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39" r:id="rId3"/>
    <p:sldId id="337" r:id="rId4"/>
    <p:sldId id="328" r:id="rId5"/>
    <p:sldId id="330" r:id="rId6"/>
    <p:sldId id="331" r:id="rId7"/>
    <p:sldId id="335" r:id="rId8"/>
    <p:sldId id="329" r:id="rId9"/>
    <p:sldId id="336" r:id="rId10"/>
    <p:sldId id="332" r:id="rId11"/>
    <p:sldId id="333" r:id="rId12"/>
    <p:sldId id="263" r:id="rId13"/>
    <p:sldId id="321" r:id="rId14"/>
    <p:sldId id="264" r:id="rId15"/>
    <p:sldId id="313" r:id="rId16"/>
    <p:sldId id="314" r:id="rId17"/>
    <p:sldId id="315" r:id="rId18"/>
    <p:sldId id="316" r:id="rId19"/>
    <p:sldId id="317" r:id="rId20"/>
    <p:sldId id="318" r:id="rId21"/>
    <p:sldId id="322" r:id="rId22"/>
    <p:sldId id="319" r:id="rId23"/>
    <p:sldId id="320" r:id="rId24"/>
    <p:sldId id="323" r:id="rId25"/>
    <p:sldId id="325" r:id="rId26"/>
    <p:sldId id="327" r:id="rId27"/>
    <p:sldId id="312" r:id="rId28"/>
    <p:sldId id="265" r:id="rId29"/>
    <p:sldId id="266" r:id="rId30"/>
    <p:sldId id="267" r:id="rId31"/>
    <p:sldId id="268" r:id="rId32"/>
    <p:sldId id="269" r:id="rId33"/>
    <p:sldId id="272" r:id="rId34"/>
    <p:sldId id="273" r:id="rId35"/>
    <p:sldId id="274" r:id="rId36"/>
    <p:sldId id="275" r:id="rId37"/>
    <p:sldId id="276" r:id="rId38"/>
    <p:sldId id="279" r:id="rId39"/>
    <p:sldId id="280" r:id="rId40"/>
    <p:sldId id="334" r:id="rId41"/>
    <p:sldId id="281" r:id="rId42"/>
    <p:sldId id="282" r:id="rId43"/>
    <p:sldId id="283" r:id="rId44"/>
    <p:sldId id="284" r:id="rId45"/>
    <p:sldId id="285" r:id="rId46"/>
    <p:sldId id="286" r:id="rId47"/>
    <p:sldId id="287" r:id="rId48"/>
    <p:sldId id="288" r:id="rId49"/>
    <p:sldId id="301" r:id="rId50"/>
    <p:sldId id="302" r:id="rId51"/>
    <p:sldId id="303" r:id="rId52"/>
    <p:sldId id="304" r:id="rId53"/>
    <p:sldId id="305" r:id="rId54"/>
    <p:sldId id="306" r:id="rId55"/>
    <p:sldId id="307" r:id="rId56"/>
    <p:sldId id="308" r:id="rId57"/>
    <p:sldId id="309" r:id="rId58"/>
    <p:sldId id="310" r:id="rId59"/>
    <p:sldId id="338" r:id="rId60"/>
    <p:sldId id="289" r:id="rId61"/>
  </p:sldIdLst>
  <p:sldSz cx="9144000" cy="5149850"/>
  <p:notesSz cx="9144000" cy="51498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94660"/>
  </p:normalViewPr>
  <p:slideViewPr>
    <p:cSldViewPr>
      <p:cViewPr varScale="1">
        <p:scale>
          <a:sx n="147" d="100"/>
          <a:sy n="147" d="100"/>
        </p:scale>
        <p:origin x="-900"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78F74E56-577F-4BE7-B576-D5075C3B92FC}" type="datetimeFigureOut">
              <a:rPr lang="zh-CN" altLang="en-US" smtClean="0"/>
              <a:t>2020/8/17</a:t>
            </a:fld>
            <a:endParaRPr lang="zh-CN" altLang="en-US"/>
          </a:p>
        </p:txBody>
      </p:sp>
      <p:sp>
        <p:nvSpPr>
          <p:cNvPr id="4" name="Slide Image Placeholder 3"/>
          <p:cNvSpPr>
            <a:spLocks noGrp="1" noRot="1" noChangeAspect="1"/>
          </p:cNvSpPr>
          <p:nvPr>
            <p:ph type="sldImg" idx="2"/>
          </p:nvPr>
        </p:nvSpPr>
        <p:spPr>
          <a:xfrm>
            <a:off x="2857500" y="385763"/>
            <a:ext cx="3429000" cy="1931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914400" y="2446338"/>
            <a:ext cx="7315200" cy="23177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4891088"/>
            <a:ext cx="3962400" cy="257175"/>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5180013" y="4891088"/>
            <a:ext cx="3962400" cy="257175"/>
          </a:xfrm>
          <a:prstGeom prst="rect">
            <a:avLst/>
          </a:prstGeom>
        </p:spPr>
        <p:txBody>
          <a:bodyPr vert="horz" lIns="91440" tIns="45720" rIns="91440" bIns="45720" rtlCol="0" anchor="b"/>
          <a:lstStyle>
            <a:lvl1pPr algn="r">
              <a:defRPr sz="1200"/>
            </a:lvl1pPr>
          </a:lstStyle>
          <a:p>
            <a:fld id="{C149E742-563C-4D4A-AF3F-11B2423B719F}" type="slidenum">
              <a:rPr lang="zh-CN" altLang="en-US" smtClean="0"/>
              <a:t>‹#›</a:t>
            </a:fld>
            <a:endParaRPr lang="zh-CN" altLang="en-US"/>
          </a:p>
        </p:txBody>
      </p:sp>
    </p:spTree>
    <p:extLst>
      <p:ext uri="{BB962C8B-B14F-4D97-AF65-F5344CB8AC3E}">
        <p14:creationId xmlns:p14="http://schemas.microsoft.com/office/powerpoint/2010/main" val="3832279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https://hyperledger-fabric.readthedocs.io/en/latest/</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a:t>
            </a:fld>
            <a:endParaRPr lang="zh-CN" altLang="en-US"/>
          </a:p>
        </p:txBody>
      </p:sp>
    </p:spTree>
    <p:extLst>
      <p:ext uri="{BB962C8B-B14F-4D97-AF65-F5344CB8AC3E}">
        <p14:creationId xmlns:p14="http://schemas.microsoft.com/office/powerpoint/2010/main" val="248104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https://www.ibm.com/cloud/architecture/architectures/blockchainArchitecture</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11</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https://hyperledger-fabric.readthedocs.io/en/latest/whatis.html</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13</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https://hyperledger-fabric.readthedocs.io/en/latest/whatis.html</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14</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mtClean="0"/>
              <a:t>https://hyperledger-fabric.readthedocs.io/en/latest/whatis.html</a:t>
            </a:r>
            <a:endParaRPr lang="zh-CN" altLang="en-US"/>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15</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mtClean="0"/>
              <a:t>https://hyperledger-fabric.readthedocs.io/en/latest/whatis.html</a:t>
            </a:r>
            <a:endParaRPr lang="zh-CN" altLang="en-US"/>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16</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mtClean="0"/>
              <a:t>https://hyperledger-fabric.readthedocs.io/en/latest/whatis.html</a:t>
            </a:r>
            <a:endParaRPr lang="zh-CN" altLang="en-US"/>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17</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mtClean="0"/>
              <a:t>https://hyperledger-fabric.readthedocs.io/en/latest/whatis.html</a:t>
            </a:r>
            <a:endParaRPr lang="zh-CN" altLang="en-US"/>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18</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mtClean="0"/>
              <a:t>https://hyperledger-fabric.readthedocs.io/en/latest/whatis.html</a:t>
            </a:r>
            <a:endParaRPr lang="zh-CN" altLang="en-US"/>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19</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mtClean="0"/>
              <a:t>https://hyperledger-fabric.readthedocs.io/en/latest/whatis.html</a:t>
            </a:r>
            <a:endParaRPr lang="zh-CN" altLang="en-US"/>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20</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https://hyperledger-fabric.readthedocs.io/en/latest/whatis.html</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21</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8"/>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defTabSz="966788">
              <a:tabLst>
                <a:tab pos="723900" algn="l"/>
                <a:tab pos="1447800" algn="l"/>
                <a:tab pos="2171700" algn="l"/>
                <a:tab pos="2895600" algn="l"/>
              </a:tabLst>
              <a:defRPr sz="2800">
                <a:solidFill>
                  <a:schemeClr val="tx1"/>
                </a:solidFill>
                <a:latin typeface="Arial" pitchFamily="34" charset="0"/>
                <a:cs typeface="Arial" pitchFamily="34" charset="0"/>
              </a:defRPr>
            </a:lvl1pPr>
            <a:lvl2pPr marL="742950" indent="-285750" defTabSz="966788">
              <a:tabLst>
                <a:tab pos="723900" algn="l"/>
                <a:tab pos="1447800" algn="l"/>
                <a:tab pos="2171700" algn="l"/>
                <a:tab pos="2895600" algn="l"/>
              </a:tabLst>
              <a:defRPr sz="2800">
                <a:solidFill>
                  <a:schemeClr val="tx1"/>
                </a:solidFill>
                <a:latin typeface="Arial" pitchFamily="34" charset="0"/>
                <a:cs typeface="Arial" pitchFamily="34" charset="0"/>
              </a:defRPr>
            </a:lvl2pPr>
            <a:lvl3pPr marL="11430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3pPr>
            <a:lvl4pPr marL="16002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4pPr>
            <a:lvl5pPr marL="20574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9pPr>
          </a:lstStyle>
          <a:p>
            <a:pPr>
              <a:lnSpc>
                <a:spcPct val="95000"/>
              </a:lnSpc>
              <a:buSzPct val="100000"/>
            </a:pPr>
            <a:fld id="{58FAA066-7C02-483E-8A0D-ADE187AE1240}" type="slidenum">
              <a:rPr lang="en-US" altLang="en-US" sz="1300" smtClean="0">
                <a:solidFill>
                  <a:srgbClr val="000000"/>
                </a:solidFill>
                <a:latin typeface="Times New Roman" pitchFamily="18" charset="0"/>
                <a:ea typeface="Microsoft YaHei" pitchFamily="34" charset="-122"/>
              </a:rPr>
              <a:pPr>
                <a:lnSpc>
                  <a:spcPct val="95000"/>
                </a:lnSpc>
                <a:buSzPct val="100000"/>
              </a:pPr>
              <a:t>2</a:t>
            </a:fld>
            <a:endParaRPr lang="en-US" altLang="en-US" sz="1300" smtClean="0">
              <a:solidFill>
                <a:srgbClr val="000000"/>
              </a:solidFill>
              <a:latin typeface="Times New Roman" pitchFamily="18" charset="0"/>
              <a:ea typeface="Microsoft YaHei" pitchFamily="34" charset="-122"/>
            </a:endParaRPr>
          </a:p>
        </p:txBody>
      </p:sp>
      <p:sp>
        <p:nvSpPr>
          <p:cNvPr id="96259" name="Rectangle 1"/>
          <p:cNvSpPr>
            <a:spLocks noGrp="1" noRot="1" noChangeAspect="1" noChangeArrowheads="1" noTextEdit="1"/>
          </p:cNvSpPr>
          <p:nvPr>
            <p:ph type="sldImg"/>
          </p:nvPr>
        </p:nvSpPr>
        <p:spPr>
          <a:xfrm>
            <a:off x="3062288" y="409575"/>
            <a:ext cx="3590925" cy="2022475"/>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0" name="Rectangle 2"/>
          <p:cNvSpPr>
            <a:spLocks noGrp="1" noChangeArrowheads="1"/>
          </p:cNvSpPr>
          <p:nvPr>
            <p:ph type="body" idx="1"/>
          </p:nvPr>
        </p:nvSpPr>
        <p:spPr>
          <a:xfrm>
            <a:off x="972344" y="2562153"/>
            <a:ext cx="7772798" cy="2427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https://hyperledger-fabric.readthedocs.io/en/latest/whatis.html</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22</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mtClean="0"/>
              <a:t>https://hyperledger-fabric.readthedocs.io/en/latest/whatis.html</a:t>
            </a:r>
            <a:endParaRPr lang="zh-CN" altLang="en-US"/>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23</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https://developer.ibm.com/technologies/blockchain/</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24</a:t>
            </a:fld>
            <a:endParaRPr lang="zh-CN" altLang="en-US"/>
          </a:p>
        </p:txBody>
      </p:sp>
    </p:spTree>
    <p:extLst>
      <p:ext uri="{BB962C8B-B14F-4D97-AF65-F5344CB8AC3E}">
        <p14:creationId xmlns:p14="http://schemas.microsoft.com/office/powerpoint/2010/main" val="3710230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8"/>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defTabSz="966788">
              <a:tabLst>
                <a:tab pos="723900" algn="l"/>
                <a:tab pos="1447800" algn="l"/>
                <a:tab pos="2171700" algn="l"/>
                <a:tab pos="2895600" algn="l"/>
              </a:tabLst>
              <a:defRPr sz="2800">
                <a:solidFill>
                  <a:schemeClr val="tx1"/>
                </a:solidFill>
                <a:latin typeface="Arial" pitchFamily="34" charset="0"/>
                <a:cs typeface="Arial" pitchFamily="34" charset="0"/>
              </a:defRPr>
            </a:lvl1pPr>
            <a:lvl2pPr marL="742950" indent="-285750" defTabSz="966788">
              <a:tabLst>
                <a:tab pos="723900" algn="l"/>
                <a:tab pos="1447800" algn="l"/>
                <a:tab pos="2171700" algn="l"/>
                <a:tab pos="2895600" algn="l"/>
              </a:tabLst>
              <a:defRPr sz="2800">
                <a:solidFill>
                  <a:schemeClr val="tx1"/>
                </a:solidFill>
                <a:latin typeface="Arial" pitchFamily="34" charset="0"/>
                <a:cs typeface="Arial" pitchFamily="34" charset="0"/>
              </a:defRPr>
            </a:lvl2pPr>
            <a:lvl3pPr marL="11430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3pPr>
            <a:lvl4pPr marL="16002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4pPr>
            <a:lvl5pPr marL="20574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9pPr>
          </a:lstStyle>
          <a:p>
            <a:pPr>
              <a:lnSpc>
                <a:spcPct val="95000"/>
              </a:lnSpc>
              <a:buSzPct val="100000"/>
            </a:pPr>
            <a:fld id="{C21A3294-1565-4A65-8401-9772F32ED29D}" type="slidenum">
              <a:rPr lang="en-US" altLang="en-US" sz="1300" smtClean="0">
                <a:solidFill>
                  <a:srgbClr val="000000"/>
                </a:solidFill>
                <a:latin typeface="Times New Roman" pitchFamily="18" charset="0"/>
                <a:ea typeface="Microsoft YaHei" pitchFamily="34" charset="-122"/>
              </a:rPr>
              <a:pPr>
                <a:lnSpc>
                  <a:spcPct val="95000"/>
                </a:lnSpc>
                <a:buSzPct val="100000"/>
              </a:pPr>
              <a:t>25</a:t>
            </a:fld>
            <a:endParaRPr lang="en-US" altLang="en-US" sz="1300" smtClean="0">
              <a:solidFill>
                <a:srgbClr val="000000"/>
              </a:solidFill>
              <a:latin typeface="Times New Roman" pitchFamily="18" charset="0"/>
              <a:ea typeface="Microsoft YaHei" pitchFamily="34" charset="-122"/>
            </a:endParaRPr>
          </a:p>
        </p:txBody>
      </p:sp>
      <p:sp>
        <p:nvSpPr>
          <p:cNvPr id="141315" name="Rectangle 1"/>
          <p:cNvSpPr>
            <a:spLocks noGrp="1" noRot="1" noChangeAspect="1" noChangeArrowheads="1" noTextEdit="1"/>
          </p:cNvSpPr>
          <p:nvPr>
            <p:ph type="sldImg"/>
          </p:nvPr>
        </p:nvSpPr>
        <p:spPr>
          <a:xfrm>
            <a:off x="3062288" y="409575"/>
            <a:ext cx="3590925" cy="2022475"/>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6" name="Rectangle 2"/>
          <p:cNvSpPr>
            <a:spLocks noGrp="1" noChangeArrowheads="1"/>
          </p:cNvSpPr>
          <p:nvPr>
            <p:ph type="body" idx="1"/>
          </p:nvPr>
        </p:nvSpPr>
        <p:spPr>
          <a:xfrm>
            <a:off x="972344" y="2562153"/>
            <a:ext cx="7772798" cy="2427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smtClean="0"/>
              <a:t>https://developer.ibm.com/courses/all/ibm-blockchain-foundation-developer/?course=begin#11982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8"/>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defTabSz="966788">
              <a:tabLst>
                <a:tab pos="723900" algn="l"/>
                <a:tab pos="1447800" algn="l"/>
                <a:tab pos="2171700" algn="l"/>
                <a:tab pos="2895600" algn="l"/>
              </a:tabLst>
              <a:defRPr sz="2800">
                <a:solidFill>
                  <a:schemeClr val="tx1"/>
                </a:solidFill>
                <a:latin typeface="Arial" pitchFamily="34" charset="0"/>
                <a:cs typeface="Arial" pitchFamily="34" charset="0"/>
              </a:defRPr>
            </a:lvl1pPr>
            <a:lvl2pPr marL="742950" indent="-285750" defTabSz="966788">
              <a:tabLst>
                <a:tab pos="723900" algn="l"/>
                <a:tab pos="1447800" algn="l"/>
                <a:tab pos="2171700" algn="l"/>
                <a:tab pos="2895600" algn="l"/>
              </a:tabLst>
              <a:defRPr sz="2800">
                <a:solidFill>
                  <a:schemeClr val="tx1"/>
                </a:solidFill>
                <a:latin typeface="Arial" pitchFamily="34" charset="0"/>
                <a:cs typeface="Arial" pitchFamily="34" charset="0"/>
              </a:defRPr>
            </a:lvl2pPr>
            <a:lvl3pPr marL="11430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3pPr>
            <a:lvl4pPr marL="16002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4pPr>
            <a:lvl5pPr marL="20574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9pPr>
          </a:lstStyle>
          <a:p>
            <a:pPr>
              <a:lnSpc>
                <a:spcPct val="95000"/>
              </a:lnSpc>
              <a:buSzPct val="100000"/>
            </a:pPr>
            <a:fld id="{2E58B499-0CB7-49FC-8F95-B3268A9939A8}" type="slidenum">
              <a:rPr lang="en-US" altLang="en-US" sz="1300" smtClean="0">
                <a:solidFill>
                  <a:srgbClr val="000000"/>
                </a:solidFill>
                <a:latin typeface="Times New Roman" pitchFamily="18" charset="0"/>
                <a:ea typeface="Microsoft YaHei" pitchFamily="34" charset="-122"/>
              </a:rPr>
              <a:pPr>
                <a:lnSpc>
                  <a:spcPct val="95000"/>
                </a:lnSpc>
                <a:buSzPct val="100000"/>
              </a:pPr>
              <a:t>26</a:t>
            </a:fld>
            <a:endParaRPr lang="en-US" altLang="en-US" sz="1300" smtClean="0">
              <a:solidFill>
                <a:srgbClr val="000000"/>
              </a:solidFill>
              <a:latin typeface="Times New Roman" pitchFamily="18" charset="0"/>
              <a:ea typeface="Microsoft YaHei" pitchFamily="34" charset="-122"/>
            </a:endParaRPr>
          </a:p>
        </p:txBody>
      </p:sp>
      <p:sp>
        <p:nvSpPr>
          <p:cNvPr id="143363" name="Rectangle 1"/>
          <p:cNvSpPr>
            <a:spLocks noGrp="1" noRot="1" noChangeAspect="1" noChangeArrowheads="1" noTextEdit="1"/>
          </p:cNvSpPr>
          <p:nvPr>
            <p:ph type="sldImg"/>
          </p:nvPr>
        </p:nvSpPr>
        <p:spPr>
          <a:xfrm>
            <a:off x="3062288" y="409575"/>
            <a:ext cx="3590925" cy="2022475"/>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Rectangle 2"/>
          <p:cNvSpPr>
            <a:spLocks noGrp="1" noChangeArrowheads="1"/>
          </p:cNvSpPr>
          <p:nvPr>
            <p:ph type="body" idx="1"/>
          </p:nvPr>
        </p:nvSpPr>
        <p:spPr>
          <a:xfrm>
            <a:off x="972344" y="2562153"/>
            <a:ext cx="7772798" cy="2427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smtClean="0"/>
              <a:t>https://developer.ibm.com/courses/all/ibm-blockchain-foundation-developer/?course=begin#11982</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smtClean="0"/>
              <a:t>Within Hyperledger Fabric, a developer is going to need to really understand the application and smart contract. Here we look at an example the blockchain and world state in the ledger with how this integrates with the smart contract and application. The developer will also going to be understanding built in integration method such as events, transformation and calling out directly from the smart contract with this last option having the possible issue on non-deterministic results which will not reach a consensus</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30</a:t>
            </a:fld>
            <a:endParaRPr lang="zh-CN" altLang="en-US"/>
          </a:p>
        </p:txBody>
      </p:sp>
    </p:spTree>
    <p:extLst>
      <p:ext uri="{BB962C8B-B14F-4D97-AF65-F5344CB8AC3E}">
        <p14:creationId xmlns:p14="http://schemas.microsoft.com/office/powerpoint/2010/main" val="2145279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https://www.investopedia.com/terms/p/proof-elapsed-time-cryptocurrency.asp</a:t>
            </a:r>
          </a:p>
          <a:p>
            <a:r>
              <a:rPr lang="en-US" altLang="zh-CN" dirty="0" smtClean="0"/>
              <a:t>https://www.blockchain-council.org/blockchain/solo-mining-works/</a:t>
            </a:r>
          </a:p>
          <a:p>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36</a:t>
            </a:fld>
            <a:endParaRPr lang="zh-CN" altLang="en-US"/>
          </a:p>
        </p:txBody>
      </p:sp>
    </p:spTree>
    <p:extLst>
      <p:ext uri="{BB962C8B-B14F-4D97-AF65-F5344CB8AC3E}">
        <p14:creationId xmlns:p14="http://schemas.microsoft.com/office/powerpoint/2010/main" val="2710108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42</a:t>
            </a:fld>
            <a:endParaRPr lang="zh-CN" altLang="en-US"/>
          </a:p>
        </p:txBody>
      </p:sp>
    </p:spTree>
    <p:extLst>
      <p:ext uri="{BB962C8B-B14F-4D97-AF65-F5344CB8AC3E}">
        <p14:creationId xmlns:p14="http://schemas.microsoft.com/office/powerpoint/2010/main" val="14554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43</a:t>
            </a:fld>
            <a:endParaRPr lang="zh-CN" altLang="en-US"/>
          </a:p>
        </p:txBody>
      </p:sp>
    </p:spTree>
    <p:extLst>
      <p:ext uri="{BB962C8B-B14F-4D97-AF65-F5344CB8AC3E}">
        <p14:creationId xmlns:p14="http://schemas.microsoft.com/office/powerpoint/2010/main" val="1778333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https://hyperledger-fabric.readthedocs.io/en/latest/readwrite.html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Transaction validation and updating world state using read-write set</a:t>
            </a:r>
          </a:p>
          <a:p>
            <a:r>
              <a:rPr lang="en-US" altLang="zh-CN" sz="1200" b="0" i="0" kern="1200" dirty="0" smtClean="0">
                <a:solidFill>
                  <a:schemeClr val="tx1"/>
                </a:solidFill>
                <a:effectLst/>
                <a:latin typeface="+mn-lt"/>
                <a:ea typeface="+mn-ea"/>
                <a:cs typeface="+mn-cs"/>
              </a:rPr>
              <a:t>The </a:t>
            </a:r>
            <a:r>
              <a:rPr lang="en-US" altLang="zh-CN" dirty="0" smtClean="0">
                <a:effectLst/>
              </a:rPr>
              <a:t>read</a:t>
            </a:r>
            <a:r>
              <a:rPr lang="en-US" altLang="zh-CN" dirty="0" smtClean="0"/>
              <a:t> </a:t>
            </a:r>
            <a:r>
              <a:rPr lang="en-US" altLang="zh-CN" dirty="0" smtClean="0">
                <a:effectLst/>
              </a:rPr>
              <a:t>set</a:t>
            </a:r>
            <a:r>
              <a:rPr lang="en-US" altLang="zh-CN" sz="1200" b="0" i="0" kern="1200" dirty="0" smtClean="0">
                <a:solidFill>
                  <a:schemeClr val="tx1"/>
                </a:solidFill>
                <a:effectLst/>
                <a:latin typeface="+mn-lt"/>
                <a:ea typeface="+mn-ea"/>
                <a:cs typeface="+mn-cs"/>
              </a:rPr>
              <a:t> contains a list of unique keys and their committed version numbers (but not values) that the transaction reads during simulation. The </a:t>
            </a:r>
            <a:r>
              <a:rPr lang="en-US" altLang="zh-CN" dirty="0" smtClean="0">
                <a:effectLst/>
              </a:rPr>
              <a:t>write</a:t>
            </a:r>
            <a:r>
              <a:rPr lang="en-US" altLang="zh-CN" dirty="0" smtClean="0"/>
              <a:t> </a:t>
            </a:r>
            <a:r>
              <a:rPr lang="en-US" altLang="zh-CN" dirty="0" smtClean="0">
                <a:effectLst/>
              </a:rPr>
              <a:t>set</a:t>
            </a:r>
            <a:r>
              <a:rPr lang="en-US" altLang="zh-CN" sz="1200" b="0" i="0" kern="1200" dirty="0" smtClean="0">
                <a:solidFill>
                  <a:schemeClr val="tx1"/>
                </a:solidFill>
                <a:effectLst/>
                <a:latin typeface="+mn-lt"/>
                <a:ea typeface="+mn-ea"/>
                <a:cs typeface="+mn-cs"/>
              </a:rPr>
              <a:t> contains a list of unique keys (though there can be overlap with the keys present in the read set) and their new values that the transaction writes.</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44</a:t>
            </a:fld>
            <a:endParaRPr lang="zh-CN" altLang="en-US"/>
          </a:p>
        </p:txBody>
      </p:sp>
    </p:spTree>
    <p:extLst>
      <p:ext uri="{BB962C8B-B14F-4D97-AF65-F5344CB8AC3E}">
        <p14:creationId xmlns:p14="http://schemas.microsoft.com/office/powerpoint/2010/main" val="138409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https://www.ibm.com/cloud/architecture/architectures/blockchainArchitecture</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3</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8"/>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defTabSz="966788">
              <a:tabLst>
                <a:tab pos="723900" algn="l"/>
                <a:tab pos="1447800" algn="l"/>
                <a:tab pos="2171700" algn="l"/>
                <a:tab pos="2895600" algn="l"/>
              </a:tabLst>
              <a:defRPr sz="2800">
                <a:solidFill>
                  <a:schemeClr val="tx1"/>
                </a:solidFill>
                <a:latin typeface="Arial" pitchFamily="34" charset="0"/>
                <a:cs typeface="Arial" pitchFamily="34" charset="0"/>
              </a:defRPr>
            </a:lvl1pPr>
            <a:lvl2pPr marL="742950" indent="-285750" defTabSz="966788">
              <a:tabLst>
                <a:tab pos="723900" algn="l"/>
                <a:tab pos="1447800" algn="l"/>
                <a:tab pos="2171700" algn="l"/>
                <a:tab pos="2895600" algn="l"/>
              </a:tabLst>
              <a:defRPr sz="2800">
                <a:solidFill>
                  <a:schemeClr val="tx1"/>
                </a:solidFill>
                <a:latin typeface="Arial" pitchFamily="34" charset="0"/>
                <a:cs typeface="Arial" pitchFamily="34" charset="0"/>
              </a:defRPr>
            </a:lvl2pPr>
            <a:lvl3pPr marL="11430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3pPr>
            <a:lvl4pPr marL="16002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4pPr>
            <a:lvl5pPr marL="2057400" indent="-228600" defTabSz="966788">
              <a:tabLst>
                <a:tab pos="723900" algn="l"/>
                <a:tab pos="1447800" algn="l"/>
                <a:tab pos="2171700" algn="l"/>
                <a:tab pos="2895600" algn="l"/>
              </a:tabLst>
              <a:defRPr sz="2800">
                <a:solidFill>
                  <a:schemeClr val="tx1"/>
                </a:solidFill>
                <a:latin typeface="Arial" pitchFamily="34" charset="0"/>
                <a:cs typeface="Arial" pitchFamily="34" charset="0"/>
              </a:defRPr>
            </a:lvl5pPr>
            <a:lvl6pPr marL="25146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6pPr>
            <a:lvl7pPr marL="29718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7pPr>
            <a:lvl8pPr marL="34290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8pPr>
            <a:lvl9pPr marL="38862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pitchFamily="34" charset="0"/>
                <a:cs typeface="Arial" pitchFamily="34" charset="0"/>
              </a:defRPr>
            </a:lvl9pPr>
          </a:lstStyle>
          <a:p>
            <a:pPr>
              <a:lnSpc>
                <a:spcPct val="95000"/>
              </a:lnSpc>
              <a:buSzPct val="100000"/>
            </a:pPr>
            <a:fld id="{23EB83F3-0F8D-49AC-8F1F-9E242967555F}" type="slidenum">
              <a:rPr lang="en-US" altLang="en-US" sz="1300" smtClean="0">
                <a:solidFill>
                  <a:srgbClr val="000000"/>
                </a:solidFill>
                <a:latin typeface="Times New Roman" pitchFamily="18" charset="0"/>
                <a:ea typeface="Microsoft YaHei" pitchFamily="34" charset="-122"/>
              </a:rPr>
              <a:pPr>
                <a:lnSpc>
                  <a:spcPct val="95000"/>
                </a:lnSpc>
                <a:buSzPct val="100000"/>
              </a:pPr>
              <a:t>49</a:t>
            </a:fld>
            <a:endParaRPr lang="en-US" altLang="en-US" sz="1300" smtClean="0">
              <a:solidFill>
                <a:srgbClr val="000000"/>
              </a:solidFill>
              <a:latin typeface="Times New Roman" pitchFamily="18" charset="0"/>
              <a:ea typeface="Microsoft YaHei" pitchFamily="34" charset="-122"/>
            </a:endParaRPr>
          </a:p>
        </p:txBody>
      </p:sp>
      <p:sp>
        <p:nvSpPr>
          <p:cNvPr id="148483" name="Rectangle 1"/>
          <p:cNvSpPr>
            <a:spLocks noGrp="1" noRot="1" noChangeAspect="1" noChangeArrowheads="1" noTextEdit="1"/>
          </p:cNvSpPr>
          <p:nvPr>
            <p:ph type="sldImg"/>
          </p:nvPr>
        </p:nvSpPr>
        <p:spPr>
          <a:xfrm>
            <a:off x="3062288" y="409575"/>
            <a:ext cx="3590925" cy="2022475"/>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8484" name="Rectangle 2"/>
          <p:cNvSpPr>
            <a:spLocks noGrp="1" noChangeArrowheads="1"/>
          </p:cNvSpPr>
          <p:nvPr>
            <p:ph type="body" idx="1"/>
          </p:nvPr>
        </p:nvSpPr>
        <p:spPr>
          <a:xfrm>
            <a:off x="972344" y="2562153"/>
            <a:ext cx="7772798" cy="24276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smtClean="0"/>
              <a:t>https://developer.ibm.com/courses/all/ibm-blockchain-foundation-developer/?course=begin#12024</a:t>
            </a:r>
          </a:p>
          <a:p>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Driver and Vehicle Licensing Agency (DVLA)</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56</a:t>
            </a:fld>
            <a:endParaRPr lang="zh-CN" altLang="en-US"/>
          </a:p>
        </p:txBody>
      </p:sp>
    </p:spTree>
    <p:extLst>
      <p:ext uri="{BB962C8B-B14F-4D97-AF65-F5344CB8AC3E}">
        <p14:creationId xmlns:p14="http://schemas.microsoft.com/office/powerpoint/2010/main" val="1439887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https://www.ibm.com/cloud/architecture/architectures/blockchainArchitecture</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59</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66788">
              <a:tabLst>
                <a:tab pos="723900" algn="l"/>
                <a:tab pos="1447800" algn="l"/>
                <a:tab pos="2171700" algn="l"/>
                <a:tab pos="2895600" algn="l"/>
              </a:tabLst>
              <a:defRPr sz="2800">
                <a:solidFill>
                  <a:schemeClr val="tx1"/>
                </a:solidFill>
                <a:latin typeface="Arial" charset="0"/>
                <a:cs typeface="Arial" charset="0"/>
              </a:defRPr>
            </a:lvl1pPr>
            <a:lvl2pPr marL="742950" indent="-285750" defTabSz="966788">
              <a:tabLst>
                <a:tab pos="723900" algn="l"/>
                <a:tab pos="1447800" algn="l"/>
                <a:tab pos="2171700" algn="l"/>
                <a:tab pos="2895600" algn="l"/>
              </a:tabLst>
              <a:defRPr sz="2800">
                <a:solidFill>
                  <a:schemeClr val="tx1"/>
                </a:solidFill>
                <a:latin typeface="Arial" charset="0"/>
                <a:cs typeface="Arial" charset="0"/>
              </a:defRPr>
            </a:lvl2pPr>
            <a:lvl3pPr marL="1143000" indent="-228600" defTabSz="966788">
              <a:tabLst>
                <a:tab pos="723900" algn="l"/>
                <a:tab pos="1447800" algn="l"/>
                <a:tab pos="2171700" algn="l"/>
                <a:tab pos="2895600" algn="l"/>
              </a:tabLst>
              <a:defRPr sz="2800">
                <a:solidFill>
                  <a:schemeClr val="tx1"/>
                </a:solidFill>
                <a:latin typeface="Arial" charset="0"/>
                <a:cs typeface="Arial" charset="0"/>
              </a:defRPr>
            </a:lvl3pPr>
            <a:lvl4pPr marL="1600200" indent="-228600" defTabSz="966788">
              <a:tabLst>
                <a:tab pos="723900" algn="l"/>
                <a:tab pos="1447800" algn="l"/>
                <a:tab pos="2171700" algn="l"/>
                <a:tab pos="2895600" algn="l"/>
              </a:tabLst>
              <a:defRPr sz="2800">
                <a:solidFill>
                  <a:schemeClr val="tx1"/>
                </a:solidFill>
                <a:latin typeface="Arial" charset="0"/>
                <a:cs typeface="Arial" charset="0"/>
              </a:defRPr>
            </a:lvl4pPr>
            <a:lvl5pPr marL="2057400" indent="-228600" defTabSz="966788">
              <a:tabLst>
                <a:tab pos="723900" algn="l"/>
                <a:tab pos="1447800" algn="l"/>
                <a:tab pos="2171700" algn="l"/>
                <a:tab pos="2895600" algn="l"/>
              </a:tabLst>
              <a:defRPr sz="2800">
                <a:solidFill>
                  <a:schemeClr val="tx1"/>
                </a:solidFill>
                <a:latin typeface="Arial" charset="0"/>
                <a:cs typeface="Arial" charset="0"/>
              </a:defRPr>
            </a:lvl5pPr>
            <a:lvl6pPr marL="25146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charset="0"/>
                <a:cs typeface="Arial" charset="0"/>
              </a:defRPr>
            </a:lvl6pPr>
            <a:lvl7pPr marL="29718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charset="0"/>
                <a:cs typeface="Arial" charset="0"/>
              </a:defRPr>
            </a:lvl7pPr>
            <a:lvl8pPr marL="34290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charset="0"/>
                <a:cs typeface="Arial" charset="0"/>
              </a:defRPr>
            </a:lvl8pPr>
            <a:lvl9pPr marL="3886200" indent="-228600" defTabSz="966788" eaLnBrk="0" fontAlgn="base" hangingPunct="0">
              <a:spcBef>
                <a:spcPct val="0"/>
              </a:spcBef>
              <a:spcAft>
                <a:spcPct val="0"/>
              </a:spcAft>
              <a:tabLst>
                <a:tab pos="723900" algn="l"/>
                <a:tab pos="1447800" algn="l"/>
                <a:tab pos="2171700" algn="l"/>
                <a:tab pos="2895600" algn="l"/>
              </a:tabLst>
              <a:defRPr sz="2800">
                <a:solidFill>
                  <a:schemeClr val="tx1"/>
                </a:solidFill>
                <a:latin typeface="Arial" charset="0"/>
                <a:cs typeface="Arial" charset="0"/>
              </a:defRPr>
            </a:lvl9pPr>
          </a:lstStyle>
          <a:p>
            <a:pPr>
              <a:lnSpc>
                <a:spcPct val="95000"/>
              </a:lnSpc>
              <a:buClr>
                <a:srgbClr val="000000"/>
              </a:buClr>
              <a:buSzPct val="100000"/>
              <a:buFont typeface="Times New Roman" pitchFamily="18" charset="0"/>
              <a:buNone/>
            </a:pPr>
            <a:fld id="{26A2DA02-06F0-4E74-BFBB-0264D070F4DB}" type="slidenum">
              <a:rPr lang="en-US" altLang="en-US" sz="1300" smtClean="0">
                <a:solidFill>
                  <a:srgbClr val="000000"/>
                </a:solidFill>
                <a:latin typeface="Times New Roman" pitchFamily="18" charset="0"/>
                <a:ea typeface="Arial Unicode MS" pitchFamily="34" charset="-128"/>
                <a:cs typeface="Arial Unicode MS" pitchFamily="34" charset="-128"/>
              </a:rPr>
              <a:pPr>
                <a:lnSpc>
                  <a:spcPct val="95000"/>
                </a:lnSpc>
                <a:buClr>
                  <a:srgbClr val="000000"/>
                </a:buClr>
                <a:buSzPct val="100000"/>
                <a:buFont typeface="Times New Roman" pitchFamily="18" charset="0"/>
                <a:buNone/>
              </a:pPr>
              <a:t>60</a:t>
            </a:fld>
            <a:endParaRPr lang="en-US" altLang="en-US" sz="1300" smtClean="0">
              <a:solidFill>
                <a:srgbClr val="000000"/>
              </a:solidFill>
              <a:latin typeface="Times New Roman" pitchFamily="18" charset="0"/>
              <a:ea typeface="Arial Unicode MS" pitchFamily="34" charset="-128"/>
              <a:cs typeface="Arial Unicode MS" pitchFamily="34" charset="-128"/>
            </a:endParaRPr>
          </a:p>
        </p:txBody>
      </p:sp>
      <p:sp>
        <p:nvSpPr>
          <p:cNvPr id="124931" name="Text Box 1"/>
          <p:cNvSpPr txBox="1">
            <a:spLocks noChangeArrowheads="1"/>
          </p:cNvSpPr>
          <p:nvPr/>
        </p:nvSpPr>
        <p:spPr bwMode="auto">
          <a:xfrm>
            <a:off x="0" y="0"/>
            <a:ext cx="1985"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algn="ctr" eaLnBrk="1">
              <a:buClr>
                <a:srgbClr val="000000"/>
              </a:buClr>
              <a:buSzPct val="100000"/>
              <a:buFont typeface="Times New Roman" pitchFamily="18" charset="0"/>
              <a:buNone/>
            </a:pPr>
            <a:fld id="{D72E95BC-B67E-46AE-A509-753EB74F6B14}" type="slidenum">
              <a:rPr lang="en-US" altLang="en-US" sz="2100" b="1">
                <a:solidFill>
                  <a:srgbClr val="FFFFFF"/>
                </a:solidFill>
                <a:latin typeface="Candara" pitchFamily="34" charset="0"/>
                <a:ea typeface="宋体" charset="-122"/>
              </a:rPr>
              <a:pPr algn="ctr" eaLnBrk="1">
                <a:buClr>
                  <a:srgbClr val="000000"/>
                </a:buClr>
                <a:buSzPct val="100000"/>
                <a:buFont typeface="Times New Roman" pitchFamily="18" charset="0"/>
                <a:buNone/>
              </a:pPr>
              <a:t>60</a:t>
            </a:fld>
            <a:endParaRPr lang="en-US" altLang="en-US" sz="2100" b="1">
              <a:solidFill>
                <a:srgbClr val="FFFFFF"/>
              </a:solidFill>
              <a:latin typeface="Candara" pitchFamily="34" charset="0"/>
              <a:ea typeface="宋体" charset="-122"/>
            </a:endParaRPr>
          </a:p>
        </p:txBody>
      </p:sp>
      <p:sp>
        <p:nvSpPr>
          <p:cNvPr id="124932" name="Rectangle 2"/>
          <p:cNvSpPr>
            <a:spLocks noGrp="1" noRot="1" noChangeAspect="1" noChangeArrowheads="1" noTextEdit="1"/>
          </p:cNvSpPr>
          <p:nvPr>
            <p:ph type="sldImg"/>
          </p:nvPr>
        </p:nvSpPr>
        <p:spPr>
          <a:xfrm>
            <a:off x="2857500" y="385763"/>
            <a:ext cx="3429000" cy="1931987"/>
          </a:xfrm>
          <a:solidFill>
            <a:srgbClr val="FFFFFF"/>
          </a:solidFill>
          <a:ln/>
        </p:spPr>
      </p:sp>
      <p:sp>
        <p:nvSpPr>
          <p:cNvPr id="124933" name="Rectangle 3"/>
          <p:cNvSpPr>
            <a:spLocks noGrp="1" noChangeArrowheads="1"/>
          </p:cNvSpPr>
          <p:nvPr>
            <p:ph type="body" idx="1"/>
          </p:nvPr>
        </p:nvSpPr>
        <p:spPr>
          <a:xfrm>
            <a:off x="0" y="0"/>
            <a:ext cx="1985" cy="8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215900" indent="-214313" eaLnBrk="1">
              <a:spcBef>
                <a:spcPct val="0"/>
              </a:spcBef>
            </a:pPr>
            <a:endParaRPr lang="en-US" altLang="en-US" sz="2000" smtClean="0">
              <a:latin typeface="Arial" charset="0"/>
              <a:ea typeface="Microsoft YaHei" pitchFamily="34" charset="-122"/>
            </a:endParaRPr>
          </a:p>
        </p:txBody>
      </p:sp>
      <p:sp>
        <p:nvSpPr>
          <p:cNvPr id="124934" name="Date Placeholder 1"/>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800">
                <a:solidFill>
                  <a:schemeClr val="tx1"/>
                </a:solidFill>
                <a:latin typeface="Arial" charset="0"/>
                <a:cs typeface="Arial" charset="0"/>
              </a:defRPr>
            </a:lvl1pPr>
            <a:lvl2pPr marL="742950" indent="-285750" defTabSz="966788">
              <a:defRPr sz="2800">
                <a:solidFill>
                  <a:schemeClr val="tx1"/>
                </a:solidFill>
                <a:latin typeface="Arial" charset="0"/>
                <a:cs typeface="Arial" charset="0"/>
              </a:defRPr>
            </a:lvl2pPr>
            <a:lvl3pPr marL="1143000" indent="-228600" defTabSz="966788">
              <a:defRPr sz="2800">
                <a:solidFill>
                  <a:schemeClr val="tx1"/>
                </a:solidFill>
                <a:latin typeface="Arial" charset="0"/>
                <a:cs typeface="Arial" charset="0"/>
              </a:defRPr>
            </a:lvl3pPr>
            <a:lvl4pPr marL="1600200" indent="-228600" defTabSz="966788">
              <a:defRPr sz="2800">
                <a:solidFill>
                  <a:schemeClr val="tx1"/>
                </a:solidFill>
                <a:latin typeface="Arial" charset="0"/>
                <a:cs typeface="Arial" charset="0"/>
              </a:defRPr>
            </a:lvl4pPr>
            <a:lvl5pPr marL="2057400" indent="-228600" defTabSz="966788">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fld id="{F997F1AD-F84E-4E9F-B021-F62711172945}" type="datetime1">
              <a:rPr lang="en-US" altLang="en-US" sz="1300" smtClean="0"/>
              <a:pPr/>
              <a:t>8/17/2020</a:t>
            </a:fld>
            <a:endParaRPr lang="en-US" altLang="en-US" sz="13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https://www.ibm.com/cloud/architecture/architectures/blockchainArchitecture</a:t>
            </a:r>
          </a:p>
          <a:p>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4</a:t>
            </a:fld>
            <a:endParaRPr lang="zh-CN" altLang="en-US"/>
          </a:p>
        </p:txBody>
      </p:sp>
    </p:spTree>
    <p:extLst>
      <p:ext uri="{BB962C8B-B14F-4D97-AF65-F5344CB8AC3E}">
        <p14:creationId xmlns:p14="http://schemas.microsoft.com/office/powerpoint/2010/main" val="393219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https://www.ibm.com/cloud/architecture/architectures/blockchainArchitecture</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5</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https://www.ibm.com/cloud/architecture/architectures/blockchainArchitecture</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6</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KYC</a:t>
            </a:r>
            <a:r>
              <a:rPr lang="zh-CN" altLang="en-US" dirty="0" smtClean="0"/>
              <a:t>规则是指了解客户</a:t>
            </a:r>
            <a:r>
              <a:rPr lang="en-US" altLang="zh-CN" dirty="0" smtClean="0"/>
              <a:t>(know-your-customer, KYC)</a:t>
            </a:r>
            <a:r>
              <a:rPr lang="zh-CN" altLang="en-US" dirty="0" smtClean="0"/>
              <a:t>规则。金融机构如不能清晰识别客户身份，便更不愿贷款给客户，阻碍金融普惠，是国际社会努力实现金融诚信和金融普惠不可或缺的。</a:t>
            </a:r>
            <a:endParaRPr lang="en-US" altLang="zh-CN" dirty="0" smtClean="0"/>
          </a:p>
          <a:p>
            <a:r>
              <a:rPr lang="en-US" sz="1200" b="0" i="0" kern="1200" dirty="0" smtClean="0">
                <a:solidFill>
                  <a:schemeClr val="tx1"/>
                </a:solidFill>
                <a:effectLst/>
                <a:latin typeface="+mn-lt"/>
                <a:ea typeface="+mn-ea"/>
                <a:cs typeface="+mn-cs"/>
              </a:rPr>
              <a:t>AML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anti-money laundering</a:t>
            </a:r>
          </a:p>
          <a:p>
            <a:endParaRPr 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7</a:t>
            </a:fld>
            <a:endParaRPr lang="zh-CN" altLang="en-US"/>
          </a:p>
        </p:txBody>
      </p:sp>
    </p:spTree>
    <p:extLst>
      <p:ext uri="{BB962C8B-B14F-4D97-AF65-F5344CB8AC3E}">
        <p14:creationId xmlns:p14="http://schemas.microsoft.com/office/powerpoint/2010/main" val="1485047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385763"/>
            <a:ext cx="3429000" cy="19319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9409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https://www.ibm.com/cloud/architecture/architectures/blockchainArchitecture</a:t>
            </a:r>
            <a:endParaRPr lang="zh-CN" altLang="en-US" dirty="0"/>
          </a:p>
        </p:txBody>
      </p:sp>
      <p:sp>
        <p:nvSpPr>
          <p:cNvPr id="4" name="Slide Number Placeholder 3"/>
          <p:cNvSpPr>
            <a:spLocks noGrp="1"/>
          </p:cNvSpPr>
          <p:nvPr>
            <p:ph type="sldNum" sz="quarter" idx="10"/>
          </p:nvPr>
        </p:nvSpPr>
        <p:spPr/>
        <p:txBody>
          <a:bodyPr/>
          <a:lstStyle/>
          <a:p>
            <a:fld id="{C149E742-563C-4D4A-AF3F-11B2423B719F}" type="slidenum">
              <a:rPr lang="zh-CN" altLang="en-US" smtClean="0"/>
              <a:t>10</a:t>
            </a:fld>
            <a:endParaRPr lang="zh-CN" altLang="en-US"/>
          </a:p>
        </p:txBody>
      </p:sp>
    </p:spTree>
    <p:extLst>
      <p:ext uri="{BB962C8B-B14F-4D97-AF65-F5344CB8AC3E}">
        <p14:creationId xmlns:p14="http://schemas.microsoft.com/office/powerpoint/2010/main" val="391350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rgbClr val="4178BD"/>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5" name="Holder 5"/>
          <p:cNvSpPr>
            <a:spLocks noGrp="1"/>
          </p:cNvSpPr>
          <p:nvPr>
            <p:ph type="dt" sz="half" idx="6"/>
          </p:nvPr>
        </p:nvSpPr>
        <p:spPr>
          <a:xfrm>
            <a:off x="1828800" y="4784725"/>
            <a:ext cx="2103120" cy="257492"/>
          </a:xfrm>
        </p:spPr>
        <p:txBody>
          <a:bodyPr lIns="0" tIns="0" rIns="0" bIns="0"/>
          <a:lstStyle>
            <a:lvl1pPr algn="l">
              <a:defRPr>
                <a:solidFill>
                  <a:schemeClr val="tx1">
                    <a:tint val="75000"/>
                  </a:schemeClr>
                </a:solidFill>
              </a:defRPr>
            </a:lvl1pPr>
          </a:lstStyle>
          <a:p>
            <a:fld id="{3D70CDB5-AC7A-480D-8E65-75962674E94A}" type="datetime1">
              <a:rPr lang="zh-CN" altLang="en-US" smtClean="0"/>
              <a:t>2020/8/17</a:t>
            </a:fld>
            <a:endParaRPr lang="en-US"/>
          </a:p>
        </p:txBody>
      </p:sp>
      <p:sp>
        <p:nvSpPr>
          <p:cNvPr id="6" name="Holder 6"/>
          <p:cNvSpPr>
            <a:spLocks noGrp="1"/>
          </p:cNvSpPr>
          <p:nvPr>
            <p:ph type="sldNum" sz="quarter" idx="7"/>
          </p:nvPr>
        </p:nvSpPr>
        <p:spPr/>
        <p:txBody>
          <a:bodyPr lIns="0" tIns="0" rIns="0" bIns="0"/>
          <a:lstStyle>
            <a:lvl1pPr>
              <a:defRPr sz="1000" b="1" i="0">
                <a:solidFill>
                  <a:srgbClr val="5AAAF9"/>
                </a:solidFill>
                <a:latin typeface="Arial"/>
                <a:cs typeface="Arial"/>
              </a:defRPr>
            </a:lvl1pPr>
          </a:lstStyle>
          <a:p>
            <a:pPr marL="254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rgbClr val="4178BD"/>
                </a:solidFill>
                <a:latin typeface="Arial"/>
                <a:cs typeface="Arial"/>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a:xfrm>
            <a:off x="1752600" y="4860925"/>
            <a:ext cx="2103120" cy="257492"/>
          </a:xfrm>
        </p:spPr>
        <p:txBody>
          <a:bodyPr lIns="0" tIns="0" rIns="0" bIns="0"/>
          <a:lstStyle>
            <a:lvl1pPr algn="l">
              <a:defRPr>
                <a:solidFill>
                  <a:schemeClr val="tx1">
                    <a:tint val="75000"/>
                  </a:schemeClr>
                </a:solidFill>
              </a:defRPr>
            </a:lvl1pPr>
          </a:lstStyle>
          <a:p>
            <a:fld id="{E2649BB2-9F50-4F38-BEEE-3C031B2026C6}" type="datetime1">
              <a:rPr lang="zh-CN" altLang="en-US" smtClean="0"/>
              <a:t>2020/8/17</a:t>
            </a:fld>
            <a:endParaRPr lang="en-US"/>
          </a:p>
        </p:txBody>
      </p:sp>
      <p:sp>
        <p:nvSpPr>
          <p:cNvPr id="7" name="Holder 7"/>
          <p:cNvSpPr>
            <a:spLocks noGrp="1"/>
          </p:cNvSpPr>
          <p:nvPr>
            <p:ph type="sldNum" sz="quarter" idx="7"/>
          </p:nvPr>
        </p:nvSpPr>
        <p:spPr/>
        <p:txBody>
          <a:bodyPr lIns="0" tIns="0" rIns="0" bIns="0"/>
          <a:lstStyle>
            <a:lvl1pPr>
              <a:defRPr sz="1000" b="1" i="0">
                <a:solidFill>
                  <a:srgbClr val="5AAAF9"/>
                </a:solidFill>
                <a:latin typeface="Arial"/>
                <a:cs typeface="Arial"/>
              </a:defRPr>
            </a:lvl1pPr>
          </a:lstStyle>
          <a:p>
            <a:pPr marL="254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rgbClr val="4178BD"/>
                </a:solidFill>
                <a:latin typeface="Arial"/>
                <a:cs typeface="Arial"/>
              </a:defRPr>
            </a:lvl1pPr>
          </a:lstStyle>
          <a:p>
            <a:endParaRPr/>
          </a:p>
        </p:txBody>
      </p:sp>
      <p:sp>
        <p:nvSpPr>
          <p:cNvPr id="4" name="Holder 4"/>
          <p:cNvSpPr>
            <a:spLocks noGrp="1"/>
          </p:cNvSpPr>
          <p:nvPr>
            <p:ph type="dt" sz="half" idx="6"/>
          </p:nvPr>
        </p:nvSpPr>
        <p:spPr>
          <a:xfrm>
            <a:off x="1676400" y="4784725"/>
            <a:ext cx="2103120" cy="257492"/>
          </a:xfrm>
        </p:spPr>
        <p:txBody>
          <a:bodyPr lIns="0" tIns="0" rIns="0" bIns="0"/>
          <a:lstStyle>
            <a:lvl1pPr algn="l">
              <a:defRPr>
                <a:solidFill>
                  <a:schemeClr val="tx1">
                    <a:tint val="75000"/>
                  </a:schemeClr>
                </a:solidFill>
              </a:defRPr>
            </a:lvl1pPr>
          </a:lstStyle>
          <a:p>
            <a:fld id="{69FEACAC-EC88-4542-9324-082C819FDED9}" type="datetime1">
              <a:rPr lang="zh-CN" altLang="en-US" smtClean="0"/>
              <a:t>2020/8/17</a:t>
            </a:fld>
            <a:endParaRPr lang="en-US"/>
          </a:p>
        </p:txBody>
      </p:sp>
      <p:sp>
        <p:nvSpPr>
          <p:cNvPr id="5" name="Holder 5"/>
          <p:cNvSpPr>
            <a:spLocks noGrp="1"/>
          </p:cNvSpPr>
          <p:nvPr>
            <p:ph type="sldNum" sz="quarter" idx="7"/>
          </p:nvPr>
        </p:nvSpPr>
        <p:spPr/>
        <p:txBody>
          <a:bodyPr lIns="0" tIns="0" rIns="0" bIns="0"/>
          <a:lstStyle>
            <a:lvl1pPr>
              <a:defRPr sz="1000" b="1" i="0">
                <a:solidFill>
                  <a:srgbClr val="5AAAF9"/>
                </a:solidFill>
                <a:latin typeface="Arial"/>
                <a:cs typeface="Arial"/>
              </a:defRPr>
            </a:lvl1pPr>
          </a:lstStyle>
          <a:p>
            <a:pPr marL="254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72" y="708659"/>
            <a:ext cx="9139555" cy="0"/>
          </a:xfrm>
          <a:custGeom>
            <a:avLst/>
            <a:gdLst/>
            <a:ahLst/>
            <a:cxnLst/>
            <a:rect l="l" t="t" r="r" b="b"/>
            <a:pathLst>
              <a:path w="9139555">
                <a:moveTo>
                  <a:pt x="0" y="0"/>
                </a:moveTo>
                <a:lnTo>
                  <a:pt x="9139428" y="0"/>
                </a:lnTo>
              </a:path>
            </a:pathLst>
          </a:custGeom>
          <a:ln w="27456">
            <a:solidFill>
              <a:srgbClr val="7BC6FF"/>
            </a:solidFill>
          </a:ln>
        </p:spPr>
        <p:txBody>
          <a:bodyPr wrap="square" lIns="0" tIns="0" rIns="0" bIns="0" rtlCol="0"/>
          <a:lstStyle/>
          <a:p>
            <a:endParaRPr/>
          </a:p>
        </p:txBody>
      </p:sp>
      <p:sp>
        <p:nvSpPr>
          <p:cNvPr id="17" name="bk object 17"/>
          <p:cNvSpPr/>
          <p:nvPr/>
        </p:nvSpPr>
        <p:spPr>
          <a:xfrm>
            <a:off x="1600200" y="868679"/>
            <a:ext cx="4041775" cy="3328670"/>
          </a:xfrm>
          <a:custGeom>
            <a:avLst/>
            <a:gdLst/>
            <a:ahLst/>
            <a:cxnLst/>
            <a:rect l="l" t="t" r="r" b="b"/>
            <a:pathLst>
              <a:path w="4041775" h="3328670">
                <a:moveTo>
                  <a:pt x="3487420" y="0"/>
                </a:moveTo>
                <a:lnTo>
                  <a:pt x="554227" y="0"/>
                </a:lnTo>
                <a:lnTo>
                  <a:pt x="506410" y="2036"/>
                </a:lnTo>
                <a:lnTo>
                  <a:pt x="459721" y="8035"/>
                </a:lnTo>
                <a:lnTo>
                  <a:pt x="414327" y="17829"/>
                </a:lnTo>
                <a:lnTo>
                  <a:pt x="370395" y="31252"/>
                </a:lnTo>
                <a:lnTo>
                  <a:pt x="328092" y="48137"/>
                </a:lnTo>
                <a:lnTo>
                  <a:pt x="287583" y="68318"/>
                </a:lnTo>
                <a:lnTo>
                  <a:pt x="249035" y="91627"/>
                </a:lnTo>
                <a:lnTo>
                  <a:pt x="212615" y="117899"/>
                </a:lnTo>
                <a:lnTo>
                  <a:pt x="178488" y="146966"/>
                </a:lnTo>
                <a:lnTo>
                  <a:pt x="146822" y="178662"/>
                </a:lnTo>
                <a:lnTo>
                  <a:pt x="117783" y="212821"/>
                </a:lnTo>
                <a:lnTo>
                  <a:pt x="91536" y="249275"/>
                </a:lnTo>
                <a:lnTo>
                  <a:pt x="68250" y="287858"/>
                </a:lnTo>
                <a:lnTo>
                  <a:pt x="48089" y="328404"/>
                </a:lnTo>
                <a:lnTo>
                  <a:pt x="31220" y="370745"/>
                </a:lnTo>
                <a:lnTo>
                  <a:pt x="17811" y="414716"/>
                </a:lnTo>
                <a:lnTo>
                  <a:pt x="8027" y="460149"/>
                </a:lnTo>
                <a:lnTo>
                  <a:pt x="2034" y="506878"/>
                </a:lnTo>
                <a:lnTo>
                  <a:pt x="0" y="554736"/>
                </a:lnTo>
                <a:lnTo>
                  <a:pt x="0" y="2773679"/>
                </a:lnTo>
                <a:lnTo>
                  <a:pt x="2034" y="2821543"/>
                </a:lnTo>
                <a:lnTo>
                  <a:pt x="8027" y="2868276"/>
                </a:lnTo>
                <a:lnTo>
                  <a:pt x="17811" y="2913712"/>
                </a:lnTo>
                <a:lnTo>
                  <a:pt x="31220" y="2957685"/>
                </a:lnTo>
                <a:lnTo>
                  <a:pt x="48089" y="3000027"/>
                </a:lnTo>
                <a:lnTo>
                  <a:pt x="68250" y="3040573"/>
                </a:lnTo>
                <a:lnTo>
                  <a:pt x="91536" y="3079157"/>
                </a:lnTo>
                <a:lnTo>
                  <a:pt x="117783" y="3115610"/>
                </a:lnTo>
                <a:lnTo>
                  <a:pt x="146822" y="3149768"/>
                </a:lnTo>
                <a:lnTo>
                  <a:pt x="178488" y="3181462"/>
                </a:lnTo>
                <a:lnTo>
                  <a:pt x="212615" y="3210528"/>
                </a:lnTo>
                <a:lnTo>
                  <a:pt x="249035" y="3236798"/>
                </a:lnTo>
                <a:lnTo>
                  <a:pt x="287583" y="3260105"/>
                </a:lnTo>
                <a:lnTo>
                  <a:pt x="328092" y="3280284"/>
                </a:lnTo>
                <a:lnTo>
                  <a:pt x="370395" y="3297167"/>
                </a:lnTo>
                <a:lnTo>
                  <a:pt x="414327" y="3310588"/>
                </a:lnTo>
                <a:lnTo>
                  <a:pt x="459721" y="3320381"/>
                </a:lnTo>
                <a:lnTo>
                  <a:pt x="506410" y="3326379"/>
                </a:lnTo>
                <a:lnTo>
                  <a:pt x="554227" y="3328416"/>
                </a:lnTo>
                <a:lnTo>
                  <a:pt x="3487420" y="3328416"/>
                </a:lnTo>
                <a:lnTo>
                  <a:pt x="3535237" y="3326379"/>
                </a:lnTo>
                <a:lnTo>
                  <a:pt x="3581926" y="3320381"/>
                </a:lnTo>
                <a:lnTo>
                  <a:pt x="3627320" y="3310588"/>
                </a:lnTo>
                <a:lnTo>
                  <a:pt x="3671252" y="3297167"/>
                </a:lnTo>
                <a:lnTo>
                  <a:pt x="3713555" y="3280284"/>
                </a:lnTo>
                <a:lnTo>
                  <a:pt x="3754064" y="3260105"/>
                </a:lnTo>
                <a:lnTo>
                  <a:pt x="3792612" y="3236798"/>
                </a:lnTo>
                <a:lnTo>
                  <a:pt x="3829032" y="3210528"/>
                </a:lnTo>
                <a:lnTo>
                  <a:pt x="3863159" y="3181462"/>
                </a:lnTo>
                <a:lnTo>
                  <a:pt x="3894825" y="3149768"/>
                </a:lnTo>
                <a:lnTo>
                  <a:pt x="3923864" y="3115610"/>
                </a:lnTo>
                <a:lnTo>
                  <a:pt x="3950111" y="3079157"/>
                </a:lnTo>
                <a:lnTo>
                  <a:pt x="3973397" y="3040573"/>
                </a:lnTo>
                <a:lnTo>
                  <a:pt x="3993558" y="3000027"/>
                </a:lnTo>
                <a:lnTo>
                  <a:pt x="4010427" y="2957685"/>
                </a:lnTo>
                <a:lnTo>
                  <a:pt x="4023836" y="2913712"/>
                </a:lnTo>
                <a:lnTo>
                  <a:pt x="4033620" y="2868276"/>
                </a:lnTo>
                <a:lnTo>
                  <a:pt x="4039613" y="2821543"/>
                </a:lnTo>
                <a:lnTo>
                  <a:pt x="4041648" y="2773679"/>
                </a:lnTo>
                <a:lnTo>
                  <a:pt x="4041648" y="554736"/>
                </a:lnTo>
                <a:lnTo>
                  <a:pt x="4039613" y="506878"/>
                </a:lnTo>
                <a:lnTo>
                  <a:pt x="4033620" y="460149"/>
                </a:lnTo>
                <a:lnTo>
                  <a:pt x="4023836" y="414716"/>
                </a:lnTo>
                <a:lnTo>
                  <a:pt x="4010427" y="370745"/>
                </a:lnTo>
                <a:lnTo>
                  <a:pt x="3993558" y="328404"/>
                </a:lnTo>
                <a:lnTo>
                  <a:pt x="3973397" y="287858"/>
                </a:lnTo>
                <a:lnTo>
                  <a:pt x="3950111" y="249275"/>
                </a:lnTo>
                <a:lnTo>
                  <a:pt x="3923864" y="212821"/>
                </a:lnTo>
                <a:lnTo>
                  <a:pt x="3894825" y="178662"/>
                </a:lnTo>
                <a:lnTo>
                  <a:pt x="3863159" y="146966"/>
                </a:lnTo>
                <a:lnTo>
                  <a:pt x="3829032" y="117899"/>
                </a:lnTo>
                <a:lnTo>
                  <a:pt x="3792612" y="91627"/>
                </a:lnTo>
                <a:lnTo>
                  <a:pt x="3754064" y="68318"/>
                </a:lnTo>
                <a:lnTo>
                  <a:pt x="3713555" y="48137"/>
                </a:lnTo>
                <a:lnTo>
                  <a:pt x="3671252" y="31252"/>
                </a:lnTo>
                <a:lnTo>
                  <a:pt x="3627320" y="17829"/>
                </a:lnTo>
                <a:lnTo>
                  <a:pt x="3581926" y="8035"/>
                </a:lnTo>
                <a:lnTo>
                  <a:pt x="3535237" y="2036"/>
                </a:lnTo>
                <a:lnTo>
                  <a:pt x="3487420" y="0"/>
                </a:lnTo>
                <a:close/>
              </a:path>
            </a:pathLst>
          </a:custGeom>
          <a:solidFill>
            <a:srgbClr val="D9E3F1"/>
          </a:solidFill>
        </p:spPr>
        <p:txBody>
          <a:bodyPr wrap="square" lIns="0" tIns="0" rIns="0" bIns="0" rtlCol="0"/>
          <a:lstStyle/>
          <a:p>
            <a:endParaRPr/>
          </a:p>
        </p:txBody>
      </p:sp>
      <p:sp>
        <p:nvSpPr>
          <p:cNvPr id="3" name="Holder 3"/>
          <p:cNvSpPr>
            <a:spLocks noGrp="1"/>
          </p:cNvSpPr>
          <p:nvPr>
            <p:ph type="dt" sz="half" idx="6"/>
          </p:nvPr>
        </p:nvSpPr>
        <p:spPr>
          <a:xfrm>
            <a:off x="1676400" y="4784725"/>
            <a:ext cx="2103120" cy="257492"/>
          </a:xfrm>
        </p:spPr>
        <p:txBody>
          <a:bodyPr lIns="0" tIns="0" rIns="0" bIns="0"/>
          <a:lstStyle>
            <a:lvl1pPr algn="l">
              <a:defRPr>
                <a:solidFill>
                  <a:schemeClr val="tx1">
                    <a:tint val="75000"/>
                  </a:schemeClr>
                </a:solidFill>
              </a:defRPr>
            </a:lvl1pPr>
          </a:lstStyle>
          <a:p>
            <a:fld id="{A3A0A7EC-6B56-450B-9C12-6964F8686574}" type="datetime1">
              <a:rPr lang="zh-CN" altLang="en-US" smtClean="0"/>
              <a:t>2020/8/17</a:t>
            </a:fld>
            <a:endParaRPr lang="en-US"/>
          </a:p>
        </p:txBody>
      </p:sp>
      <p:sp>
        <p:nvSpPr>
          <p:cNvPr id="4" name="Holder 4"/>
          <p:cNvSpPr>
            <a:spLocks noGrp="1"/>
          </p:cNvSpPr>
          <p:nvPr>
            <p:ph type="sldNum" sz="quarter" idx="7"/>
          </p:nvPr>
        </p:nvSpPr>
        <p:spPr/>
        <p:txBody>
          <a:bodyPr lIns="0" tIns="0" rIns="0" bIns="0"/>
          <a:lstStyle>
            <a:lvl1pPr>
              <a:defRPr sz="1000" b="1" i="0">
                <a:solidFill>
                  <a:srgbClr val="5AAAF9"/>
                </a:solidFill>
                <a:latin typeface="Arial"/>
                <a:cs typeface="Arial"/>
              </a:defRPr>
            </a:lvl1pPr>
          </a:lstStyle>
          <a:p>
            <a:pPr marL="254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7392012" y="4842405"/>
            <a:ext cx="1517205" cy="154648"/>
          </a:xfrm>
          <a:prstGeom prst="rect">
            <a:avLst/>
          </a:prstGeom>
          <a:ln w="3175">
            <a:miter lim="400000"/>
          </a:ln>
          <a:extLst>
            <a:ext uri="{C572A759-6A51-4108-AA02-DFA0A04FC94B}">
              <ma14:wrappingTextBoxFlag xmlns="" xmlns:ma14="http://schemas.microsoft.com/office/mac/drawingml/2011/main" val="1"/>
            </a:ext>
          </a:extLst>
        </p:spPr>
        <p:txBody>
          <a:bodyPr lIns="28624" tIns="28624" rIns="28624" bIns="28624" anchor="ctr">
            <a:spAutoFit/>
          </a:bodyPr>
          <a:lstStyle/>
          <a:p>
            <a:pPr lvl="0" algn="r">
              <a:defRPr sz="1800"/>
            </a:pPr>
            <a:r>
              <a:rPr sz="600" baseline="0" dirty="0">
                <a:solidFill>
                  <a:schemeClr val="tx1"/>
                </a:solidFill>
                <a:latin typeface="HelvNeue Roman for IBM"/>
                <a:ea typeface="HelvNeue Roman for IBM"/>
                <a:cs typeface="HelvNeue Roman for IBM"/>
                <a:sym typeface="HelvNeue Roman for IBM"/>
              </a:rPr>
              <a:t>© </a:t>
            </a:r>
            <a:r>
              <a:rPr sz="600"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600"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4173565153"/>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72" y="708659"/>
            <a:ext cx="9139555" cy="0"/>
          </a:xfrm>
          <a:custGeom>
            <a:avLst/>
            <a:gdLst/>
            <a:ahLst/>
            <a:cxnLst/>
            <a:rect l="l" t="t" r="r" b="b"/>
            <a:pathLst>
              <a:path w="9139555">
                <a:moveTo>
                  <a:pt x="0" y="0"/>
                </a:moveTo>
                <a:lnTo>
                  <a:pt x="9139428" y="0"/>
                </a:lnTo>
              </a:path>
            </a:pathLst>
          </a:custGeom>
          <a:ln w="27456">
            <a:solidFill>
              <a:srgbClr val="7BC6FF"/>
            </a:solidFill>
          </a:ln>
        </p:spPr>
        <p:txBody>
          <a:bodyPr wrap="square" lIns="0" tIns="0" rIns="0" bIns="0" rtlCol="0"/>
          <a:lstStyle/>
          <a:p>
            <a:endParaRPr/>
          </a:p>
        </p:txBody>
      </p:sp>
      <p:sp>
        <p:nvSpPr>
          <p:cNvPr id="2" name="Holder 2"/>
          <p:cNvSpPr>
            <a:spLocks noGrp="1"/>
          </p:cNvSpPr>
          <p:nvPr>
            <p:ph type="title"/>
          </p:nvPr>
        </p:nvSpPr>
        <p:spPr>
          <a:xfrm>
            <a:off x="-12827" y="17906"/>
            <a:ext cx="9169654" cy="696595"/>
          </a:xfrm>
          <a:prstGeom prst="rect">
            <a:avLst/>
          </a:prstGeom>
        </p:spPr>
        <p:txBody>
          <a:bodyPr wrap="square" lIns="0" tIns="0" rIns="0" bIns="0">
            <a:spAutoFit/>
          </a:bodyPr>
          <a:lstStyle>
            <a:lvl1pPr>
              <a:defRPr sz="2200" b="0" i="0">
                <a:solidFill>
                  <a:srgbClr val="4178BD"/>
                </a:solidFill>
                <a:latin typeface="Arial"/>
                <a:cs typeface="Arial"/>
              </a:defRPr>
            </a:lvl1pPr>
          </a:lstStyle>
          <a:p>
            <a:endParaRPr/>
          </a:p>
        </p:txBody>
      </p:sp>
      <p:sp>
        <p:nvSpPr>
          <p:cNvPr id="3" name="Holder 3"/>
          <p:cNvSpPr>
            <a:spLocks noGrp="1"/>
          </p:cNvSpPr>
          <p:nvPr>
            <p:ph type="body" idx="1"/>
          </p:nvPr>
        </p:nvSpPr>
        <p:spPr>
          <a:xfrm>
            <a:off x="1022698" y="1439539"/>
            <a:ext cx="7098602" cy="280416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dt" sz="half" idx="6"/>
          </p:nvPr>
        </p:nvSpPr>
        <p:spPr>
          <a:xfrm>
            <a:off x="1600200" y="4784725"/>
            <a:ext cx="2103120" cy="257492"/>
          </a:xfrm>
          <a:prstGeom prst="rect">
            <a:avLst/>
          </a:prstGeom>
        </p:spPr>
        <p:txBody>
          <a:bodyPr wrap="square" lIns="0" tIns="0" rIns="0" bIns="0">
            <a:spAutoFit/>
          </a:bodyPr>
          <a:lstStyle>
            <a:lvl1pPr algn="l">
              <a:defRPr>
                <a:solidFill>
                  <a:schemeClr val="tx1">
                    <a:tint val="75000"/>
                  </a:schemeClr>
                </a:solidFill>
              </a:defRPr>
            </a:lvl1pPr>
          </a:lstStyle>
          <a:p>
            <a:fld id="{436A7ACE-7948-4854-B2A6-05E431E6CF02}" type="datetime1">
              <a:rPr lang="zh-CN" altLang="en-US" smtClean="0"/>
              <a:t>2020/8/17</a:t>
            </a:fld>
            <a:endParaRPr lang="en-US"/>
          </a:p>
        </p:txBody>
      </p:sp>
      <p:sp>
        <p:nvSpPr>
          <p:cNvPr id="6" name="Holder 6"/>
          <p:cNvSpPr>
            <a:spLocks noGrp="1"/>
          </p:cNvSpPr>
          <p:nvPr>
            <p:ph type="sldNum" sz="quarter" idx="7"/>
          </p:nvPr>
        </p:nvSpPr>
        <p:spPr>
          <a:xfrm>
            <a:off x="76200" y="4860925"/>
            <a:ext cx="197484" cy="168910"/>
          </a:xfrm>
          <a:prstGeom prst="rect">
            <a:avLst/>
          </a:prstGeom>
        </p:spPr>
        <p:txBody>
          <a:bodyPr wrap="square" lIns="0" tIns="0" rIns="0" bIns="0">
            <a:spAutoFit/>
          </a:bodyPr>
          <a:lstStyle>
            <a:lvl1pPr>
              <a:defRPr sz="1000" b="1" i="0">
                <a:solidFill>
                  <a:srgbClr val="5AAAF9"/>
                </a:solidFill>
                <a:latin typeface="Arial"/>
                <a:cs typeface="Arial"/>
              </a:defRPr>
            </a:lvl1pPr>
          </a:lstStyle>
          <a:p>
            <a:pPr marL="25400">
              <a:lnSpc>
                <a:spcPct val="100000"/>
              </a:lnSpc>
              <a:spcBef>
                <a:spcPts val="15"/>
              </a:spcBef>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hdr="0" ft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Fault_tolerance"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en.wikipedia.org/wiki/Byzantine_fault_toleranc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thereum.org/" TargetMode="External"/><Relationship Id="rId7" Type="http://schemas.openxmlformats.org/officeDocument/2006/relationships/hyperlink" Target="https://solidity.readthedocs.io/en/v0.4.23/"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www.jpmorgan.com/global/Quorum" TargetMode="External"/><Relationship Id="rId5" Type="http://schemas.openxmlformats.org/officeDocument/2006/relationships/hyperlink" Target="http://chain.com/" TargetMode="External"/><Relationship Id="rId4" Type="http://schemas.openxmlformats.org/officeDocument/2006/relationships/hyperlink" Target="http://tendermint.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coreos.com/etcd/" TargetMode="External"/><Relationship Id="rId7" Type="http://schemas.openxmlformats.org/officeDocument/2006/relationships/hyperlink" Target="https://hyperledger-fabric.readthedocs.io/en/latest/orderer/ordering_service.html"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raft.github.io/" TargetMode="External"/><Relationship Id="rId5" Type="http://schemas.openxmlformats.org/officeDocument/2006/relationships/hyperlink" Target="https://etcd.io/" TargetMode="External"/><Relationship Id="rId4" Type="http://schemas.openxmlformats.org/officeDocument/2006/relationships/hyperlink" Target="https://raft.github.io/raft.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iki.hyperledger.org/display/PSWG/Performance+and+Scale+Working+Group"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arxiv.org/abs/1901.00910" TargetMode="External"/><Relationship Id="rId4" Type="http://schemas.openxmlformats.org/officeDocument/2006/relationships/hyperlink" Target="https://www.hyperledger.org/use/calipe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53.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25.xml"/><Relationship Id="rId16"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3.png"/><Relationship Id="rId3" Type="http://schemas.openxmlformats.org/officeDocument/2006/relationships/image" Target="../media/image119.png"/><Relationship Id="rId21" Type="http://schemas.openxmlformats.org/officeDocument/2006/relationships/image" Target="../media/image136.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image" Target="../media/image46.png"/><Relationship Id="rId2" Type="http://schemas.openxmlformats.org/officeDocument/2006/relationships/notesSlide" Target="../notesSlides/notesSlide27.xml"/><Relationship Id="rId16" Type="http://schemas.openxmlformats.org/officeDocument/2006/relationships/image" Target="../media/image132.png"/><Relationship Id="rId20"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19" Type="http://schemas.openxmlformats.org/officeDocument/2006/relationships/image" Target="../media/image134.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4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8.png"/><Relationship Id="rId18" Type="http://schemas.openxmlformats.org/officeDocument/2006/relationships/image" Target="../media/image46.png"/><Relationship Id="rId3" Type="http://schemas.openxmlformats.org/officeDocument/2006/relationships/image" Target="../media/image119.png"/><Relationship Id="rId21" Type="http://schemas.openxmlformats.org/officeDocument/2006/relationships/image" Target="../media/image135.png"/><Relationship Id="rId7" Type="http://schemas.openxmlformats.org/officeDocument/2006/relationships/image" Target="../media/image124.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notesSlide" Target="../notesSlides/notesSlide28.xml"/><Relationship Id="rId16" Type="http://schemas.openxmlformats.org/officeDocument/2006/relationships/image" Target="../media/image131.png"/><Relationship Id="rId20"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2.png"/><Relationship Id="rId5" Type="http://schemas.openxmlformats.org/officeDocument/2006/relationships/image" Target="../media/image137.png"/><Relationship Id="rId15" Type="http://schemas.openxmlformats.org/officeDocument/2006/relationships/image" Target="../media/image130.png"/><Relationship Id="rId10" Type="http://schemas.openxmlformats.org/officeDocument/2006/relationships/image" Target="../media/image121.png"/><Relationship Id="rId19" Type="http://schemas.openxmlformats.org/officeDocument/2006/relationships/image" Target="../media/image133.png"/><Relationship Id="rId4" Type="http://schemas.openxmlformats.org/officeDocument/2006/relationships/image" Target="../media/image120.png"/><Relationship Id="rId9" Type="http://schemas.openxmlformats.org/officeDocument/2006/relationships/image" Target="../media/image126.png"/><Relationship Id="rId14" Type="http://schemas.openxmlformats.org/officeDocument/2006/relationships/image" Target="../media/image129.png"/><Relationship Id="rId22" Type="http://schemas.openxmlformats.org/officeDocument/2006/relationships/image" Target="../media/image136.png"/></Relationships>
</file>

<file path=ppt/slides/_rels/slide44.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9.png"/><Relationship Id="rId18" Type="http://schemas.openxmlformats.org/officeDocument/2006/relationships/image" Target="../media/image133.png"/><Relationship Id="rId3" Type="http://schemas.openxmlformats.org/officeDocument/2006/relationships/image" Target="../media/image119.png"/><Relationship Id="rId21" Type="http://schemas.openxmlformats.org/officeDocument/2006/relationships/image" Target="../media/image136.png"/><Relationship Id="rId7" Type="http://schemas.openxmlformats.org/officeDocument/2006/relationships/image" Target="../media/image125.png"/><Relationship Id="rId12" Type="http://schemas.openxmlformats.org/officeDocument/2006/relationships/image" Target="../media/image128.png"/><Relationship Id="rId17" Type="http://schemas.openxmlformats.org/officeDocument/2006/relationships/image" Target="../media/image46.png"/><Relationship Id="rId2" Type="http://schemas.openxmlformats.org/officeDocument/2006/relationships/notesSlide" Target="../notesSlides/notesSlide29.xml"/><Relationship Id="rId16" Type="http://schemas.openxmlformats.org/officeDocument/2006/relationships/image" Target="../media/image132.png"/><Relationship Id="rId20"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5" Type="http://schemas.openxmlformats.org/officeDocument/2006/relationships/image" Target="../media/image131.png"/><Relationship Id="rId10" Type="http://schemas.openxmlformats.org/officeDocument/2006/relationships/image" Target="../media/image122.png"/><Relationship Id="rId19" Type="http://schemas.openxmlformats.org/officeDocument/2006/relationships/image" Target="../media/image134.png"/><Relationship Id="rId4" Type="http://schemas.openxmlformats.org/officeDocument/2006/relationships/image" Target="../media/image120.png"/><Relationship Id="rId9" Type="http://schemas.openxmlformats.org/officeDocument/2006/relationships/image" Target="../media/image121.png"/><Relationship Id="rId14" Type="http://schemas.openxmlformats.org/officeDocument/2006/relationships/image" Target="../media/image1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30.png"/><Relationship Id="rId18" Type="http://schemas.openxmlformats.org/officeDocument/2006/relationships/image" Target="../media/image134.png"/><Relationship Id="rId3" Type="http://schemas.openxmlformats.org/officeDocument/2006/relationships/image" Target="../media/image120.png"/><Relationship Id="rId7" Type="http://schemas.openxmlformats.org/officeDocument/2006/relationships/image" Target="../media/image126.png"/><Relationship Id="rId12" Type="http://schemas.openxmlformats.org/officeDocument/2006/relationships/image" Target="../media/image129.png"/><Relationship Id="rId17" Type="http://schemas.openxmlformats.org/officeDocument/2006/relationships/image" Target="../media/image133.png"/><Relationship Id="rId2" Type="http://schemas.openxmlformats.org/officeDocument/2006/relationships/image" Target="../media/image119.png"/><Relationship Id="rId16" Type="http://schemas.openxmlformats.org/officeDocument/2006/relationships/image" Target="../media/image46.png"/><Relationship Id="rId20" Type="http://schemas.openxmlformats.org/officeDocument/2006/relationships/image" Target="../media/image136.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128.png"/><Relationship Id="rId5" Type="http://schemas.openxmlformats.org/officeDocument/2006/relationships/image" Target="../media/image124.png"/><Relationship Id="rId15" Type="http://schemas.openxmlformats.org/officeDocument/2006/relationships/image" Target="../media/image132.png"/><Relationship Id="rId10" Type="http://schemas.openxmlformats.org/officeDocument/2006/relationships/image" Target="../media/image127.png"/><Relationship Id="rId19" Type="http://schemas.openxmlformats.org/officeDocument/2006/relationships/image" Target="../media/image135.png"/><Relationship Id="rId4" Type="http://schemas.openxmlformats.org/officeDocument/2006/relationships/image" Target="../media/image123.png"/><Relationship Id="rId9" Type="http://schemas.openxmlformats.org/officeDocument/2006/relationships/image" Target="../media/image122.png"/><Relationship Id="rId14" Type="http://schemas.openxmlformats.org/officeDocument/2006/relationships/image" Target="../media/image131.png"/></Relationships>
</file>

<file path=ppt/slides/_rels/slide4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9.png"/><Relationship Id="rId18" Type="http://schemas.openxmlformats.org/officeDocument/2006/relationships/image" Target="../media/image133.png"/><Relationship Id="rId3" Type="http://schemas.openxmlformats.org/officeDocument/2006/relationships/image" Target="../media/image120.png"/><Relationship Id="rId21" Type="http://schemas.openxmlformats.org/officeDocument/2006/relationships/image" Target="../media/image136.png"/><Relationship Id="rId7" Type="http://schemas.openxmlformats.org/officeDocument/2006/relationships/image" Target="../media/image126.png"/><Relationship Id="rId12" Type="http://schemas.openxmlformats.org/officeDocument/2006/relationships/image" Target="../media/image128.png"/><Relationship Id="rId17" Type="http://schemas.openxmlformats.org/officeDocument/2006/relationships/image" Target="../media/image46.png"/><Relationship Id="rId2" Type="http://schemas.openxmlformats.org/officeDocument/2006/relationships/image" Target="../media/image119.png"/><Relationship Id="rId16" Type="http://schemas.openxmlformats.org/officeDocument/2006/relationships/image" Target="../media/image132.png"/><Relationship Id="rId20"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8.png"/><Relationship Id="rId5" Type="http://schemas.openxmlformats.org/officeDocument/2006/relationships/image" Target="../media/image124.png"/><Relationship Id="rId15" Type="http://schemas.openxmlformats.org/officeDocument/2006/relationships/image" Target="../media/image131.png"/><Relationship Id="rId10" Type="http://schemas.openxmlformats.org/officeDocument/2006/relationships/image" Target="../media/image127.png"/><Relationship Id="rId19" Type="http://schemas.openxmlformats.org/officeDocument/2006/relationships/image" Target="../media/image134.png"/><Relationship Id="rId4" Type="http://schemas.openxmlformats.org/officeDocument/2006/relationships/image" Target="../media/image123.png"/><Relationship Id="rId9" Type="http://schemas.openxmlformats.org/officeDocument/2006/relationships/image" Target="../media/image122.png"/><Relationship Id="rId14" Type="http://schemas.openxmlformats.org/officeDocument/2006/relationships/image" Target="../media/image130.png"/></Relationships>
</file>

<file path=ppt/slides/_rels/slide4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1.png"/><Relationship Id="rId18" Type="http://schemas.openxmlformats.org/officeDocument/2006/relationships/image" Target="../media/image131.png"/><Relationship Id="rId3" Type="http://schemas.openxmlformats.org/officeDocument/2006/relationships/image" Target="../media/image120.png"/><Relationship Id="rId21" Type="http://schemas.openxmlformats.org/officeDocument/2006/relationships/image" Target="../media/image133.png"/><Relationship Id="rId7" Type="http://schemas.openxmlformats.org/officeDocument/2006/relationships/image" Target="../media/image126.png"/><Relationship Id="rId12" Type="http://schemas.openxmlformats.org/officeDocument/2006/relationships/image" Target="../media/image140.png"/><Relationship Id="rId17" Type="http://schemas.openxmlformats.org/officeDocument/2006/relationships/image" Target="../media/image130.png"/><Relationship Id="rId2" Type="http://schemas.openxmlformats.org/officeDocument/2006/relationships/image" Target="../media/image119.png"/><Relationship Id="rId16" Type="http://schemas.openxmlformats.org/officeDocument/2006/relationships/image" Target="../media/image129.png"/><Relationship Id="rId20"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139.png"/><Relationship Id="rId24" Type="http://schemas.openxmlformats.org/officeDocument/2006/relationships/image" Target="../media/image136.png"/><Relationship Id="rId5" Type="http://schemas.openxmlformats.org/officeDocument/2006/relationships/image" Target="../media/image124.png"/><Relationship Id="rId15" Type="http://schemas.openxmlformats.org/officeDocument/2006/relationships/image" Target="../media/image128.png"/><Relationship Id="rId23" Type="http://schemas.openxmlformats.org/officeDocument/2006/relationships/image" Target="../media/image135.png"/><Relationship Id="rId10" Type="http://schemas.openxmlformats.org/officeDocument/2006/relationships/image" Target="../media/image127.png"/><Relationship Id="rId19" Type="http://schemas.openxmlformats.org/officeDocument/2006/relationships/image" Target="../media/image132.png"/><Relationship Id="rId4" Type="http://schemas.openxmlformats.org/officeDocument/2006/relationships/image" Target="../media/image123.png"/><Relationship Id="rId9" Type="http://schemas.openxmlformats.org/officeDocument/2006/relationships/image" Target="../media/image122.png"/><Relationship Id="rId14" Type="http://schemas.openxmlformats.org/officeDocument/2006/relationships/image" Target="../media/image142.png"/><Relationship Id="rId22" Type="http://schemas.openxmlformats.org/officeDocument/2006/relationships/image" Target="../media/image134.png"/></Relationships>
</file>

<file path=ppt/slides/_rels/slide4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25.png"/><Relationship Id="rId18" Type="http://schemas.openxmlformats.org/officeDocument/2006/relationships/image" Target="../media/image127.png"/><Relationship Id="rId26" Type="http://schemas.openxmlformats.org/officeDocument/2006/relationships/image" Target="../media/image136.png"/><Relationship Id="rId3" Type="http://schemas.openxmlformats.org/officeDocument/2006/relationships/image" Target="../media/image119.png"/><Relationship Id="rId21" Type="http://schemas.openxmlformats.org/officeDocument/2006/relationships/image" Target="../media/image146.png"/><Relationship Id="rId7" Type="http://schemas.openxmlformats.org/officeDocument/2006/relationships/image" Target="../media/image46.png"/><Relationship Id="rId12" Type="http://schemas.openxmlformats.org/officeDocument/2006/relationships/image" Target="../media/image123.png"/><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image" Target="../media/image143.png"/><Relationship Id="rId16" Type="http://schemas.openxmlformats.org/officeDocument/2006/relationships/image" Target="../media/image121.png"/><Relationship Id="rId20"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29.png"/><Relationship Id="rId24" Type="http://schemas.openxmlformats.org/officeDocument/2006/relationships/image" Target="../media/image149.png"/><Relationship Id="rId5" Type="http://schemas.openxmlformats.org/officeDocument/2006/relationships/image" Target="../media/image131.png"/><Relationship Id="rId15" Type="http://schemas.openxmlformats.org/officeDocument/2006/relationships/image" Target="../media/image124.png"/><Relationship Id="rId23" Type="http://schemas.openxmlformats.org/officeDocument/2006/relationships/image" Target="../media/image148.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image" Target="../media/image120.png"/><Relationship Id="rId9" Type="http://schemas.openxmlformats.org/officeDocument/2006/relationships/image" Target="../media/image134.png"/><Relationship Id="rId14" Type="http://schemas.openxmlformats.org/officeDocument/2006/relationships/image" Target="../media/image126.png"/><Relationship Id="rId22" Type="http://schemas.openxmlformats.org/officeDocument/2006/relationships/image" Target="../media/image147.png"/><Relationship Id="rId27" Type="http://schemas.openxmlformats.org/officeDocument/2006/relationships/image" Target="../media/image1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account/reg/us-en/signup?formid=urx-16905"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ibm.com/blockchain/industrie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hyperledger.github.io/composer/latest/" TargetMode="External"/><Relationship Id="rId2" Type="http://schemas.openxmlformats.org/officeDocument/2006/relationships/hyperlink" Target="https://hyperledger.org/"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5" Type="http://schemas.openxmlformats.org/officeDocument/2006/relationships/image" Target="../media/image155.png"/><Relationship Id="rId4" Type="http://schemas.openxmlformats.org/officeDocument/2006/relationships/image" Target="../media/image154.png"/></Relationships>
</file>

<file path=ppt/slides/_rels/slide56.xml.rels><?xml version="1.0" encoding="UTF-8" standalone="yes"?>
<Relationships xmlns="http://schemas.openxmlformats.org/package/2006/relationships"><Relationship Id="rId8" Type="http://schemas.openxmlformats.org/officeDocument/2006/relationships/image" Target="../media/image161.jp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jp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31.xml"/><Relationship Id="rId16" Type="http://schemas.openxmlformats.org/officeDocument/2006/relationships/image" Target="../media/image169.png"/><Relationship Id="rId1" Type="http://schemas.openxmlformats.org/officeDocument/2006/relationships/slideLayout" Target="../slideLayouts/slideLayout1.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18" Type="http://schemas.openxmlformats.org/officeDocument/2006/relationships/image" Target="../media/image189.png"/><Relationship Id="rId26" Type="http://schemas.openxmlformats.org/officeDocument/2006/relationships/image" Target="../media/image197.png"/><Relationship Id="rId3" Type="http://schemas.openxmlformats.org/officeDocument/2006/relationships/image" Target="../media/image174.png"/><Relationship Id="rId21" Type="http://schemas.openxmlformats.org/officeDocument/2006/relationships/image" Target="../media/image192.png"/><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8.png"/><Relationship Id="rId25" Type="http://schemas.openxmlformats.org/officeDocument/2006/relationships/image" Target="../media/image196.png"/><Relationship Id="rId2" Type="http://schemas.openxmlformats.org/officeDocument/2006/relationships/image" Target="../media/image173.png"/><Relationship Id="rId16" Type="http://schemas.openxmlformats.org/officeDocument/2006/relationships/image" Target="../media/image187.png"/><Relationship Id="rId20" Type="http://schemas.openxmlformats.org/officeDocument/2006/relationships/image" Target="../media/image191.png"/><Relationship Id="rId1" Type="http://schemas.openxmlformats.org/officeDocument/2006/relationships/slideLayout" Target="../slideLayouts/slideLayout1.xml"/><Relationship Id="rId6" Type="http://schemas.openxmlformats.org/officeDocument/2006/relationships/image" Target="../media/image177.png"/><Relationship Id="rId11" Type="http://schemas.openxmlformats.org/officeDocument/2006/relationships/image" Target="../media/image182.png"/><Relationship Id="rId24" Type="http://schemas.openxmlformats.org/officeDocument/2006/relationships/image" Target="../media/image195.png"/><Relationship Id="rId5" Type="http://schemas.openxmlformats.org/officeDocument/2006/relationships/image" Target="../media/image176.png"/><Relationship Id="rId15" Type="http://schemas.openxmlformats.org/officeDocument/2006/relationships/image" Target="../media/image186.png"/><Relationship Id="rId23" Type="http://schemas.openxmlformats.org/officeDocument/2006/relationships/image" Target="../media/image194.png"/><Relationship Id="rId28" Type="http://schemas.openxmlformats.org/officeDocument/2006/relationships/image" Target="../media/image199.png"/><Relationship Id="rId10" Type="http://schemas.openxmlformats.org/officeDocument/2006/relationships/image" Target="../media/image181.png"/><Relationship Id="rId19" Type="http://schemas.openxmlformats.org/officeDocument/2006/relationships/image" Target="../media/image190.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5.png"/><Relationship Id="rId22" Type="http://schemas.openxmlformats.org/officeDocument/2006/relationships/image" Target="../media/image193.png"/><Relationship Id="rId27" Type="http://schemas.openxmlformats.org/officeDocument/2006/relationships/image" Target="../media/image19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jpeg"/><Relationship Id="rId3" Type="http://schemas.openxmlformats.org/officeDocument/2006/relationships/notesSlide" Target="../notesSlides/notesSlide33.xml"/><Relationship Id="rId7" Type="http://schemas.openxmlformats.org/officeDocument/2006/relationships/image" Target="../media/image202.jpeg"/><Relationship Id="rId12" Type="http://schemas.openxmlformats.org/officeDocument/2006/relationships/image" Target="../media/image207.jpe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01.jpeg"/><Relationship Id="rId11" Type="http://schemas.openxmlformats.org/officeDocument/2006/relationships/image" Target="../media/image206.jpeg"/><Relationship Id="rId5" Type="http://schemas.openxmlformats.org/officeDocument/2006/relationships/image" Target="../media/image200.wmf"/><Relationship Id="rId10" Type="http://schemas.openxmlformats.org/officeDocument/2006/relationships/image" Target="../media/image205.png"/><Relationship Id="rId4" Type="http://schemas.openxmlformats.org/officeDocument/2006/relationships/oleObject" Target="../embeddings/oleObject1.bin"/><Relationship Id="rId9" Type="http://schemas.openxmlformats.org/officeDocument/2006/relationships/image" Target="../media/image20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emf"/><Relationship Id="rId26" Type="http://schemas.openxmlformats.org/officeDocument/2006/relationships/image" Target="../media/image30.emf"/><Relationship Id="rId3" Type="http://schemas.openxmlformats.org/officeDocument/2006/relationships/image" Target="../media/image7.emf"/><Relationship Id="rId21" Type="http://schemas.openxmlformats.org/officeDocument/2006/relationships/image" Target="../media/image25.emf"/><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emf"/><Relationship Id="rId25" Type="http://schemas.openxmlformats.org/officeDocument/2006/relationships/image" Target="../media/image29.emf"/><Relationship Id="rId2" Type="http://schemas.openxmlformats.org/officeDocument/2006/relationships/notesSlide" Target="../notesSlides/notesSlide8.xml"/><Relationship Id="rId16" Type="http://schemas.openxmlformats.org/officeDocument/2006/relationships/image" Target="../media/image20.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emf"/><Relationship Id="rId5" Type="http://schemas.openxmlformats.org/officeDocument/2006/relationships/image" Target="../media/image9.png"/><Relationship Id="rId15" Type="http://schemas.openxmlformats.org/officeDocument/2006/relationships/image" Target="../media/image19.emf"/><Relationship Id="rId23" Type="http://schemas.openxmlformats.org/officeDocument/2006/relationships/image" Target="../media/image27.emf"/><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emf"/><Relationship Id="rId4" Type="http://schemas.openxmlformats.org/officeDocument/2006/relationships/image" Target="../media/image8.emf"/><Relationship Id="rId9" Type="http://schemas.openxmlformats.org/officeDocument/2006/relationships/image" Target="../media/image13.png"/><Relationship Id="rId14" Type="http://schemas.openxmlformats.org/officeDocument/2006/relationships/image" Target="../media/image18.emf"/><Relationship Id="rId22" Type="http://schemas.openxmlformats.org/officeDocument/2006/relationships/image" Target="../media/image26.emf"/><Relationship Id="rId27"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4987" y="4864071"/>
            <a:ext cx="1148715" cy="113030"/>
          </a:xfrm>
          <a:prstGeom prst="rect">
            <a:avLst/>
          </a:prstGeom>
        </p:spPr>
        <p:txBody>
          <a:bodyPr vert="horz" wrap="square" lIns="0" tIns="0" rIns="0" bIns="0" rtlCol="0">
            <a:spAutoFit/>
          </a:bodyPr>
          <a:lstStyle/>
          <a:p>
            <a:pPr>
              <a:lnSpc>
                <a:spcPts val="880"/>
              </a:lnSpc>
            </a:pPr>
            <a:r>
              <a:rPr sz="800" b="1" spc="-15" dirty="0">
                <a:latin typeface="Arial"/>
                <a:cs typeface="Arial"/>
              </a:rPr>
              <a:t>©2017 </a:t>
            </a:r>
            <a:r>
              <a:rPr sz="800" b="1" spc="-30" dirty="0">
                <a:latin typeface="Arial"/>
                <a:cs typeface="Arial"/>
              </a:rPr>
              <a:t>IBM</a:t>
            </a:r>
            <a:r>
              <a:rPr sz="800" b="1" spc="135" dirty="0">
                <a:latin typeface="Arial"/>
                <a:cs typeface="Arial"/>
              </a:rPr>
              <a:t> </a:t>
            </a:r>
            <a:r>
              <a:rPr sz="800" b="1" spc="10" dirty="0">
                <a:latin typeface="Arial"/>
                <a:cs typeface="Arial"/>
              </a:rPr>
              <a:t>Corporation</a:t>
            </a:r>
            <a:endParaRPr sz="800">
              <a:latin typeface="Arial"/>
              <a:cs typeface="Arial"/>
            </a:endParaRPr>
          </a:p>
        </p:txBody>
      </p:sp>
      <p:sp>
        <p:nvSpPr>
          <p:cNvPr id="3" name="object 3"/>
          <p:cNvSpPr/>
          <p:nvPr/>
        </p:nvSpPr>
        <p:spPr>
          <a:xfrm>
            <a:off x="0" y="0"/>
            <a:ext cx="9144000" cy="5148580"/>
          </a:xfrm>
          <a:custGeom>
            <a:avLst/>
            <a:gdLst/>
            <a:ahLst/>
            <a:cxnLst/>
            <a:rect l="l" t="t" r="r" b="b"/>
            <a:pathLst>
              <a:path w="9144000" h="5148580">
                <a:moveTo>
                  <a:pt x="0" y="5148072"/>
                </a:moveTo>
                <a:lnTo>
                  <a:pt x="9144000" y="5148072"/>
                </a:lnTo>
                <a:lnTo>
                  <a:pt x="9144000" y="0"/>
                </a:lnTo>
                <a:lnTo>
                  <a:pt x="0" y="0"/>
                </a:lnTo>
                <a:lnTo>
                  <a:pt x="0" y="5148072"/>
                </a:lnTo>
                <a:close/>
              </a:path>
            </a:pathLst>
          </a:custGeom>
          <a:solidFill>
            <a:srgbClr val="25495F"/>
          </a:solidFill>
        </p:spPr>
        <p:txBody>
          <a:bodyPr wrap="square" lIns="0" tIns="0" rIns="0" bIns="0" rtlCol="0"/>
          <a:lstStyle/>
          <a:p>
            <a:endParaRPr/>
          </a:p>
        </p:txBody>
      </p:sp>
      <p:sp>
        <p:nvSpPr>
          <p:cNvPr id="4" name="object 4"/>
          <p:cNvSpPr/>
          <p:nvPr/>
        </p:nvSpPr>
        <p:spPr>
          <a:xfrm>
            <a:off x="0" y="0"/>
            <a:ext cx="2879725" cy="3218180"/>
          </a:xfrm>
          <a:custGeom>
            <a:avLst/>
            <a:gdLst/>
            <a:ahLst/>
            <a:cxnLst/>
            <a:rect l="l" t="t" r="r" b="b"/>
            <a:pathLst>
              <a:path w="2879725" h="3218180">
                <a:moveTo>
                  <a:pt x="2879344" y="0"/>
                </a:moveTo>
                <a:lnTo>
                  <a:pt x="0" y="0"/>
                </a:lnTo>
                <a:lnTo>
                  <a:pt x="0" y="2521712"/>
                </a:lnTo>
                <a:lnTo>
                  <a:pt x="19851" y="2566149"/>
                </a:lnTo>
                <a:lnTo>
                  <a:pt x="40464" y="2610494"/>
                </a:lnTo>
                <a:lnTo>
                  <a:pt x="61844" y="2654739"/>
                </a:lnTo>
                <a:lnTo>
                  <a:pt x="83994" y="2698878"/>
                </a:lnTo>
                <a:lnTo>
                  <a:pt x="106920" y="2742906"/>
                </a:lnTo>
                <a:lnTo>
                  <a:pt x="130625" y="2786814"/>
                </a:lnTo>
                <a:lnTo>
                  <a:pt x="155113" y="2830597"/>
                </a:lnTo>
                <a:lnTo>
                  <a:pt x="180389" y="2874248"/>
                </a:lnTo>
                <a:lnTo>
                  <a:pt x="206458" y="2917760"/>
                </a:lnTo>
                <a:lnTo>
                  <a:pt x="233323" y="2961128"/>
                </a:lnTo>
                <a:lnTo>
                  <a:pt x="260988" y="3004344"/>
                </a:lnTo>
                <a:lnTo>
                  <a:pt x="289459" y="3047402"/>
                </a:lnTo>
                <a:lnTo>
                  <a:pt x="318739" y="3090296"/>
                </a:lnTo>
                <a:lnTo>
                  <a:pt x="348833" y="3133019"/>
                </a:lnTo>
                <a:lnTo>
                  <a:pt x="379745" y="3175564"/>
                </a:lnTo>
                <a:lnTo>
                  <a:pt x="411480" y="3217926"/>
                </a:lnTo>
                <a:lnTo>
                  <a:pt x="2879344" y="0"/>
                </a:lnTo>
                <a:close/>
              </a:path>
            </a:pathLst>
          </a:custGeom>
          <a:solidFill>
            <a:srgbClr val="315C80"/>
          </a:solidFill>
        </p:spPr>
        <p:txBody>
          <a:bodyPr wrap="square" lIns="0" tIns="0" rIns="0" bIns="0" rtlCol="0"/>
          <a:lstStyle/>
          <a:p>
            <a:endParaRPr/>
          </a:p>
        </p:txBody>
      </p:sp>
      <p:sp>
        <p:nvSpPr>
          <p:cNvPr id="5" name="object 5"/>
          <p:cNvSpPr/>
          <p:nvPr/>
        </p:nvSpPr>
        <p:spPr>
          <a:xfrm>
            <a:off x="455579" y="9525"/>
            <a:ext cx="8686165" cy="5129530"/>
          </a:xfrm>
          <a:custGeom>
            <a:avLst/>
            <a:gdLst/>
            <a:ahLst/>
            <a:cxnLst/>
            <a:rect l="l" t="t" r="r" b="b"/>
            <a:pathLst>
              <a:path w="8686165" h="5129530">
                <a:moveTo>
                  <a:pt x="8685784" y="0"/>
                </a:moveTo>
                <a:lnTo>
                  <a:pt x="2490724" y="0"/>
                </a:lnTo>
                <a:lnTo>
                  <a:pt x="0" y="3243072"/>
                </a:lnTo>
                <a:lnTo>
                  <a:pt x="4349750" y="5129047"/>
                </a:lnTo>
                <a:lnTo>
                  <a:pt x="8685784" y="3249676"/>
                </a:lnTo>
                <a:lnTo>
                  <a:pt x="8685784" y="0"/>
                </a:lnTo>
                <a:close/>
              </a:path>
            </a:pathLst>
          </a:custGeom>
          <a:solidFill>
            <a:srgbClr val="4178BD"/>
          </a:solidFill>
        </p:spPr>
        <p:txBody>
          <a:bodyPr wrap="square" lIns="0" tIns="0" rIns="0" bIns="0" rtlCol="0"/>
          <a:lstStyle/>
          <a:p>
            <a:endParaRPr/>
          </a:p>
        </p:txBody>
      </p:sp>
      <p:sp>
        <p:nvSpPr>
          <p:cNvPr id="6" name="object 6"/>
          <p:cNvSpPr/>
          <p:nvPr/>
        </p:nvSpPr>
        <p:spPr>
          <a:xfrm>
            <a:off x="1051560" y="429767"/>
            <a:ext cx="127635" cy="18415"/>
          </a:xfrm>
          <a:custGeom>
            <a:avLst/>
            <a:gdLst/>
            <a:ahLst/>
            <a:cxnLst/>
            <a:rect l="l" t="t" r="r" b="b"/>
            <a:pathLst>
              <a:path w="127634" h="18415">
                <a:moveTo>
                  <a:pt x="119519" y="0"/>
                </a:moveTo>
                <a:lnTo>
                  <a:pt x="0" y="0"/>
                </a:lnTo>
                <a:lnTo>
                  <a:pt x="0" y="17906"/>
                </a:lnTo>
                <a:lnTo>
                  <a:pt x="127520" y="17906"/>
                </a:lnTo>
                <a:lnTo>
                  <a:pt x="125018" y="11556"/>
                </a:lnTo>
                <a:lnTo>
                  <a:pt x="123012" y="7874"/>
                </a:lnTo>
                <a:lnTo>
                  <a:pt x="119519" y="0"/>
                </a:lnTo>
                <a:close/>
              </a:path>
            </a:pathLst>
          </a:custGeom>
          <a:solidFill>
            <a:srgbClr val="86C3EB"/>
          </a:solidFill>
        </p:spPr>
        <p:txBody>
          <a:bodyPr wrap="square" lIns="0" tIns="0" rIns="0" bIns="0" rtlCol="0"/>
          <a:lstStyle/>
          <a:p>
            <a:endParaRPr/>
          </a:p>
        </p:txBody>
      </p:sp>
      <p:sp>
        <p:nvSpPr>
          <p:cNvPr id="7" name="object 7"/>
          <p:cNvSpPr/>
          <p:nvPr/>
        </p:nvSpPr>
        <p:spPr>
          <a:xfrm>
            <a:off x="1207008" y="429767"/>
            <a:ext cx="127635" cy="18415"/>
          </a:xfrm>
          <a:custGeom>
            <a:avLst/>
            <a:gdLst/>
            <a:ahLst/>
            <a:cxnLst/>
            <a:rect l="l" t="t" r="r" b="b"/>
            <a:pathLst>
              <a:path w="127634" h="18415">
                <a:moveTo>
                  <a:pt x="127507" y="0"/>
                </a:moveTo>
                <a:lnTo>
                  <a:pt x="8000" y="0"/>
                </a:lnTo>
                <a:lnTo>
                  <a:pt x="0" y="17906"/>
                </a:lnTo>
                <a:lnTo>
                  <a:pt x="127507" y="17906"/>
                </a:lnTo>
                <a:lnTo>
                  <a:pt x="127507" y="0"/>
                </a:lnTo>
                <a:close/>
              </a:path>
            </a:pathLst>
          </a:custGeom>
          <a:solidFill>
            <a:srgbClr val="86C3EB"/>
          </a:solidFill>
        </p:spPr>
        <p:txBody>
          <a:bodyPr wrap="square" lIns="0" tIns="0" rIns="0" bIns="0" rtlCol="0"/>
          <a:lstStyle/>
          <a:p>
            <a:endParaRPr/>
          </a:p>
        </p:txBody>
      </p:sp>
      <p:sp>
        <p:nvSpPr>
          <p:cNvPr id="8" name="object 8"/>
          <p:cNvSpPr/>
          <p:nvPr/>
        </p:nvSpPr>
        <p:spPr>
          <a:xfrm>
            <a:off x="1124711" y="466343"/>
            <a:ext cx="73025" cy="18415"/>
          </a:xfrm>
          <a:custGeom>
            <a:avLst/>
            <a:gdLst/>
            <a:ahLst/>
            <a:cxnLst/>
            <a:rect l="l" t="t" r="r" b="b"/>
            <a:pathLst>
              <a:path w="73025" h="18415">
                <a:moveTo>
                  <a:pt x="64007" y="0"/>
                </a:moveTo>
                <a:lnTo>
                  <a:pt x="0" y="0"/>
                </a:lnTo>
                <a:lnTo>
                  <a:pt x="7619" y="17906"/>
                </a:lnTo>
                <a:lnTo>
                  <a:pt x="72643" y="17906"/>
                </a:lnTo>
                <a:lnTo>
                  <a:pt x="66040" y="3301"/>
                </a:lnTo>
                <a:lnTo>
                  <a:pt x="64007" y="0"/>
                </a:lnTo>
                <a:close/>
              </a:path>
            </a:pathLst>
          </a:custGeom>
          <a:solidFill>
            <a:srgbClr val="86C3EB"/>
          </a:solidFill>
        </p:spPr>
        <p:txBody>
          <a:bodyPr wrap="square" lIns="0" tIns="0" rIns="0" bIns="0" rtlCol="0"/>
          <a:lstStyle/>
          <a:p>
            <a:endParaRPr/>
          </a:p>
        </p:txBody>
      </p:sp>
      <p:sp>
        <p:nvSpPr>
          <p:cNvPr id="9" name="object 9"/>
          <p:cNvSpPr/>
          <p:nvPr/>
        </p:nvSpPr>
        <p:spPr>
          <a:xfrm>
            <a:off x="1197863" y="466343"/>
            <a:ext cx="64135" cy="18415"/>
          </a:xfrm>
          <a:custGeom>
            <a:avLst/>
            <a:gdLst/>
            <a:ahLst/>
            <a:cxnLst/>
            <a:rect l="l" t="t" r="r" b="b"/>
            <a:pathLst>
              <a:path w="64134" h="18415">
                <a:moveTo>
                  <a:pt x="63563" y="0"/>
                </a:moveTo>
                <a:lnTo>
                  <a:pt x="7162" y="0"/>
                </a:lnTo>
                <a:lnTo>
                  <a:pt x="0" y="17906"/>
                </a:lnTo>
                <a:lnTo>
                  <a:pt x="56845" y="17906"/>
                </a:lnTo>
                <a:lnTo>
                  <a:pt x="63563" y="0"/>
                </a:lnTo>
                <a:close/>
              </a:path>
            </a:pathLst>
          </a:custGeom>
          <a:solidFill>
            <a:srgbClr val="86C3EB"/>
          </a:solidFill>
        </p:spPr>
        <p:txBody>
          <a:bodyPr wrap="square" lIns="0" tIns="0" rIns="0" bIns="0" rtlCol="0"/>
          <a:lstStyle/>
          <a:p>
            <a:endParaRPr/>
          </a:p>
        </p:txBody>
      </p:sp>
      <p:sp>
        <p:nvSpPr>
          <p:cNvPr id="10" name="object 10"/>
          <p:cNvSpPr/>
          <p:nvPr/>
        </p:nvSpPr>
        <p:spPr>
          <a:xfrm>
            <a:off x="1143000" y="502919"/>
            <a:ext cx="109855" cy="18415"/>
          </a:xfrm>
          <a:custGeom>
            <a:avLst/>
            <a:gdLst/>
            <a:ahLst/>
            <a:cxnLst/>
            <a:rect l="l" t="t" r="r" b="b"/>
            <a:pathLst>
              <a:path w="109855" h="18415">
                <a:moveTo>
                  <a:pt x="109232" y="0"/>
                </a:moveTo>
                <a:lnTo>
                  <a:pt x="0" y="0"/>
                </a:lnTo>
                <a:lnTo>
                  <a:pt x="2463" y="6350"/>
                </a:lnTo>
                <a:lnTo>
                  <a:pt x="3937" y="10413"/>
                </a:lnTo>
                <a:lnTo>
                  <a:pt x="7378" y="17906"/>
                </a:lnTo>
                <a:lnTo>
                  <a:pt x="101853" y="17906"/>
                </a:lnTo>
                <a:lnTo>
                  <a:pt x="109232" y="0"/>
                </a:lnTo>
                <a:close/>
              </a:path>
            </a:pathLst>
          </a:custGeom>
          <a:solidFill>
            <a:srgbClr val="86C3EB"/>
          </a:solidFill>
        </p:spPr>
        <p:txBody>
          <a:bodyPr wrap="square" lIns="0" tIns="0" rIns="0" bIns="0" rtlCol="0"/>
          <a:lstStyle/>
          <a:p>
            <a:endParaRPr/>
          </a:p>
        </p:txBody>
      </p:sp>
      <p:sp>
        <p:nvSpPr>
          <p:cNvPr id="11" name="object 11"/>
          <p:cNvSpPr/>
          <p:nvPr/>
        </p:nvSpPr>
        <p:spPr>
          <a:xfrm>
            <a:off x="1051560"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2" name="object 12"/>
          <p:cNvSpPr/>
          <p:nvPr/>
        </p:nvSpPr>
        <p:spPr>
          <a:xfrm>
            <a:off x="1261872"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3" name="object 13"/>
          <p:cNvSpPr/>
          <p:nvPr/>
        </p:nvSpPr>
        <p:spPr>
          <a:xfrm>
            <a:off x="1051560"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4" name="object 14"/>
          <p:cNvSpPr/>
          <p:nvPr/>
        </p:nvSpPr>
        <p:spPr>
          <a:xfrm>
            <a:off x="1261872"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5" name="object 15"/>
          <p:cNvSpPr/>
          <p:nvPr/>
        </p:nvSpPr>
        <p:spPr>
          <a:xfrm>
            <a:off x="1051560"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6" name="object 16"/>
          <p:cNvSpPr/>
          <p:nvPr/>
        </p:nvSpPr>
        <p:spPr>
          <a:xfrm>
            <a:off x="1261872"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7" name="object 17"/>
          <p:cNvSpPr/>
          <p:nvPr/>
        </p:nvSpPr>
        <p:spPr>
          <a:xfrm>
            <a:off x="1005839" y="585025"/>
            <a:ext cx="118745" cy="0"/>
          </a:xfrm>
          <a:custGeom>
            <a:avLst/>
            <a:gdLst/>
            <a:ahLst/>
            <a:cxnLst/>
            <a:rect l="l" t="t" r="r" b="b"/>
            <a:pathLst>
              <a:path w="118744">
                <a:moveTo>
                  <a:pt x="0" y="0"/>
                </a:moveTo>
                <a:lnTo>
                  <a:pt x="118376" y="0"/>
                </a:lnTo>
              </a:path>
            </a:pathLst>
          </a:custGeom>
          <a:ln w="17907">
            <a:solidFill>
              <a:srgbClr val="86C3EB"/>
            </a:solidFill>
          </a:ln>
        </p:spPr>
        <p:txBody>
          <a:bodyPr wrap="square" lIns="0" tIns="0" rIns="0" bIns="0" rtlCol="0"/>
          <a:lstStyle/>
          <a:p>
            <a:endParaRPr/>
          </a:p>
        </p:txBody>
      </p:sp>
      <p:sp>
        <p:nvSpPr>
          <p:cNvPr id="18" name="object 18"/>
          <p:cNvSpPr/>
          <p:nvPr/>
        </p:nvSpPr>
        <p:spPr>
          <a:xfrm>
            <a:off x="1005839" y="612457"/>
            <a:ext cx="118745" cy="0"/>
          </a:xfrm>
          <a:custGeom>
            <a:avLst/>
            <a:gdLst/>
            <a:ahLst/>
            <a:cxnLst/>
            <a:rect l="l" t="t" r="r" b="b"/>
            <a:pathLst>
              <a:path w="118744">
                <a:moveTo>
                  <a:pt x="0" y="0"/>
                </a:moveTo>
                <a:lnTo>
                  <a:pt x="118376" y="0"/>
                </a:lnTo>
              </a:path>
            </a:pathLst>
          </a:custGeom>
          <a:ln w="17906">
            <a:solidFill>
              <a:srgbClr val="86C3EB"/>
            </a:solidFill>
          </a:ln>
        </p:spPr>
        <p:txBody>
          <a:bodyPr wrap="square" lIns="0" tIns="0" rIns="0" bIns="0" rtlCol="0"/>
          <a:lstStyle/>
          <a:p>
            <a:endParaRPr/>
          </a:p>
        </p:txBody>
      </p:sp>
      <p:sp>
        <p:nvSpPr>
          <p:cNvPr id="19" name="object 19"/>
          <p:cNvSpPr/>
          <p:nvPr/>
        </p:nvSpPr>
        <p:spPr>
          <a:xfrm>
            <a:off x="749808" y="539495"/>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0" name="object 20"/>
          <p:cNvSpPr/>
          <p:nvPr/>
        </p:nvSpPr>
        <p:spPr>
          <a:xfrm>
            <a:off x="749808" y="429767"/>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1" name="object 21"/>
          <p:cNvSpPr/>
          <p:nvPr/>
        </p:nvSpPr>
        <p:spPr>
          <a:xfrm>
            <a:off x="566927"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2" name="object 22"/>
          <p:cNvSpPr/>
          <p:nvPr/>
        </p:nvSpPr>
        <p:spPr>
          <a:xfrm>
            <a:off x="566927"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3" name="object 23"/>
          <p:cNvSpPr/>
          <p:nvPr/>
        </p:nvSpPr>
        <p:spPr>
          <a:xfrm>
            <a:off x="566927"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4" name="object 24"/>
          <p:cNvSpPr/>
          <p:nvPr/>
        </p:nvSpPr>
        <p:spPr>
          <a:xfrm>
            <a:off x="566927" y="429767"/>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5" name="object 25"/>
          <p:cNvSpPr/>
          <p:nvPr/>
        </p:nvSpPr>
        <p:spPr>
          <a:xfrm>
            <a:off x="521208" y="585025"/>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6" name="object 26"/>
          <p:cNvSpPr/>
          <p:nvPr/>
        </p:nvSpPr>
        <p:spPr>
          <a:xfrm>
            <a:off x="521208" y="612457"/>
            <a:ext cx="164465" cy="0"/>
          </a:xfrm>
          <a:custGeom>
            <a:avLst/>
            <a:gdLst/>
            <a:ahLst/>
            <a:cxnLst/>
            <a:rect l="l" t="t" r="r" b="b"/>
            <a:pathLst>
              <a:path w="164465">
                <a:moveTo>
                  <a:pt x="0" y="0"/>
                </a:moveTo>
                <a:lnTo>
                  <a:pt x="164096" y="0"/>
                </a:lnTo>
              </a:path>
            </a:pathLst>
          </a:custGeom>
          <a:ln w="17906">
            <a:solidFill>
              <a:srgbClr val="86C3EB"/>
            </a:solidFill>
          </a:ln>
        </p:spPr>
        <p:txBody>
          <a:bodyPr wrap="square" lIns="0" tIns="0" rIns="0" bIns="0" rtlCol="0"/>
          <a:lstStyle/>
          <a:p>
            <a:endParaRPr/>
          </a:p>
        </p:txBody>
      </p:sp>
      <p:sp>
        <p:nvSpPr>
          <p:cNvPr id="27" name="object 27"/>
          <p:cNvSpPr/>
          <p:nvPr/>
        </p:nvSpPr>
        <p:spPr>
          <a:xfrm>
            <a:off x="521208" y="374713"/>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8" name="object 28"/>
          <p:cNvSpPr/>
          <p:nvPr/>
        </p:nvSpPr>
        <p:spPr>
          <a:xfrm>
            <a:off x="521208" y="406844"/>
            <a:ext cx="164465" cy="0"/>
          </a:xfrm>
          <a:custGeom>
            <a:avLst/>
            <a:gdLst/>
            <a:ahLst/>
            <a:cxnLst/>
            <a:rect l="l" t="t" r="r" b="b"/>
            <a:pathLst>
              <a:path w="164465">
                <a:moveTo>
                  <a:pt x="0" y="0"/>
                </a:moveTo>
                <a:lnTo>
                  <a:pt x="164096" y="0"/>
                </a:lnTo>
              </a:path>
            </a:pathLst>
          </a:custGeom>
          <a:ln w="9016">
            <a:solidFill>
              <a:srgbClr val="86C3EB"/>
            </a:solidFill>
          </a:ln>
        </p:spPr>
        <p:txBody>
          <a:bodyPr wrap="square" lIns="0" tIns="0" rIns="0" bIns="0" rtlCol="0"/>
          <a:lstStyle/>
          <a:p>
            <a:endParaRPr/>
          </a:p>
        </p:txBody>
      </p:sp>
      <p:sp>
        <p:nvSpPr>
          <p:cNvPr id="29" name="object 29"/>
          <p:cNvSpPr/>
          <p:nvPr/>
        </p:nvSpPr>
        <p:spPr>
          <a:xfrm>
            <a:off x="1005839" y="365759"/>
            <a:ext cx="137160" cy="18415"/>
          </a:xfrm>
          <a:custGeom>
            <a:avLst/>
            <a:gdLst/>
            <a:ahLst/>
            <a:cxnLst/>
            <a:rect l="l" t="t" r="r" b="b"/>
            <a:pathLst>
              <a:path w="137159" h="18414">
                <a:moveTo>
                  <a:pt x="129514" y="0"/>
                </a:moveTo>
                <a:lnTo>
                  <a:pt x="0" y="0"/>
                </a:lnTo>
                <a:lnTo>
                  <a:pt x="0" y="17907"/>
                </a:lnTo>
                <a:lnTo>
                  <a:pt x="136677" y="17907"/>
                </a:lnTo>
                <a:lnTo>
                  <a:pt x="133819" y="10033"/>
                </a:lnTo>
                <a:lnTo>
                  <a:pt x="131902" y="6350"/>
                </a:lnTo>
                <a:lnTo>
                  <a:pt x="129514" y="0"/>
                </a:lnTo>
                <a:close/>
              </a:path>
            </a:pathLst>
          </a:custGeom>
          <a:solidFill>
            <a:srgbClr val="86C3EB"/>
          </a:solidFill>
        </p:spPr>
        <p:txBody>
          <a:bodyPr wrap="square" lIns="0" tIns="0" rIns="0" bIns="0" rtlCol="0"/>
          <a:lstStyle/>
          <a:p>
            <a:endParaRPr/>
          </a:p>
        </p:txBody>
      </p:sp>
      <p:sp>
        <p:nvSpPr>
          <p:cNvPr id="30" name="object 30"/>
          <p:cNvSpPr/>
          <p:nvPr/>
        </p:nvSpPr>
        <p:spPr>
          <a:xfrm>
            <a:off x="1005839" y="406844"/>
            <a:ext cx="155575" cy="0"/>
          </a:xfrm>
          <a:custGeom>
            <a:avLst/>
            <a:gdLst/>
            <a:ahLst/>
            <a:cxnLst/>
            <a:rect l="l" t="t" r="r" b="b"/>
            <a:pathLst>
              <a:path w="155575">
                <a:moveTo>
                  <a:pt x="0" y="0"/>
                </a:moveTo>
                <a:lnTo>
                  <a:pt x="154965" y="0"/>
                </a:lnTo>
              </a:path>
            </a:pathLst>
          </a:custGeom>
          <a:ln w="9016">
            <a:solidFill>
              <a:srgbClr val="86C3EB"/>
            </a:solidFill>
          </a:ln>
        </p:spPr>
        <p:txBody>
          <a:bodyPr wrap="square" lIns="0" tIns="0" rIns="0" bIns="0" rtlCol="0"/>
          <a:lstStyle/>
          <a:p>
            <a:endParaRPr/>
          </a:p>
        </p:txBody>
      </p:sp>
      <p:sp>
        <p:nvSpPr>
          <p:cNvPr id="31" name="object 31"/>
          <p:cNvSpPr/>
          <p:nvPr/>
        </p:nvSpPr>
        <p:spPr>
          <a:xfrm>
            <a:off x="1243583" y="365759"/>
            <a:ext cx="137160" cy="18415"/>
          </a:xfrm>
          <a:custGeom>
            <a:avLst/>
            <a:gdLst/>
            <a:ahLst/>
            <a:cxnLst/>
            <a:rect l="l" t="t" r="r" b="b"/>
            <a:pathLst>
              <a:path w="137159" h="18414">
                <a:moveTo>
                  <a:pt x="136652" y="0"/>
                </a:moveTo>
                <a:lnTo>
                  <a:pt x="7619" y="0"/>
                </a:lnTo>
                <a:lnTo>
                  <a:pt x="0" y="17907"/>
                </a:lnTo>
                <a:lnTo>
                  <a:pt x="136652" y="17907"/>
                </a:lnTo>
                <a:lnTo>
                  <a:pt x="136652" y="0"/>
                </a:lnTo>
                <a:close/>
              </a:path>
            </a:pathLst>
          </a:custGeom>
          <a:solidFill>
            <a:srgbClr val="86C3EB"/>
          </a:solidFill>
        </p:spPr>
        <p:txBody>
          <a:bodyPr wrap="square" lIns="0" tIns="0" rIns="0" bIns="0" rtlCol="0"/>
          <a:lstStyle/>
          <a:p>
            <a:endParaRPr/>
          </a:p>
        </p:txBody>
      </p:sp>
      <p:sp>
        <p:nvSpPr>
          <p:cNvPr id="32" name="object 32"/>
          <p:cNvSpPr/>
          <p:nvPr/>
        </p:nvSpPr>
        <p:spPr>
          <a:xfrm>
            <a:off x="1225296" y="406844"/>
            <a:ext cx="154940" cy="0"/>
          </a:xfrm>
          <a:custGeom>
            <a:avLst/>
            <a:gdLst/>
            <a:ahLst/>
            <a:cxnLst/>
            <a:rect l="l" t="t" r="r" b="b"/>
            <a:pathLst>
              <a:path w="154940">
                <a:moveTo>
                  <a:pt x="0" y="0"/>
                </a:moveTo>
                <a:lnTo>
                  <a:pt x="154940" y="0"/>
                </a:lnTo>
              </a:path>
            </a:pathLst>
          </a:custGeom>
          <a:ln w="9016">
            <a:solidFill>
              <a:srgbClr val="86C3EB"/>
            </a:solidFill>
          </a:ln>
        </p:spPr>
        <p:txBody>
          <a:bodyPr wrap="square" lIns="0" tIns="0" rIns="0" bIns="0" rtlCol="0"/>
          <a:lstStyle/>
          <a:p>
            <a:endParaRPr/>
          </a:p>
        </p:txBody>
      </p:sp>
      <p:sp>
        <p:nvSpPr>
          <p:cNvPr id="33" name="object 33"/>
          <p:cNvSpPr/>
          <p:nvPr/>
        </p:nvSpPr>
        <p:spPr>
          <a:xfrm>
            <a:off x="1261872" y="585025"/>
            <a:ext cx="118745" cy="0"/>
          </a:xfrm>
          <a:custGeom>
            <a:avLst/>
            <a:gdLst/>
            <a:ahLst/>
            <a:cxnLst/>
            <a:rect l="l" t="t" r="r" b="b"/>
            <a:pathLst>
              <a:path w="118744">
                <a:moveTo>
                  <a:pt x="0" y="0"/>
                </a:moveTo>
                <a:lnTo>
                  <a:pt x="118364" y="0"/>
                </a:lnTo>
              </a:path>
            </a:pathLst>
          </a:custGeom>
          <a:ln w="17907">
            <a:solidFill>
              <a:srgbClr val="86C3EB"/>
            </a:solidFill>
          </a:ln>
        </p:spPr>
        <p:txBody>
          <a:bodyPr wrap="square" lIns="0" tIns="0" rIns="0" bIns="0" rtlCol="0"/>
          <a:lstStyle/>
          <a:p>
            <a:endParaRPr/>
          </a:p>
        </p:txBody>
      </p:sp>
      <p:sp>
        <p:nvSpPr>
          <p:cNvPr id="34" name="object 34"/>
          <p:cNvSpPr/>
          <p:nvPr/>
        </p:nvSpPr>
        <p:spPr>
          <a:xfrm>
            <a:off x="1261872" y="612457"/>
            <a:ext cx="118745" cy="0"/>
          </a:xfrm>
          <a:custGeom>
            <a:avLst/>
            <a:gdLst/>
            <a:ahLst/>
            <a:cxnLst/>
            <a:rect l="l" t="t" r="r" b="b"/>
            <a:pathLst>
              <a:path w="118744">
                <a:moveTo>
                  <a:pt x="0" y="0"/>
                </a:moveTo>
                <a:lnTo>
                  <a:pt x="118364" y="0"/>
                </a:lnTo>
              </a:path>
            </a:pathLst>
          </a:custGeom>
          <a:ln w="17906">
            <a:solidFill>
              <a:srgbClr val="86C3EB"/>
            </a:solidFill>
          </a:ln>
        </p:spPr>
        <p:txBody>
          <a:bodyPr wrap="square" lIns="0" tIns="0" rIns="0" bIns="0" rtlCol="0"/>
          <a:lstStyle/>
          <a:p>
            <a:endParaRPr/>
          </a:p>
        </p:txBody>
      </p:sp>
      <p:sp>
        <p:nvSpPr>
          <p:cNvPr id="35" name="object 35"/>
          <p:cNvSpPr/>
          <p:nvPr/>
        </p:nvSpPr>
        <p:spPr>
          <a:xfrm>
            <a:off x="1170432" y="576071"/>
            <a:ext cx="45720" cy="18415"/>
          </a:xfrm>
          <a:custGeom>
            <a:avLst/>
            <a:gdLst/>
            <a:ahLst/>
            <a:cxnLst/>
            <a:rect l="l" t="t" r="r" b="b"/>
            <a:pathLst>
              <a:path w="45719" h="18415">
                <a:moveTo>
                  <a:pt x="45250" y="0"/>
                </a:moveTo>
                <a:lnTo>
                  <a:pt x="0" y="0"/>
                </a:lnTo>
                <a:lnTo>
                  <a:pt x="3771" y="8254"/>
                </a:lnTo>
                <a:lnTo>
                  <a:pt x="5651" y="11557"/>
                </a:lnTo>
                <a:lnTo>
                  <a:pt x="8013" y="17907"/>
                </a:lnTo>
                <a:lnTo>
                  <a:pt x="37706" y="17907"/>
                </a:lnTo>
                <a:lnTo>
                  <a:pt x="45250" y="0"/>
                </a:lnTo>
                <a:close/>
              </a:path>
            </a:pathLst>
          </a:custGeom>
          <a:solidFill>
            <a:srgbClr val="86C3EB"/>
          </a:solidFill>
        </p:spPr>
        <p:txBody>
          <a:bodyPr wrap="square" lIns="0" tIns="0" rIns="0" bIns="0" rtlCol="0"/>
          <a:lstStyle/>
          <a:p>
            <a:endParaRPr/>
          </a:p>
        </p:txBody>
      </p:sp>
      <p:sp>
        <p:nvSpPr>
          <p:cNvPr id="36" name="object 36"/>
          <p:cNvSpPr/>
          <p:nvPr/>
        </p:nvSpPr>
        <p:spPr>
          <a:xfrm>
            <a:off x="1152144" y="539495"/>
            <a:ext cx="81915" cy="18415"/>
          </a:xfrm>
          <a:custGeom>
            <a:avLst/>
            <a:gdLst/>
            <a:ahLst/>
            <a:cxnLst/>
            <a:rect l="l" t="t" r="r" b="b"/>
            <a:pathLst>
              <a:path w="81915" h="18415">
                <a:moveTo>
                  <a:pt x="81787" y="0"/>
                </a:moveTo>
                <a:lnTo>
                  <a:pt x="0" y="0"/>
                </a:lnTo>
                <a:lnTo>
                  <a:pt x="4635" y="9271"/>
                </a:lnTo>
                <a:lnTo>
                  <a:pt x="8229" y="17906"/>
                </a:lnTo>
                <a:lnTo>
                  <a:pt x="73558" y="17906"/>
                </a:lnTo>
                <a:lnTo>
                  <a:pt x="81787" y="0"/>
                </a:lnTo>
                <a:close/>
              </a:path>
            </a:pathLst>
          </a:custGeom>
          <a:solidFill>
            <a:srgbClr val="86C3EB"/>
          </a:solidFill>
        </p:spPr>
        <p:txBody>
          <a:bodyPr wrap="square" lIns="0" tIns="0" rIns="0" bIns="0" rtlCol="0"/>
          <a:lstStyle/>
          <a:p>
            <a:endParaRPr/>
          </a:p>
        </p:txBody>
      </p:sp>
      <p:sp>
        <p:nvSpPr>
          <p:cNvPr id="37" name="object 37"/>
          <p:cNvSpPr/>
          <p:nvPr/>
        </p:nvSpPr>
        <p:spPr>
          <a:xfrm>
            <a:off x="749808" y="511873"/>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38" name="object 38"/>
          <p:cNvSpPr/>
          <p:nvPr/>
        </p:nvSpPr>
        <p:spPr>
          <a:xfrm>
            <a:off x="886967" y="539495"/>
            <a:ext cx="100330" cy="18415"/>
          </a:xfrm>
          <a:custGeom>
            <a:avLst/>
            <a:gdLst/>
            <a:ahLst/>
            <a:cxnLst/>
            <a:rect l="l" t="t" r="r" b="b"/>
            <a:pathLst>
              <a:path w="100330" h="18415">
                <a:moveTo>
                  <a:pt x="96418" y="0"/>
                </a:moveTo>
                <a:lnTo>
                  <a:pt x="0" y="0"/>
                </a:lnTo>
                <a:lnTo>
                  <a:pt x="0" y="17906"/>
                </a:lnTo>
                <a:lnTo>
                  <a:pt x="100063" y="17906"/>
                </a:lnTo>
                <a:lnTo>
                  <a:pt x="100063" y="11556"/>
                </a:lnTo>
                <a:lnTo>
                  <a:pt x="98501" y="5968"/>
                </a:lnTo>
                <a:lnTo>
                  <a:pt x="96418" y="0"/>
                </a:lnTo>
                <a:close/>
              </a:path>
            </a:pathLst>
          </a:custGeom>
          <a:solidFill>
            <a:srgbClr val="86C3EB"/>
          </a:solidFill>
        </p:spPr>
        <p:txBody>
          <a:bodyPr wrap="square" lIns="0" tIns="0" rIns="0" bIns="0" rtlCol="0"/>
          <a:lstStyle/>
          <a:p>
            <a:endParaRPr/>
          </a:p>
        </p:txBody>
      </p:sp>
      <p:sp>
        <p:nvSpPr>
          <p:cNvPr id="39" name="object 39"/>
          <p:cNvSpPr/>
          <p:nvPr/>
        </p:nvSpPr>
        <p:spPr>
          <a:xfrm>
            <a:off x="704087" y="585025"/>
            <a:ext cx="283210" cy="0"/>
          </a:xfrm>
          <a:custGeom>
            <a:avLst/>
            <a:gdLst/>
            <a:ahLst/>
            <a:cxnLst/>
            <a:rect l="l" t="t" r="r" b="b"/>
            <a:pathLst>
              <a:path w="283209">
                <a:moveTo>
                  <a:pt x="0" y="0"/>
                </a:moveTo>
                <a:lnTo>
                  <a:pt x="282968" y="0"/>
                </a:lnTo>
              </a:path>
            </a:pathLst>
          </a:custGeom>
          <a:ln w="17907">
            <a:solidFill>
              <a:srgbClr val="86C3EB"/>
            </a:solidFill>
          </a:ln>
        </p:spPr>
        <p:txBody>
          <a:bodyPr wrap="square" lIns="0" tIns="0" rIns="0" bIns="0" rtlCol="0"/>
          <a:lstStyle/>
          <a:p>
            <a:endParaRPr/>
          </a:p>
        </p:txBody>
      </p:sp>
      <p:sp>
        <p:nvSpPr>
          <p:cNvPr id="40" name="object 40"/>
          <p:cNvSpPr/>
          <p:nvPr/>
        </p:nvSpPr>
        <p:spPr>
          <a:xfrm>
            <a:off x="704087" y="612457"/>
            <a:ext cx="247015" cy="0"/>
          </a:xfrm>
          <a:custGeom>
            <a:avLst/>
            <a:gdLst/>
            <a:ahLst/>
            <a:cxnLst/>
            <a:rect l="l" t="t" r="r" b="b"/>
            <a:pathLst>
              <a:path w="247015">
                <a:moveTo>
                  <a:pt x="0" y="0"/>
                </a:moveTo>
                <a:lnTo>
                  <a:pt x="246405" y="0"/>
                </a:lnTo>
              </a:path>
            </a:pathLst>
          </a:custGeom>
          <a:ln w="17906">
            <a:solidFill>
              <a:srgbClr val="86C3EB"/>
            </a:solidFill>
          </a:ln>
        </p:spPr>
        <p:txBody>
          <a:bodyPr wrap="square" lIns="0" tIns="0" rIns="0" bIns="0" rtlCol="0"/>
          <a:lstStyle/>
          <a:p>
            <a:endParaRPr/>
          </a:p>
        </p:txBody>
      </p:sp>
      <p:sp>
        <p:nvSpPr>
          <p:cNvPr id="41" name="object 41"/>
          <p:cNvSpPr/>
          <p:nvPr/>
        </p:nvSpPr>
        <p:spPr>
          <a:xfrm>
            <a:off x="749808" y="475297"/>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42" name="object 42"/>
          <p:cNvSpPr/>
          <p:nvPr/>
        </p:nvSpPr>
        <p:spPr>
          <a:xfrm>
            <a:off x="886967" y="429767"/>
            <a:ext cx="100330" cy="18415"/>
          </a:xfrm>
          <a:custGeom>
            <a:avLst/>
            <a:gdLst/>
            <a:ahLst/>
            <a:cxnLst/>
            <a:rect l="l" t="t" r="r" b="b"/>
            <a:pathLst>
              <a:path w="100330" h="18415">
                <a:moveTo>
                  <a:pt x="100063" y="0"/>
                </a:moveTo>
                <a:lnTo>
                  <a:pt x="0" y="0"/>
                </a:lnTo>
                <a:lnTo>
                  <a:pt x="0" y="17906"/>
                </a:lnTo>
                <a:lnTo>
                  <a:pt x="96418" y="17906"/>
                </a:lnTo>
                <a:lnTo>
                  <a:pt x="98501" y="12318"/>
                </a:lnTo>
                <a:lnTo>
                  <a:pt x="100063" y="6350"/>
                </a:lnTo>
                <a:lnTo>
                  <a:pt x="100063" y="0"/>
                </a:lnTo>
                <a:close/>
              </a:path>
            </a:pathLst>
          </a:custGeom>
          <a:solidFill>
            <a:srgbClr val="86C3EB"/>
          </a:solidFill>
        </p:spPr>
        <p:txBody>
          <a:bodyPr wrap="square" lIns="0" tIns="0" rIns="0" bIns="0" rtlCol="0"/>
          <a:lstStyle/>
          <a:p>
            <a:endParaRPr/>
          </a:p>
        </p:txBody>
      </p:sp>
      <p:sp>
        <p:nvSpPr>
          <p:cNvPr id="43" name="object 43"/>
          <p:cNvSpPr/>
          <p:nvPr/>
        </p:nvSpPr>
        <p:spPr>
          <a:xfrm>
            <a:off x="704087" y="374713"/>
            <a:ext cx="247015" cy="0"/>
          </a:xfrm>
          <a:custGeom>
            <a:avLst/>
            <a:gdLst/>
            <a:ahLst/>
            <a:cxnLst/>
            <a:rect l="l" t="t" r="r" b="b"/>
            <a:pathLst>
              <a:path w="247015">
                <a:moveTo>
                  <a:pt x="0" y="0"/>
                </a:moveTo>
                <a:lnTo>
                  <a:pt x="246405" y="0"/>
                </a:lnTo>
              </a:path>
            </a:pathLst>
          </a:custGeom>
          <a:ln w="17907">
            <a:solidFill>
              <a:srgbClr val="86C3EB"/>
            </a:solidFill>
          </a:ln>
        </p:spPr>
        <p:txBody>
          <a:bodyPr wrap="square" lIns="0" tIns="0" rIns="0" bIns="0" rtlCol="0"/>
          <a:lstStyle/>
          <a:p>
            <a:endParaRPr/>
          </a:p>
        </p:txBody>
      </p:sp>
      <p:sp>
        <p:nvSpPr>
          <p:cNvPr id="44" name="object 44"/>
          <p:cNvSpPr/>
          <p:nvPr/>
        </p:nvSpPr>
        <p:spPr>
          <a:xfrm>
            <a:off x="704087" y="406844"/>
            <a:ext cx="283210" cy="0"/>
          </a:xfrm>
          <a:custGeom>
            <a:avLst/>
            <a:gdLst/>
            <a:ahLst/>
            <a:cxnLst/>
            <a:rect l="l" t="t" r="r" b="b"/>
            <a:pathLst>
              <a:path w="283209">
                <a:moveTo>
                  <a:pt x="0" y="0"/>
                </a:moveTo>
                <a:lnTo>
                  <a:pt x="282968" y="0"/>
                </a:lnTo>
              </a:path>
            </a:pathLst>
          </a:custGeom>
          <a:ln w="9016">
            <a:solidFill>
              <a:srgbClr val="86C3EB"/>
            </a:solidFill>
          </a:ln>
        </p:spPr>
        <p:txBody>
          <a:bodyPr wrap="square" lIns="0" tIns="0" rIns="0" bIns="0" rtlCol="0"/>
          <a:lstStyle/>
          <a:p>
            <a:endParaRPr/>
          </a:p>
        </p:txBody>
      </p:sp>
      <p:sp>
        <p:nvSpPr>
          <p:cNvPr id="45" name="object 45"/>
          <p:cNvSpPr txBox="1">
            <a:spLocks noGrp="1"/>
          </p:cNvSpPr>
          <p:nvPr>
            <p:ph type="title"/>
          </p:nvPr>
        </p:nvSpPr>
        <p:spPr>
          <a:xfrm>
            <a:off x="1569466" y="1775155"/>
            <a:ext cx="7173595" cy="552074"/>
          </a:xfrm>
          <a:prstGeom prst="rect">
            <a:avLst/>
          </a:prstGeom>
        </p:spPr>
        <p:txBody>
          <a:bodyPr vert="horz" wrap="square" lIns="0" tIns="13335" rIns="0" bIns="0" rtlCol="0">
            <a:spAutoFit/>
          </a:bodyPr>
          <a:lstStyle/>
          <a:p>
            <a:pPr marR="6350" algn="r">
              <a:lnSpc>
                <a:spcPts val="4215"/>
              </a:lnSpc>
              <a:spcBef>
                <a:spcPts val="105"/>
              </a:spcBef>
            </a:pPr>
            <a:r>
              <a:rPr sz="3600" b="1" spc="90" dirty="0">
                <a:solidFill>
                  <a:srgbClr val="5FFFE7"/>
                </a:solidFill>
                <a:latin typeface="Trebuchet MS"/>
                <a:cs typeface="Trebuchet MS"/>
              </a:rPr>
              <a:t>IBM </a:t>
            </a:r>
            <a:r>
              <a:rPr lang="en-US" sz="3600" b="1" spc="-215" dirty="0" smtClean="0">
                <a:solidFill>
                  <a:srgbClr val="5FFFE7"/>
                </a:solidFill>
                <a:latin typeface="Trebuchet MS"/>
                <a:cs typeface="Trebuchet MS"/>
              </a:rPr>
              <a:t>B</a:t>
            </a:r>
            <a:r>
              <a:rPr sz="3600" b="1" spc="-215" dirty="0" smtClean="0">
                <a:solidFill>
                  <a:srgbClr val="5FFFE7"/>
                </a:solidFill>
                <a:latin typeface="Trebuchet MS"/>
                <a:cs typeface="Trebuchet MS"/>
              </a:rPr>
              <a:t>lockchain </a:t>
            </a:r>
            <a:r>
              <a:rPr lang="en-US" sz="3600" b="1" spc="-170" dirty="0" smtClean="0">
                <a:solidFill>
                  <a:srgbClr val="5FFFE7"/>
                </a:solidFill>
                <a:latin typeface="Trebuchet MS"/>
                <a:cs typeface="Trebuchet MS"/>
              </a:rPr>
              <a:t>F</a:t>
            </a:r>
            <a:r>
              <a:rPr sz="3600" b="1" spc="-170" dirty="0" smtClean="0">
                <a:solidFill>
                  <a:srgbClr val="5FFFE7"/>
                </a:solidFill>
                <a:latin typeface="Trebuchet MS"/>
                <a:cs typeface="Trebuchet MS"/>
              </a:rPr>
              <a:t>oundation</a:t>
            </a:r>
            <a:r>
              <a:rPr sz="3600" b="1" spc="-760" dirty="0" smtClean="0">
                <a:solidFill>
                  <a:srgbClr val="5FFFE7"/>
                </a:solidFill>
                <a:latin typeface="Trebuchet MS"/>
                <a:cs typeface="Trebuchet MS"/>
              </a:rPr>
              <a:t> </a:t>
            </a:r>
            <a:endParaRPr sz="3600" dirty="0">
              <a:latin typeface="Trebuchet MS"/>
              <a:cs typeface="Trebuchet MS"/>
            </a:endParaRPr>
          </a:p>
        </p:txBody>
      </p:sp>
      <p:sp>
        <p:nvSpPr>
          <p:cNvPr id="47" name="object 47"/>
          <p:cNvSpPr/>
          <p:nvPr/>
        </p:nvSpPr>
        <p:spPr>
          <a:xfrm>
            <a:off x="7040880" y="210311"/>
            <a:ext cx="1700783" cy="1161288"/>
          </a:xfrm>
          <a:prstGeom prst="rect">
            <a:avLst/>
          </a:prstGeom>
          <a:blipFill>
            <a:blip r:embed="rId3" cstate="print"/>
            <a:stretch>
              <a:fillRect/>
            </a:stretch>
          </a:blipFill>
        </p:spPr>
        <p:txBody>
          <a:bodyPr wrap="square" lIns="0" tIns="0" rIns="0" bIns="0" rtlCol="0"/>
          <a:lstStyle/>
          <a:p>
            <a:endParaRPr/>
          </a:p>
        </p:txBody>
      </p:sp>
      <p:sp>
        <p:nvSpPr>
          <p:cNvPr id="48" name="object 48"/>
          <p:cNvSpPr/>
          <p:nvPr/>
        </p:nvSpPr>
        <p:spPr>
          <a:xfrm>
            <a:off x="283463" y="2715767"/>
            <a:ext cx="1865376" cy="1655064"/>
          </a:xfrm>
          <a:prstGeom prst="rect">
            <a:avLst/>
          </a:prstGeom>
          <a:blipFill>
            <a:blip r:embed="rId4" cstate="print"/>
            <a:stretch>
              <a:fillRect/>
            </a:stretch>
          </a:blipFill>
        </p:spPr>
        <p:txBody>
          <a:bodyPr wrap="square" lIns="0" tIns="0" rIns="0" bIns="0" rtlCol="0"/>
          <a:lstStyle/>
          <a:p>
            <a:endParaRPr/>
          </a:p>
        </p:txBody>
      </p:sp>
      <p:sp>
        <p:nvSpPr>
          <p:cNvPr id="49" name="object 49"/>
          <p:cNvSpPr/>
          <p:nvPr/>
        </p:nvSpPr>
        <p:spPr>
          <a:xfrm>
            <a:off x="777240" y="4389119"/>
            <a:ext cx="978408" cy="585216"/>
          </a:xfrm>
          <a:prstGeom prst="rect">
            <a:avLst/>
          </a:prstGeom>
          <a:blipFill>
            <a:blip r:embed="rId5" cstate="print"/>
            <a:stretch>
              <a:fillRect/>
            </a:stretch>
          </a:blipFill>
        </p:spPr>
        <p:txBody>
          <a:bodyPr wrap="square" lIns="0" tIns="0" rIns="0" bIns="0" rtlCol="0"/>
          <a:lstStyle/>
          <a:p>
            <a:endParaRPr/>
          </a:p>
        </p:txBody>
      </p:sp>
      <p:sp>
        <p:nvSpPr>
          <p:cNvPr id="50" name="object 50"/>
          <p:cNvSpPr/>
          <p:nvPr/>
        </p:nvSpPr>
        <p:spPr>
          <a:xfrm>
            <a:off x="1773935" y="4389119"/>
            <a:ext cx="411480" cy="585216"/>
          </a:xfrm>
          <a:prstGeom prst="rect">
            <a:avLst/>
          </a:prstGeom>
          <a:blipFill>
            <a:blip r:embed="rId6" cstate="print"/>
            <a:stretch>
              <a:fillRect/>
            </a:stretch>
          </a:blipFill>
        </p:spPr>
        <p:txBody>
          <a:bodyPr wrap="square" lIns="0" tIns="0" rIns="0" bIns="0" rtlCol="0"/>
          <a:lstStyle/>
          <a:p>
            <a:endParaRPr/>
          </a:p>
        </p:txBody>
      </p:sp>
      <p:sp>
        <p:nvSpPr>
          <p:cNvPr id="51" name="Rectangle 50"/>
          <p:cNvSpPr/>
          <p:nvPr/>
        </p:nvSpPr>
        <p:spPr>
          <a:xfrm>
            <a:off x="4569744" y="3794459"/>
            <a:ext cx="4572000" cy="1200329"/>
          </a:xfrm>
          <a:prstGeom prst="rect">
            <a:avLst/>
          </a:prstGeom>
        </p:spPr>
        <p:txBody>
          <a:bodyPr>
            <a:spAutoFit/>
          </a:bodyPr>
          <a:lstStyle/>
          <a:p>
            <a:pPr algn="ctr" fontAlgn="ctr">
              <a:spcBef>
                <a:spcPct val="0"/>
              </a:spcBef>
              <a:spcAft>
                <a:spcPct val="0"/>
              </a:spcAft>
            </a:pPr>
            <a:r>
              <a:rPr lang="en-US" altLang="en-US" b="1" dirty="0">
                <a:solidFill>
                  <a:srgbClr val="1544D9"/>
                </a:solidFill>
              </a:rPr>
              <a:t>LING Zong,    Ph. D.</a:t>
            </a:r>
          </a:p>
          <a:p>
            <a:pPr algn="ctr">
              <a:spcBef>
                <a:spcPct val="0"/>
              </a:spcBef>
              <a:spcAft>
                <a:spcPct val="0"/>
              </a:spcAft>
              <a:buClr>
                <a:schemeClr val="accent2"/>
              </a:buClr>
            </a:pPr>
            <a:r>
              <a:rPr lang="en-US" altLang="zh-CN" b="1" dirty="0"/>
              <a:t>Senior Software Engineer / Scientist</a:t>
            </a:r>
          </a:p>
          <a:p>
            <a:pPr algn="ctr">
              <a:spcBef>
                <a:spcPct val="0"/>
              </a:spcBef>
              <a:spcAft>
                <a:spcPct val="0"/>
              </a:spcAft>
              <a:buClr>
                <a:schemeClr val="accent2"/>
              </a:buClr>
            </a:pPr>
            <a:r>
              <a:rPr lang="en-US" altLang="zh-CN" b="1" dirty="0"/>
              <a:t>IBM Almaden Research Center</a:t>
            </a:r>
          </a:p>
          <a:p>
            <a:pPr algn="ctr">
              <a:spcBef>
                <a:spcPct val="0"/>
              </a:spcBef>
              <a:spcAft>
                <a:spcPct val="0"/>
              </a:spcAft>
              <a:buClr>
                <a:schemeClr val="accent2"/>
              </a:buClr>
            </a:pPr>
            <a:r>
              <a:rPr lang="en-US" altLang="zh-CN" b="1" dirty="0"/>
              <a:t>San Jose, California, U.S.A.</a:t>
            </a:r>
          </a:p>
        </p:txBody>
      </p:sp>
      <p:sp>
        <p:nvSpPr>
          <p:cNvPr id="52" name="Date Placeholder 51"/>
          <p:cNvSpPr>
            <a:spLocks noGrp="1"/>
          </p:cNvSpPr>
          <p:nvPr>
            <p:ph type="dt" sz="half" idx="6"/>
          </p:nvPr>
        </p:nvSpPr>
        <p:spPr/>
        <p:txBody>
          <a:bodyPr/>
          <a:lstStyle/>
          <a:p>
            <a:fld id="{8F9CD630-5A8D-4E76-BA1C-3DAE4DA44D1E}" type="datetime1">
              <a:rPr lang="zh-CN" altLang="en-US" smtClean="0"/>
              <a:t>2020/8/17</a:t>
            </a:fld>
            <a:endParaRPr lang="en-US"/>
          </a:p>
        </p:txBody>
      </p:sp>
      <p:sp>
        <p:nvSpPr>
          <p:cNvPr id="53" name="Slide Number Placeholder 52"/>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a:t>
            </a:fld>
            <a:endParaRPr lang="en-US" altLang="zh-CN" spc="5"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7684200" cy="509114"/>
          </a:xfrm>
          <a:prstGeom prst="rect">
            <a:avLst/>
          </a:prstGeom>
        </p:spPr>
        <p:txBody>
          <a:bodyPr vert="horz" wrap="square" lIns="0" tIns="16510" rIns="0" bIns="0" rtlCol="0">
            <a:spAutoFit/>
          </a:bodyPr>
          <a:lstStyle/>
          <a:p>
            <a:pPr fontAlgn="base"/>
            <a:r>
              <a:rPr lang="en-US" altLang="zh-CN" sz="3200" b="1" dirty="0"/>
              <a:t>The power of blockchain</a:t>
            </a:r>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10</a:t>
            </a:fld>
            <a:endParaRPr lang="en-US" altLang="zh-CN" spc="5" dirty="0"/>
          </a:p>
        </p:txBody>
      </p:sp>
      <p:pic>
        <p:nvPicPr>
          <p:cNvPr id="2050" name="Picture 2" descr="Blockchain is bette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4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71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304800" y="170509"/>
            <a:ext cx="8763000" cy="509114"/>
          </a:xfrm>
          <a:prstGeom prst="rect">
            <a:avLst/>
          </a:prstGeom>
        </p:spPr>
        <p:txBody>
          <a:bodyPr vert="horz" wrap="square" lIns="0" tIns="16510" rIns="0" bIns="0" rtlCol="0">
            <a:spAutoFit/>
          </a:bodyPr>
          <a:lstStyle/>
          <a:p>
            <a:pPr fontAlgn="base"/>
            <a:r>
              <a:rPr lang="en-US" altLang="zh-CN" sz="3200" b="1" dirty="0"/>
              <a:t>Blockchain in action: The diamond industry</a:t>
            </a:r>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dirty="0"/>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11</a:t>
            </a:fld>
            <a:endParaRPr lang="en-US" altLang="zh-CN" spc="5" dirty="0"/>
          </a:p>
        </p:txBody>
      </p:sp>
      <p:sp>
        <p:nvSpPr>
          <p:cNvPr id="3" name="Rectangle 2"/>
          <p:cNvSpPr/>
          <p:nvPr/>
        </p:nvSpPr>
        <p:spPr>
          <a:xfrm>
            <a:off x="76200" y="766925"/>
            <a:ext cx="8915399" cy="1600438"/>
          </a:xfrm>
          <a:prstGeom prst="rect">
            <a:avLst/>
          </a:prstGeom>
        </p:spPr>
        <p:txBody>
          <a:bodyPr wrap="square">
            <a:spAutoFit/>
          </a:bodyPr>
          <a:lstStyle/>
          <a:p>
            <a:pPr marL="285750" indent="-285750" fontAlgn="base">
              <a:buFont typeface="Arial" panose="020B0604020202020204" pitchFamily="34" charset="0"/>
              <a:buChar char="•"/>
            </a:pPr>
            <a:r>
              <a:rPr lang="en-US" altLang="zh-CN" sz="1400" dirty="0" smtClean="0"/>
              <a:t>To </a:t>
            </a:r>
            <a:r>
              <a:rPr lang="en-US" altLang="zh-CN" sz="1400" dirty="0"/>
              <a:t>understand the value of a blockchain, consider a practical example. The diamond industry faces many challenges, including smuggling, fraud, counterfeit diamonds, and unethically mined stones. </a:t>
            </a:r>
            <a:r>
              <a:rPr lang="en-US" altLang="zh-CN" sz="1400" dirty="0" smtClean="0"/>
              <a:t>A </a:t>
            </a:r>
            <a:r>
              <a:rPr lang="en-US" altLang="zh-CN" sz="1400" dirty="0"/>
              <a:t>blockchain can be used to mitigate some of those challenges</a:t>
            </a:r>
            <a:r>
              <a:rPr lang="en-US" altLang="zh-CN" sz="1400" dirty="0" smtClean="0"/>
              <a:t>.</a:t>
            </a:r>
            <a:r>
              <a:rPr lang="en-US" altLang="zh-CN" sz="1400" dirty="0" smtClean="0">
                <a:sym typeface="Wingdings"/>
              </a:rPr>
              <a:t> </a:t>
            </a:r>
          </a:p>
          <a:p>
            <a:pPr marL="285750" indent="-285750" fontAlgn="base">
              <a:buFont typeface="Arial" panose="020B0604020202020204" pitchFamily="34" charset="0"/>
              <a:buChar char="•"/>
            </a:pPr>
            <a:r>
              <a:rPr lang="en-US" altLang="zh-CN" sz="1400" dirty="0" smtClean="0"/>
              <a:t>The </a:t>
            </a:r>
            <a:r>
              <a:rPr lang="en-US" altLang="zh-CN" sz="1400" dirty="0"/>
              <a:t>journey from mine to consumer covers a complex journey through legal, regulatory, financial, manufacturing, and commercial practices. Challenges exist every step of the way. Consumers run the risk of buying unethically mined diamonds. Governments must track diamond exports and pay export taxes. Customers want to be sure that they’re getting the diamonds that they’re paying for.</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863" y="2151920"/>
            <a:ext cx="4422843" cy="298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1855" y="2481103"/>
            <a:ext cx="4633607" cy="2354491"/>
          </a:xfrm>
          <a:prstGeom prst="rect">
            <a:avLst/>
          </a:prstGeom>
        </p:spPr>
        <p:txBody>
          <a:bodyPr wrap="square">
            <a:spAutoFit/>
          </a:bodyPr>
          <a:lstStyle/>
          <a:p>
            <a:pPr marL="228600" indent="-228600" fontAlgn="base">
              <a:buFont typeface="+mj-ea"/>
              <a:buAutoNum type="circleNumDbPlain"/>
            </a:pPr>
            <a:r>
              <a:rPr lang="en-US" altLang="zh-CN" sz="1050" dirty="0"/>
              <a:t>The use of a blockchain can eliminate vulnerabilities through transparent transactions. All parties have access to a secure, synchronized record of transactions. The ledger records every sequence of transactions, from beginning to end. </a:t>
            </a:r>
            <a:endParaRPr lang="en-US" altLang="zh-CN" sz="1050" dirty="0" smtClean="0"/>
          </a:p>
          <a:p>
            <a:pPr marL="228600" indent="-228600" fontAlgn="base">
              <a:buFont typeface="+mj-ea"/>
              <a:buAutoNum type="circleNumDbPlain"/>
            </a:pPr>
            <a:r>
              <a:rPr lang="en-US" altLang="zh-CN" sz="1050" dirty="0" smtClean="0"/>
              <a:t>Blockchain </a:t>
            </a:r>
            <a:r>
              <a:rPr lang="en-US" altLang="zh-CN" sz="1050" dirty="0"/>
              <a:t>can record the mining, refining, and distribution of diamonds. A diamond’s path can be traced from the mine to the hands of the consumer with security and transparency.</a:t>
            </a:r>
          </a:p>
          <a:p>
            <a:pPr marL="228600" indent="-228600" fontAlgn="base">
              <a:buFont typeface="+mj-ea"/>
              <a:buAutoNum type="circleNumDbPlain"/>
            </a:pPr>
            <a:r>
              <a:rPr lang="en-US" altLang="zh-CN" sz="1050" dirty="0"/>
              <a:t>The ledger keeps the diamond’s records, including high-resolution photos at each block of the chain, from where it’s excavated in the mine, to where it’s cut and refined, to where it’s sold. </a:t>
            </a:r>
            <a:endParaRPr lang="en-US" altLang="zh-CN" sz="1050" dirty="0" smtClean="0"/>
          </a:p>
          <a:p>
            <a:pPr marL="228600" indent="-228600" fontAlgn="base">
              <a:buFont typeface="+mj-ea"/>
              <a:buAutoNum type="circleNumDbPlain"/>
            </a:pPr>
            <a:r>
              <a:rPr lang="en-US" altLang="zh-CN" sz="1050" dirty="0" smtClean="0"/>
              <a:t>The </a:t>
            </a:r>
            <a:r>
              <a:rPr lang="en-US" altLang="zh-CN" sz="1050" dirty="0"/>
              <a:t>blockchain holds certificates of authenticity, payment transactions, and detailed characteristics of the diamond, including color, cut, clarity, carat, and the diamond serial number. At the end of a buying cycle, the diamond has a complete, auditable, undisputable record of information.</a:t>
            </a:r>
          </a:p>
        </p:txBody>
      </p:sp>
      <p:sp>
        <p:nvSpPr>
          <p:cNvPr id="5" name="Rectangle 4"/>
          <p:cNvSpPr/>
          <p:nvPr/>
        </p:nvSpPr>
        <p:spPr>
          <a:xfrm>
            <a:off x="6705599" y="3717925"/>
            <a:ext cx="389850" cy="369332"/>
          </a:xfrm>
          <a:prstGeom prst="rect">
            <a:avLst/>
          </a:prstGeom>
        </p:spPr>
        <p:txBody>
          <a:bodyPr wrap="none">
            <a:spAutoFit/>
          </a:bodyPr>
          <a:lstStyle/>
          <a:p>
            <a:pPr fontAlgn="base"/>
            <a:r>
              <a:rPr lang="en-US" altLang="zh-CN" dirty="0" smtClean="0">
                <a:sym typeface="Wingdings"/>
              </a:rPr>
              <a:t></a:t>
            </a:r>
            <a:endParaRPr lang="en-US" altLang="zh-CN" dirty="0"/>
          </a:p>
        </p:txBody>
      </p:sp>
      <p:sp>
        <p:nvSpPr>
          <p:cNvPr id="9" name="Rectangle 8"/>
          <p:cNvSpPr/>
          <p:nvPr/>
        </p:nvSpPr>
        <p:spPr>
          <a:xfrm>
            <a:off x="6927207" y="3717925"/>
            <a:ext cx="389850" cy="369332"/>
          </a:xfrm>
          <a:prstGeom prst="rect">
            <a:avLst/>
          </a:prstGeom>
        </p:spPr>
        <p:txBody>
          <a:bodyPr wrap="none">
            <a:spAutoFit/>
          </a:bodyPr>
          <a:lstStyle/>
          <a:p>
            <a:pPr fontAlgn="base"/>
            <a:r>
              <a:rPr lang="en-US" altLang="zh-CN" dirty="0" smtClean="0">
                <a:sym typeface="Wingdings"/>
              </a:rPr>
              <a:t></a:t>
            </a:r>
            <a:endParaRPr lang="en-US" altLang="zh-CN" dirty="0"/>
          </a:p>
        </p:txBody>
      </p:sp>
      <p:sp>
        <p:nvSpPr>
          <p:cNvPr id="10" name="Rectangle 9"/>
          <p:cNvSpPr/>
          <p:nvPr/>
        </p:nvSpPr>
        <p:spPr>
          <a:xfrm>
            <a:off x="6927207" y="3906668"/>
            <a:ext cx="389850" cy="369332"/>
          </a:xfrm>
          <a:prstGeom prst="rect">
            <a:avLst/>
          </a:prstGeom>
        </p:spPr>
        <p:txBody>
          <a:bodyPr wrap="none">
            <a:spAutoFit/>
          </a:bodyPr>
          <a:lstStyle/>
          <a:p>
            <a:pPr fontAlgn="base"/>
            <a:r>
              <a:rPr lang="en-US" altLang="zh-CN" dirty="0" smtClean="0">
                <a:sym typeface="Wingdings"/>
              </a:rPr>
              <a:t></a:t>
            </a:r>
            <a:endParaRPr lang="en-US" altLang="zh-CN" dirty="0"/>
          </a:p>
        </p:txBody>
      </p:sp>
      <p:sp>
        <p:nvSpPr>
          <p:cNvPr id="11" name="Rectangle 10"/>
          <p:cNvSpPr/>
          <p:nvPr/>
        </p:nvSpPr>
        <p:spPr>
          <a:xfrm>
            <a:off x="6711205" y="3902591"/>
            <a:ext cx="389850" cy="369332"/>
          </a:xfrm>
          <a:prstGeom prst="rect">
            <a:avLst/>
          </a:prstGeom>
        </p:spPr>
        <p:txBody>
          <a:bodyPr wrap="none">
            <a:spAutoFit/>
          </a:bodyPr>
          <a:lstStyle/>
          <a:p>
            <a:pPr fontAlgn="base"/>
            <a:r>
              <a:rPr lang="en-US" altLang="zh-CN" dirty="0" smtClean="0">
                <a:sym typeface="Wingdings"/>
              </a:rPr>
              <a:t></a:t>
            </a:r>
            <a:endParaRPr lang="en-US" altLang="zh-CN" dirty="0"/>
          </a:p>
        </p:txBody>
      </p:sp>
    </p:spTree>
    <p:extLst>
      <p:ext uri="{BB962C8B-B14F-4D97-AF65-F5344CB8AC3E}">
        <p14:creationId xmlns:p14="http://schemas.microsoft.com/office/powerpoint/2010/main" val="3572693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4987" y="4864071"/>
            <a:ext cx="1148715" cy="113030"/>
          </a:xfrm>
          <a:prstGeom prst="rect">
            <a:avLst/>
          </a:prstGeom>
        </p:spPr>
        <p:txBody>
          <a:bodyPr vert="horz" wrap="square" lIns="0" tIns="0" rIns="0" bIns="0" rtlCol="0">
            <a:spAutoFit/>
          </a:bodyPr>
          <a:lstStyle/>
          <a:p>
            <a:pPr>
              <a:lnSpc>
                <a:spcPts val="880"/>
              </a:lnSpc>
            </a:pPr>
            <a:r>
              <a:rPr sz="800" b="1" spc="-15" dirty="0">
                <a:latin typeface="Arial"/>
                <a:cs typeface="Arial"/>
              </a:rPr>
              <a:t>©2017 </a:t>
            </a:r>
            <a:r>
              <a:rPr sz="800" b="1" spc="-30" dirty="0">
                <a:latin typeface="Arial"/>
                <a:cs typeface="Arial"/>
              </a:rPr>
              <a:t>IBM</a:t>
            </a:r>
            <a:r>
              <a:rPr sz="800" b="1" spc="135" dirty="0">
                <a:latin typeface="Arial"/>
                <a:cs typeface="Arial"/>
              </a:rPr>
              <a:t> </a:t>
            </a:r>
            <a:r>
              <a:rPr sz="800" b="1" spc="10" dirty="0">
                <a:latin typeface="Arial"/>
                <a:cs typeface="Arial"/>
              </a:rPr>
              <a:t>Corporation</a:t>
            </a:r>
            <a:endParaRPr sz="800">
              <a:latin typeface="Arial"/>
              <a:cs typeface="Arial"/>
            </a:endParaRPr>
          </a:p>
        </p:txBody>
      </p:sp>
      <p:sp>
        <p:nvSpPr>
          <p:cNvPr id="3" name="object 3"/>
          <p:cNvSpPr/>
          <p:nvPr/>
        </p:nvSpPr>
        <p:spPr>
          <a:xfrm>
            <a:off x="0" y="0"/>
            <a:ext cx="9144000" cy="5148580"/>
          </a:xfrm>
          <a:custGeom>
            <a:avLst/>
            <a:gdLst/>
            <a:ahLst/>
            <a:cxnLst/>
            <a:rect l="l" t="t" r="r" b="b"/>
            <a:pathLst>
              <a:path w="9144000" h="5148580">
                <a:moveTo>
                  <a:pt x="0" y="5148072"/>
                </a:moveTo>
                <a:lnTo>
                  <a:pt x="9144000" y="5148072"/>
                </a:lnTo>
                <a:lnTo>
                  <a:pt x="9144000" y="0"/>
                </a:lnTo>
                <a:lnTo>
                  <a:pt x="0" y="0"/>
                </a:lnTo>
                <a:lnTo>
                  <a:pt x="0" y="5148072"/>
                </a:lnTo>
                <a:close/>
              </a:path>
            </a:pathLst>
          </a:custGeom>
          <a:solidFill>
            <a:srgbClr val="4178BD"/>
          </a:solidFill>
        </p:spPr>
        <p:txBody>
          <a:bodyPr wrap="square" lIns="0" tIns="0" rIns="0" bIns="0" rtlCol="0"/>
          <a:lstStyle/>
          <a:p>
            <a:endParaRPr/>
          </a:p>
        </p:txBody>
      </p:sp>
      <p:sp>
        <p:nvSpPr>
          <p:cNvPr id="4" name="object 4"/>
          <p:cNvSpPr/>
          <p:nvPr/>
        </p:nvSpPr>
        <p:spPr>
          <a:xfrm>
            <a:off x="0" y="0"/>
            <a:ext cx="2872740" cy="3199765"/>
          </a:xfrm>
          <a:custGeom>
            <a:avLst/>
            <a:gdLst/>
            <a:ahLst/>
            <a:cxnLst/>
            <a:rect l="l" t="t" r="r" b="b"/>
            <a:pathLst>
              <a:path w="2872740" h="3199765">
                <a:moveTo>
                  <a:pt x="2872311" y="0"/>
                </a:moveTo>
                <a:lnTo>
                  <a:pt x="0" y="0"/>
                </a:lnTo>
                <a:lnTo>
                  <a:pt x="0" y="2505455"/>
                </a:lnTo>
                <a:lnTo>
                  <a:pt x="19851" y="2549772"/>
                </a:lnTo>
                <a:lnTo>
                  <a:pt x="40464" y="2593994"/>
                </a:lnTo>
                <a:lnTo>
                  <a:pt x="61844" y="2638114"/>
                </a:lnTo>
                <a:lnTo>
                  <a:pt x="83994" y="2682126"/>
                </a:lnTo>
                <a:lnTo>
                  <a:pt x="106920" y="2726025"/>
                </a:lnTo>
                <a:lnTo>
                  <a:pt x="130625" y="2769803"/>
                </a:lnTo>
                <a:lnTo>
                  <a:pt x="155113" y="2813455"/>
                </a:lnTo>
                <a:lnTo>
                  <a:pt x="180389" y="2856975"/>
                </a:lnTo>
                <a:lnTo>
                  <a:pt x="206458" y="2900357"/>
                </a:lnTo>
                <a:lnTo>
                  <a:pt x="233323" y="2943594"/>
                </a:lnTo>
                <a:lnTo>
                  <a:pt x="260988" y="2986681"/>
                </a:lnTo>
                <a:lnTo>
                  <a:pt x="289459" y="3029610"/>
                </a:lnTo>
                <a:lnTo>
                  <a:pt x="318739" y="3072377"/>
                </a:lnTo>
                <a:lnTo>
                  <a:pt x="348833" y="3114974"/>
                </a:lnTo>
                <a:lnTo>
                  <a:pt x="379745" y="3157396"/>
                </a:lnTo>
                <a:lnTo>
                  <a:pt x="411480" y="3199637"/>
                </a:lnTo>
                <a:lnTo>
                  <a:pt x="2872311" y="0"/>
                </a:lnTo>
                <a:close/>
              </a:path>
            </a:pathLst>
          </a:custGeom>
          <a:solidFill>
            <a:srgbClr val="315C80"/>
          </a:solidFill>
        </p:spPr>
        <p:txBody>
          <a:bodyPr wrap="square" lIns="0" tIns="0" rIns="0" bIns="0" rtlCol="0"/>
          <a:lstStyle/>
          <a:p>
            <a:endParaRPr/>
          </a:p>
        </p:txBody>
      </p:sp>
      <p:sp>
        <p:nvSpPr>
          <p:cNvPr id="5" name="object 5"/>
          <p:cNvSpPr/>
          <p:nvPr/>
        </p:nvSpPr>
        <p:spPr>
          <a:xfrm>
            <a:off x="457200" y="0"/>
            <a:ext cx="8686165" cy="5120005"/>
          </a:xfrm>
          <a:custGeom>
            <a:avLst/>
            <a:gdLst/>
            <a:ahLst/>
            <a:cxnLst/>
            <a:rect l="l" t="t" r="r" b="b"/>
            <a:pathLst>
              <a:path w="8686165" h="5120005">
                <a:moveTo>
                  <a:pt x="8685784" y="0"/>
                </a:moveTo>
                <a:lnTo>
                  <a:pt x="2483701" y="0"/>
                </a:lnTo>
                <a:lnTo>
                  <a:pt x="0" y="3233927"/>
                </a:lnTo>
                <a:lnTo>
                  <a:pt x="4349750" y="5119903"/>
                </a:lnTo>
                <a:lnTo>
                  <a:pt x="8685784" y="3240531"/>
                </a:lnTo>
                <a:lnTo>
                  <a:pt x="8685784" y="0"/>
                </a:lnTo>
                <a:close/>
              </a:path>
            </a:pathLst>
          </a:custGeom>
          <a:solidFill>
            <a:srgbClr val="25495F"/>
          </a:solidFill>
        </p:spPr>
        <p:txBody>
          <a:bodyPr wrap="square" lIns="0" tIns="0" rIns="0" bIns="0" rtlCol="0"/>
          <a:lstStyle/>
          <a:p>
            <a:endParaRPr/>
          </a:p>
        </p:txBody>
      </p:sp>
      <p:sp>
        <p:nvSpPr>
          <p:cNvPr id="6" name="object 6"/>
          <p:cNvSpPr/>
          <p:nvPr/>
        </p:nvSpPr>
        <p:spPr>
          <a:xfrm>
            <a:off x="1051560" y="429767"/>
            <a:ext cx="127635" cy="18415"/>
          </a:xfrm>
          <a:custGeom>
            <a:avLst/>
            <a:gdLst/>
            <a:ahLst/>
            <a:cxnLst/>
            <a:rect l="l" t="t" r="r" b="b"/>
            <a:pathLst>
              <a:path w="127634" h="18415">
                <a:moveTo>
                  <a:pt x="119519" y="0"/>
                </a:moveTo>
                <a:lnTo>
                  <a:pt x="0" y="0"/>
                </a:lnTo>
                <a:lnTo>
                  <a:pt x="0" y="17906"/>
                </a:lnTo>
                <a:lnTo>
                  <a:pt x="127520" y="17906"/>
                </a:lnTo>
                <a:lnTo>
                  <a:pt x="125018" y="11556"/>
                </a:lnTo>
                <a:lnTo>
                  <a:pt x="123012" y="7874"/>
                </a:lnTo>
                <a:lnTo>
                  <a:pt x="119519" y="0"/>
                </a:lnTo>
                <a:close/>
              </a:path>
            </a:pathLst>
          </a:custGeom>
          <a:solidFill>
            <a:srgbClr val="86C3EB"/>
          </a:solidFill>
        </p:spPr>
        <p:txBody>
          <a:bodyPr wrap="square" lIns="0" tIns="0" rIns="0" bIns="0" rtlCol="0"/>
          <a:lstStyle/>
          <a:p>
            <a:endParaRPr/>
          </a:p>
        </p:txBody>
      </p:sp>
      <p:sp>
        <p:nvSpPr>
          <p:cNvPr id="7" name="object 7"/>
          <p:cNvSpPr/>
          <p:nvPr/>
        </p:nvSpPr>
        <p:spPr>
          <a:xfrm>
            <a:off x="1207008" y="429767"/>
            <a:ext cx="127635" cy="18415"/>
          </a:xfrm>
          <a:custGeom>
            <a:avLst/>
            <a:gdLst/>
            <a:ahLst/>
            <a:cxnLst/>
            <a:rect l="l" t="t" r="r" b="b"/>
            <a:pathLst>
              <a:path w="127634" h="18415">
                <a:moveTo>
                  <a:pt x="127507" y="0"/>
                </a:moveTo>
                <a:lnTo>
                  <a:pt x="8000" y="0"/>
                </a:lnTo>
                <a:lnTo>
                  <a:pt x="0" y="17906"/>
                </a:lnTo>
                <a:lnTo>
                  <a:pt x="127507" y="17906"/>
                </a:lnTo>
                <a:lnTo>
                  <a:pt x="127507" y="0"/>
                </a:lnTo>
                <a:close/>
              </a:path>
            </a:pathLst>
          </a:custGeom>
          <a:solidFill>
            <a:srgbClr val="86C3EB"/>
          </a:solidFill>
        </p:spPr>
        <p:txBody>
          <a:bodyPr wrap="square" lIns="0" tIns="0" rIns="0" bIns="0" rtlCol="0"/>
          <a:lstStyle/>
          <a:p>
            <a:endParaRPr/>
          </a:p>
        </p:txBody>
      </p:sp>
      <p:sp>
        <p:nvSpPr>
          <p:cNvPr id="8" name="object 8"/>
          <p:cNvSpPr/>
          <p:nvPr/>
        </p:nvSpPr>
        <p:spPr>
          <a:xfrm>
            <a:off x="1124711" y="466343"/>
            <a:ext cx="73025" cy="18415"/>
          </a:xfrm>
          <a:custGeom>
            <a:avLst/>
            <a:gdLst/>
            <a:ahLst/>
            <a:cxnLst/>
            <a:rect l="l" t="t" r="r" b="b"/>
            <a:pathLst>
              <a:path w="73025" h="18415">
                <a:moveTo>
                  <a:pt x="64007" y="0"/>
                </a:moveTo>
                <a:lnTo>
                  <a:pt x="0" y="0"/>
                </a:lnTo>
                <a:lnTo>
                  <a:pt x="7619" y="17906"/>
                </a:lnTo>
                <a:lnTo>
                  <a:pt x="72643" y="17906"/>
                </a:lnTo>
                <a:lnTo>
                  <a:pt x="66040" y="3301"/>
                </a:lnTo>
                <a:lnTo>
                  <a:pt x="64007" y="0"/>
                </a:lnTo>
                <a:close/>
              </a:path>
            </a:pathLst>
          </a:custGeom>
          <a:solidFill>
            <a:srgbClr val="86C3EB"/>
          </a:solidFill>
        </p:spPr>
        <p:txBody>
          <a:bodyPr wrap="square" lIns="0" tIns="0" rIns="0" bIns="0" rtlCol="0"/>
          <a:lstStyle/>
          <a:p>
            <a:endParaRPr/>
          </a:p>
        </p:txBody>
      </p:sp>
      <p:sp>
        <p:nvSpPr>
          <p:cNvPr id="9" name="object 9"/>
          <p:cNvSpPr/>
          <p:nvPr/>
        </p:nvSpPr>
        <p:spPr>
          <a:xfrm>
            <a:off x="1197863" y="466343"/>
            <a:ext cx="64135" cy="18415"/>
          </a:xfrm>
          <a:custGeom>
            <a:avLst/>
            <a:gdLst/>
            <a:ahLst/>
            <a:cxnLst/>
            <a:rect l="l" t="t" r="r" b="b"/>
            <a:pathLst>
              <a:path w="64134" h="18415">
                <a:moveTo>
                  <a:pt x="63563" y="0"/>
                </a:moveTo>
                <a:lnTo>
                  <a:pt x="7162" y="0"/>
                </a:lnTo>
                <a:lnTo>
                  <a:pt x="0" y="17906"/>
                </a:lnTo>
                <a:lnTo>
                  <a:pt x="56845" y="17906"/>
                </a:lnTo>
                <a:lnTo>
                  <a:pt x="63563" y="0"/>
                </a:lnTo>
                <a:close/>
              </a:path>
            </a:pathLst>
          </a:custGeom>
          <a:solidFill>
            <a:srgbClr val="86C3EB"/>
          </a:solidFill>
        </p:spPr>
        <p:txBody>
          <a:bodyPr wrap="square" lIns="0" tIns="0" rIns="0" bIns="0" rtlCol="0"/>
          <a:lstStyle/>
          <a:p>
            <a:endParaRPr/>
          </a:p>
        </p:txBody>
      </p:sp>
      <p:sp>
        <p:nvSpPr>
          <p:cNvPr id="10" name="object 10"/>
          <p:cNvSpPr/>
          <p:nvPr/>
        </p:nvSpPr>
        <p:spPr>
          <a:xfrm>
            <a:off x="1143000" y="502919"/>
            <a:ext cx="109855" cy="18415"/>
          </a:xfrm>
          <a:custGeom>
            <a:avLst/>
            <a:gdLst/>
            <a:ahLst/>
            <a:cxnLst/>
            <a:rect l="l" t="t" r="r" b="b"/>
            <a:pathLst>
              <a:path w="109855" h="18415">
                <a:moveTo>
                  <a:pt x="109232" y="0"/>
                </a:moveTo>
                <a:lnTo>
                  <a:pt x="0" y="0"/>
                </a:lnTo>
                <a:lnTo>
                  <a:pt x="2463" y="6350"/>
                </a:lnTo>
                <a:lnTo>
                  <a:pt x="3937" y="10413"/>
                </a:lnTo>
                <a:lnTo>
                  <a:pt x="7378" y="17906"/>
                </a:lnTo>
                <a:lnTo>
                  <a:pt x="101853" y="17906"/>
                </a:lnTo>
                <a:lnTo>
                  <a:pt x="109232" y="0"/>
                </a:lnTo>
                <a:close/>
              </a:path>
            </a:pathLst>
          </a:custGeom>
          <a:solidFill>
            <a:srgbClr val="86C3EB"/>
          </a:solidFill>
        </p:spPr>
        <p:txBody>
          <a:bodyPr wrap="square" lIns="0" tIns="0" rIns="0" bIns="0" rtlCol="0"/>
          <a:lstStyle/>
          <a:p>
            <a:endParaRPr/>
          </a:p>
        </p:txBody>
      </p:sp>
      <p:sp>
        <p:nvSpPr>
          <p:cNvPr id="11" name="object 11"/>
          <p:cNvSpPr/>
          <p:nvPr/>
        </p:nvSpPr>
        <p:spPr>
          <a:xfrm>
            <a:off x="1051560"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2" name="object 12"/>
          <p:cNvSpPr/>
          <p:nvPr/>
        </p:nvSpPr>
        <p:spPr>
          <a:xfrm>
            <a:off x="1261872"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3" name="object 13"/>
          <p:cNvSpPr/>
          <p:nvPr/>
        </p:nvSpPr>
        <p:spPr>
          <a:xfrm>
            <a:off x="1051560"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4" name="object 14"/>
          <p:cNvSpPr/>
          <p:nvPr/>
        </p:nvSpPr>
        <p:spPr>
          <a:xfrm>
            <a:off x="1261872"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5" name="object 15"/>
          <p:cNvSpPr/>
          <p:nvPr/>
        </p:nvSpPr>
        <p:spPr>
          <a:xfrm>
            <a:off x="1051560"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6" name="object 16"/>
          <p:cNvSpPr/>
          <p:nvPr/>
        </p:nvSpPr>
        <p:spPr>
          <a:xfrm>
            <a:off x="1261872"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7" name="object 17"/>
          <p:cNvSpPr/>
          <p:nvPr/>
        </p:nvSpPr>
        <p:spPr>
          <a:xfrm>
            <a:off x="1005839" y="585025"/>
            <a:ext cx="118745" cy="0"/>
          </a:xfrm>
          <a:custGeom>
            <a:avLst/>
            <a:gdLst/>
            <a:ahLst/>
            <a:cxnLst/>
            <a:rect l="l" t="t" r="r" b="b"/>
            <a:pathLst>
              <a:path w="118744">
                <a:moveTo>
                  <a:pt x="0" y="0"/>
                </a:moveTo>
                <a:lnTo>
                  <a:pt x="118376" y="0"/>
                </a:lnTo>
              </a:path>
            </a:pathLst>
          </a:custGeom>
          <a:ln w="17907">
            <a:solidFill>
              <a:srgbClr val="86C3EB"/>
            </a:solidFill>
          </a:ln>
        </p:spPr>
        <p:txBody>
          <a:bodyPr wrap="square" lIns="0" tIns="0" rIns="0" bIns="0" rtlCol="0"/>
          <a:lstStyle/>
          <a:p>
            <a:endParaRPr/>
          </a:p>
        </p:txBody>
      </p:sp>
      <p:sp>
        <p:nvSpPr>
          <p:cNvPr id="18" name="object 18"/>
          <p:cNvSpPr/>
          <p:nvPr/>
        </p:nvSpPr>
        <p:spPr>
          <a:xfrm>
            <a:off x="1005839" y="612457"/>
            <a:ext cx="118745" cy="0"/>
          </a:xfrm>
          <a:custGeom>
            <a:avLst/>
            <a:gdLst/>
            <a:ahLst/>
            <a:cxnLst/>
            <a:rect l="l" t="t" r="r" b="b"/>
            <a:pathLst>
              <a:path w="118744">
                <a:moveTo>
                  <a:pt x="0" y="0"/>
                </a:moveTo>
                <a:lnTo>
                  <a:pt x="118376" y="0"/>
                </a:lnTo>
              </a:path>
            </a:pathLst>
          </a:custGeom>
          <a:ln w="17906">
            <a:solidFill>
              <a:srgbClr val="86C3EB"/>
            </a:solidFill>
          </a:ln>
        </p:spPr>
        <p:txBody>
          <a:bodyPr wrap="square" lIns="0" tIns="0" rIns="0" bIns="0" rtlCol="0"/>
          <a:lstStyle/>
          <a:p>
            <a:endParaRPr/>
          </a:p>
        </p:txBody>
      </p:sp>
      <p:sp>
        <p:nvSpPr>
          <p:cNvPr id="19" name="object 19"/>
          <p:cNvSpPr/>
          <p:nvPr/>
        </p:nvSpPr>
        <p:spPr>
          <a:xfrm>
            <a:off x="749808" y="539495"/>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0" name="object 20"/>
          <p:cNvSpPr/>
          <p:nvPr/>
        </p:nvSpPr>
        <p:spPr>
          <a:xfrm>
            <a:off x="749808" y="429767"/>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1" name="object 21"/>
          <p:cNvSpPr/>
          <p:nvPr/>
        </p:nvSpPr>
        <p:spPr>
          <a:xfrm>
            <a:off x="566927"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2" name="object 22"/>
          <p:cNvSpPr/>
          <p:nvPr/>
        </p:nvSpPr>
        <p:spPr>
          <a:xfrm>
            <a:off x="566927"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3" name="object 23"/>
          <p:cNvSpPr/>
          <p:nvPr/>
        </p:nvSpPr>
        <p:spPr>
          <a:xfrm>
            <a:off x="566927"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4" name="object 24"/>
          <p:cNvSpPr/>
          <p:nvPr/>
        </p:nvSpPr>
        <p:spPr>
          <a:xfrm>
            <a:off x="566927" y="429767"/>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5" name="object 25"/>
          <p:cNvSpPr/>
          <p:nvPr/>
        </p:nvSpPr>
        <p:spPr>
          <a:xfrm>
            <a:off x="521208" y="585025"/>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6" name="object 26"/>
          <p:cNvSpPr/>
          <p:nvPr/>
        </p:nvSpPr>
        <p:spPr>
          <a:xfrm>
            <a:off x="521208" y="612457"/>
            <a:ext cx="164465" cy="0"/>
          </a:xfrm>
          <a:custGeom>
            <a:avLst/>
            <a:gdLst/>
            <a:ahLst/>
            <a:cxnLst/>
            <a:rect l="l" t="t" r="r" b="b"/>
            <a:pathLst>
              <a:path w="164465">
                <a:moveTo>
                  <a:pt x="0" y="0"/>
                </a:moveTo>
                <a:lnTo>
                  <a:pt x="164096" y="0"/>
                </a:lnTo>
              </a:path>
            </a:pathLst>
          </a:custGeom>
          <a:ln w="17906">
            <a:solidFill>
              <a:srgbClr val="86C3EB"/>
            </a:solidFill>
          </a:ln>
        </p:spPr>
        <p:txBody>
          <a:bodyPr wrap="square" lIns="0" tIns="0" rIns="0" bIns="0" rtlCol="0"/>
          <a:lstStyle/>
          <a:p>
            <a:endParaRPr/>
          </a:p>
        </p:txBody>
      </p:sp>
      <p:sp>
        <p:nvSpPr>
          <p:cNvPr id="27" name="object 27"/>
          <p:cNvSpPr/>
          <p:nvPr/>
        </p:nvSpPr>
        <p:spPr>
          <a:xfrm>
            <a:off x="521208" y="374713"/>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8" name="object 28"/>
          <p:cNvSpPr/>
          <p:nvPr/>
        </p:nvSpPr>
        <p:spPr>
          <a:xfrm>
            <a:off x="521208" y="406844"/>
            <a:ext cx="164465" cy="0"/>
          </a:xfrm>
          <a:custGeom>
            <a:avLst/>
            <a:gdLst/>
            <a:ahLst/>
            <a:cxnLst/>
            <a:rect l="l" t="t" r="r" b="b"/>
            <a:pathLst>
              <a:path w="164465">
                <a:moveTo>
                  <a:pt x="0" y="0"/>
                </a:moveTo>
                <a:lnTo>
                  <a:pt x="164096" y="0"/>
                </a:lnTo>
              </a:path>
            </a:pathLst>
          </a:custGeom>
          <a:ln w="9016">
            <a:solidFill>
              <a:srgbClr val="86C3EB"/>
            </a:solidFill>
          </a:ln>
        </p:spPr>
        <p:txBody>
          <a:bodyPr wrap="square" lIns="0" tIns="0" rIns="0" bIns="0" rtlCol="0"/>
          <a:lstStyle/>
          <a:p>
            <a:endParaRPr/>
          </a:p>
        </p:txBody>
      </p:sp>
      <p:sp>
        <p:nvSpPr>
          <p:cNvPr id="29" name="object 29"/>
          <p:cNvSpPr/>
          <p:nvPr/>
        </p:nvSpPr>
        <p:spPr>
          <a:xfrm>
            <a:off x="1005839" y="365759"/>
            <a:ext cx="137160" cy="18415"/>
          </a:xfrm>
          <a:custGeom>
            <a:avLst/>
            <a:gdLst/>
            <a:ahLst/>
            <a:cxnLst/>
            <a:rect l="l" t="t" r="r" b="b"/>
            <a:pathLst>
              <a:path w="137159" h="18414">
                <a:moveTo>
                  <a:pt x="129514" y="0"/>
                </a:moveTo>
                <a:lnTo>
                  <a:pt x="0" y="0"/>
                </a:lnTo>
                <a:lnTo>
                  <a:pt x="0" y="17907"/>
                </a:lnTo>
                <a:lnTo>
                  <a:pt x="136677" y="17907"/>
                </a:lnTo>
                <a:lnTo>
                  <a:pt x="133819" y="10033"/>
                </a:lnTo>
                <a:lnTo>
                  <a:pt x="131902" y="6350"/>
                </a:lnTo>
                <a:lnTo>
                  <a:pt x="129514" y="0"/>
                </a:lnTo>
                <a:close/>
              </a:path>
            </a:pathLst>
          </a:custGeom>
          <a:solidFill>
            <a:srgbClr val="86C3EB"/>
          </a:solidFill>
        </p:spPr>
        <p:txBody>
          <a:bodyPr wrap="square" lIns="0" tIns="0" rIns="0" bIns="0" rtlCol="0"/>
          <a:lstStyle/>
          <a:p>
            <a:endParaRPr/>
          </a:p>
        </p:txBody>
      </p:sp>
      <p:sp>
        <p:nvSpPr>
          <p:cNvPr id="30" name="object 30"/>
          <p:cNvSpPr/>
          <p:nvPr/>
        </p:nvSpPr>
        <p:spPr>
          <a:xfrm>
            <a:off x="1005839" y="406844"/>
            <a:ext cx="155575" cy="0"/>
          </a:xfrm>
          <a:custGeom>
            <a:avLst/>
            <a:gdLst/>
            <a:ahLst/>
            <a:cxnLst/>
            <a:rect l="l" t="t" r="r" b="b"/>
            <a:pathLst>
              <a:path w="155575">
                <a:moveTo>
                  <a:pt x="0" y="0"/>
                </a:moveTo>
                <a:lnTo>
                  <a:pt x="154965" y="0"/>
                </a:lnTo>
              </a:path>
            </a:pathLst>
          </a:custGeom>
          <a:ln w="9016">
            <a:solidFill>
              <a:srgbClr val="86C3EB"/>
            </a:solidFill>
          </a:ln>
        </p:spPr>
        <p:txBody>
          <a:bodyPr wrap="square" lIns="0" tIns="0" rIns="0" bIns="0" rtlCol="0"/>
          <a:lstStyle/>
          <a:p>
            <a:endParaRPr/>
          </a:p>
        </p:txBody>
      </p:sp>
      <p:sp>
        <p:nvSpPr>
          <p:cNvPr id="31" name="object 31"/>
          <p:cNvSpPr/>
          <p:nvPr/>
        </p:nvSpPr>
        <p:spPr>
          <a:xfrm>
            <a:off x="1243583" y="365759"/>
            <a:ext cx="137160" cy="18415"/>
          </a:xfrm>
          <a:custGeom>
            <a:avLst/>
            <a:gdLst/>
            <a:ahLst/>
            <a:cxnLst/>
            <a:rect l="l" t="t" r="r" b="b"/>
            <a:pathLst>
              <a:path w="137159" h="18414">
                <a:moveTo>
                  <a:pt x="136652" y="0"/>
                </a:moveTo>
                <a:lnTo>
                  <a:pt x="7619" y="0"/>
                </a:lnTo>
                <a:lnTo>
                  <a:pt x="0" y="17907"/>
                </a:lnTo>
                <a:lnTo>
                  <a:pt x="136652" y="17907"/>
                </a:lnTo>
                <a:lnTo>
                  <a:pt x="136652" y="0"/>
                </a:lnTo>
                <a:close/>
              </a:path>
            </a:pathLst>
          </a:custGeom>
          <a:solidFill>
            <a:srgbClr val="86C3EB"/>
          </a:solidFill>
        </p:spPr>
        <p:txBody>
          <a:bodyPr wrap="square" lIns="0" tIns="0" rIns="0" bIns="0" rtlCol="0"/>
          <a:lstStyle/>
          <a:p>
            <a:endParaRPr/>
          </a:p>
        </p:txBody>
      </p:sp>
      <p:sp>
        <p:nvSpPr>
          <p:cNvPr id="32" name="object 32"/>
          <p:cNvSpPr/>
          <p:nvPr/>
        </p:nvSpPr>
        <p:spPr>
          <a:xfrm>
            <a:off x="1225296" y="406844"/>
            <a:ext cx="154940" cy="0"/>
          </a:xfrm>
          <a:custGeom>
            <a:avLst/>
            <a:gdLst/>
            <a:ahLst/>
            <a:cxnLst/>
            <a:rect l="l" t="t" r="r" b="b"/>
            <a:pathLst>
              <a:path w="154940">
                <a:moveTo>
                  <a:pt x="0" y="0"/>
                </a:moveTo>
                <a:lnTo>
                  <a:pt x="154940" y="0"/>
                </a:lnTo>
              </a:path>
            </a:pathLst>
          </a:custGeom>
          <a:ln w="9016">
            <a:solidFill>
              <a:srgbClr val="86C3EB"/>
            </a:solidFill>
          </a:ln>
        </p:spPr>
        <p:txBody>
          <a:bodyPr wrap="square" lIns="0" tIns="0" rIns="0" bIns="0" rtlCol="0"/>
          <a:lstStyle/>
          <a:p>
            <a:endParaRPr/>
          </a:p>
        </p:txBody>
      </p:sp>
      <p:sp>
        <p:nvSpPr>
          <p:cNvPr id="33" name="object 33"/>
          <p:cNvSpPr/>
          <p:nvPr/>
        </p:nvSpPr>
        <p:spPr>
          <a:xfrm>
            <a:off x="1261872" y="585025"/>
            <a:ext cx="118745" cy="0"/>
          </a:xfrm>
          <a:custGeom>
            <a:avLst/>
            <a:gdLst/>
            <a:ahLst/>
            <a:cxnLst/>
            <a:rect l="l" t="t" r="r" b="b"/>
            <a:pathLst>
              <a:path w="118744">
                <a:moveTo>
                  <a:pt x="0" y="0"/>
                </a:moveTo>
                <a:lnTo>
                  <a:pt x="118364" y="0"/>
                </a:lnTo>
              </a:path>
            </a:pathLst>
          </a:custGeom>
          <a:ln w="17907">
            <a:solidFill>
              <a:srgbClr val="86C3EB"/>
            </a:solidFill>
          </a:ln>
        </p:spPr>
        <p:txBody>
          <a:bodyPr wrap="square" lIns="0" tIns="0" rIns="0" bIns="0" rtlCol="0"/>
          <a:lstStyle/>
          <a:p>
            <a:endParaRPr/>
          </a:p>
        </p:txBody>
      </p:sp>
      <p:sp>
        <p:nvSpPr>
          <p:cNvPr id="34" name="object 34"/>
          <p:cNvSpPr/>
          <p:nvPr/>
        </p:nvSpPr>
        <p:spPr>
          <a:xfrm>
            <a:off x="1261872" y="612457"/>
            <a:ext cx="118745" cy="0"/>
          </a:xfrm>
          <a:custGeom>
            <a:avLst/>
            <a:gdLst/>
            <a:ahLst/>
            <a:cxnLst/>
            <a:rect l="l" t="t" r="r" b="b"/>
            <a:pathLst>
              <a:path w="118744">
                <a:moveTo>
                  <a:pt x="0" y="0"/>
                </a:moveTo>
                <a:lnTo>
                  <a:pt x="118364" y="0"/>
                </a:lnTo>
              </a:path>
            </a:pathLst>
          </a:custGeom>
          <a:ln w="17906">
            <a:solidFill>
              <a:srgbClr val="86C3EB"/>
            </a:solidFill>
          </a:ln>
        </p:spPr>
        <p:txBody>
          <a:bodyPr wrap="square" lIns="0" tIns="0" rIns="0" bIns="0" rtlCol="0"/>
          <a:lstStyle/>
          <a:p>
            <a:endParaRPr/>
          </a:p>
        </p:txBody>
      </p:sp>
      <p:sp>
        <p:nvSpPr>
          <p:cNvPr id="35" name="object 35"/>
          <p:cNvSpPr/>
          <p:nvPr/>
        </p:nvSpPr>
        <p:spPr>
          <a:xfrm>
            <a:off x="1170432" y="576071"/>
            <a:ext cx="45720" cy="18415"/>
          </a:xfrm>
          <a:custGeom>
            <a:avLst/>
            <a:gdLst/>
            <a:ahLst/>
            <a:cxnLst/>
            <a:rect l="l" t="t" r="r" b="b"/>
            <a:pathLst>
              <a:path w="45719" h="18415">
                <a:moveTo>
                  <a:pt x="45250" y="0"/>
                </a:moveTo>
                <a:lnTo>
                  <a:pt x="0" y="0"/>
                </a:lnTo>
                <a:lnTo>
                  <a:pt x="3771" y="8254"/>
                </a:lnTo>
                <a:lnTo>
                  <a:pt x="5651" y="11557"/>
                </a:lnTo>
                <a:lnTo>
                  <a:pt x="8013" y="17907"/>
                </a:lnTo>
                <a:lnTo>
                  <a:pt x="37706" y="17907"/>
                </a:lnTo>
                <a:lnTo>
                  <a:pt x="45250" y="0"/>
                </a:lnTo>
                <a:close/>
              </a:path>
            </a:pathLst>
          </a:custGeom>
          <a:solidFill>
            <a:srgbClr val="86C3EB"/>
          </a:solidFill>
        </p:spPr>
        <p:txBody>
          <a:bodyPr wrap="square" lIns="0" tIns="0" rIns="0" bIns="0" rtlCol="0"/>
          <a:lstStyle/>
          <a:p>
            <a:endParaRPr/>
          </a:p>
        </p:txBody>
      </p:sp>
      <p:sp>
        <p:nvSpPr>
          <p:cNvPr id="36" name="object 36"/>
          <p:cNvSpPr/>
          <p:nvPr/>
        </p:nvSpPr>
        <p:spPr>
          <a:xfrm>
            <a:off x="1152144" y="539495"/>
            <a:ext cx="81915" cy="18415"/>
          </a:xfrm>
          <a:custGeom>
            <a:avLst/>
            <a:gdLst/>
            <a:ahLst/>
            <a:cxnLst/>
            <a:rect l="l" t="t" r="r" b="b"/>
            <a:pathLst>
              <a:path w="81915" h="18415">
                <a:moveTo>
                  <a:pt x="81787" y="0"/>
                </a:moveTo>
                <a:lnTo>
                  <a:pt x="0" y="0"/>
                </a:lnTo>
                <a:lnTo>
                  <a:pt x="4635" y="9271"/>
                </a:lnTo>
                <a:lnTo>
                  <a:pt x="8229" y="17906"/>
                </a:lnTo>
                <a:lnTo>
                  <a:pt x="73558" y="17906"/>
                </a:lnTo>
                <a:lnTo>
                  <a:pt x="81787" y="0"/>
                </a:lnTo>
                <a:close/>
              </a:path>
            </a:pathLst>
          </a:custGeom>
          <a:solidFill>
            <a:srgbClr val="86C3EB"/>
          </a:solidFill>
        </p:spPr>
        <p:txBody>
          <a:bodyPr wrap="square" lIns="0" tIns="0" rIns="0" bIns="0" rtlCol="0"/>
          <a:lstStyle/>
          <a:p>
            <a:endParaRPr/>
          </a:p>
        </p:txBody>
      </p:sp>
      <p:sp>
        <p:nvSpPr>
          <p:cNvPr id="37" name="object 37"/>
          <p:cNvSpPr/>
          <p:nvPr/>
        </p:nvSpPr>
        <p:spPr>
          <a:xfrm>
            <a:off x="749808" y="511873"/>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38" name="object 38"/>
          <p:cNvSpPr/>
          <p:nvPr/>
        </p:nvSpPr>
        <p:spPr>
          <a:xfrm>
            <a:off x="886967" y="539495"/>
            <a:ext cx="100330" cy="18415"/>
          </a:xfrm>
          <a:custGeom>
            <a:avLst/>
            <a:gdLst/>
            <a:ahLst/>
            <a:cxnLst/>
            <a:rect l="l" t="t" r="r" b="b"/>
            <a:pathLst>
              <a:path w="100330" h="18415">
                <a:moveTo>
                  <a:pt x="96418" y="0"/>
                </a:moveTo>
                <a:lnTo>
                  <a:pt x="0" y="0"/>
                </a:lnTo>
                <a:lnTo>
                  <a:pt x="0" y="17906"/>
                </a:lnTo>
                <a:lnTo>
                  <a:pt x="100063" y="17906"/>
                </a:lnTo>
                <a:lnTo>
                  <a:pt x="100063" y="11556"/>
                </a:lnTo>
                <a:lnTo>
                  <a:pt x="98501" y="5968"/>
                </a:lnTo>
                <a:lnTo>
                  <a:pt x="96418" y="0"/>
                </a:lnTo>
                <a:close/>
              </a:path>
            </a:pathLst>
          </a:custGeom>
          <a:solidFill>
            <a:srgbClr val="86C3EB"/>
          </a:solidFill>
        </p:spPr>
        <p:txBody>
          <a:bodyPr wrap="square" lIns="0" tIns="0" rIns="0" bIns="0" rtlCol="0"/>
          <a:lstStyle/>
          <a:p>
            <a:endParaRPr/>
          </a:p>
        </p:txBody>
      </p:sp>
      <p:sp>
        <p:nvSpPr>
          <p:cNvPr id="39" name="object 39"/>
          <p:cNvSpPr/>
          <p:nvPr/>
        </p:nvSpPr>
        <p:spPr>
          <a:xfrm>
            <a:off x="704087" y="585025"/>
            <a:ext cx="283210" cy="0"/>
          </a:xfrm>
          <a:custGeom>
            <a:avLst/>
            <a:gdLst/>
            <a:ahLst/>
            <a:cxnLst/>
            <a:rect l="l" t="t" r="r" b="b"/>
            <a:pathLst>
              <a:path w="283209">
                <a:moveTo>
                  <a:pt x="0" y="0"/>
                </a:moveTo>
                <a:lnTo>
                  <a:pt x="282968" y="0"/>
                </a:lnTo>
              </a:path>
            </a:pathLst>
          </a:custGeom>
          <a:ln w="17907">
            <a:solidFill>
              <a:srgbClr val="86C3EB"/>
            </a:solidFill>
          </a:ln>
        </p:spPr>
        <p:txBody>
          <a:bodyPr wrap="square" lIns="0" tIns="0" rIns="0" bIns="0" rtlCol="0"/>
          <a:lstStyle/>
          <a:p>
            <a:endParaRPr/>
          </a:p>
        </p:txBody>
      </p:sp>
      <p:sp>
        <p:nvSpPr>
          <p:cNvPr id="40" name="object 40"/>
          <p:cNvSpPr/>
          <p:nvPr/>
        </p:nvSpPr>
        <p:spPr>
          <a:xfrm>
            <a:off x="704087" y="612457"/>
            <a:ext cx="247015" cy="0"/>
          </a:xfrm>
          <a:custGeom>
            <a:avLst/>
            <a:gdLst/>
            <a:ahLst/>
            <a:cxnLst/>
            <a:rect l="l" t="t" r="r" b="b"/>
            <a:pathLst>
              <a:path w="247015">
                <a:moveTo>
                  <a:pt x="0" y="0"/>
                </a:moveTo>
                <a:lnTo>
                  <a:pt x="246405" y="0"/>
                </a:lnTo>
              </a:path>
            </a:pathLst>
          </a:custGeom>
          <a:ln w="17906">
            <a:solidFill>
              <a:srgbClr val="86C3EB"/>
            </a:solidFill>
          </a:ln>
        </p:spPr>
        <p:txBody>
          <a:bodyPr wrap="square" lIns="0" tIns="0" rIns="0" bIns="0" rtlCol="0"/>
          <a:lstStyle/>
          <a:p>
            <a:endParaRPr/>
          </a:p>
        </p:txBody>
      </p:sp>
      <p:sp>
        <p:nvSpPr>
          <p:cNvPr id="41" name="object 41"/>
          <p:cNvSpPr/>
          <p:nvPr/>
        </p:nvSpPr>
        <p:spPr>
          <a:xfrm>
            <a:off x="749808" y="475297"/>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42" name="object 42"/>
          <p:cNvSpPr/>
          <p:nvPr/>
        </p:nvSpPr>
        <p:spPr>
          <a:xfrm>
            <a:off x="886967" y="429767"/>
            <a:ext cx="100330" cy="18415"/>
          </a:xfrm>
          <a:custGeom>
            <a:avLst/>
            <a:gdLst/>
            <a:ahLst/>
            <a:cxnLst/>
            <a:rect l="l" t="t" r="r" b="b"/>
            <a:pathLst>
              <a:path w="100330" h="18415">
                <a:moveTo>
                  <a:pt x="100063" y="0"/>
                </a:moveTo>
                <a:lnTo>
                  <a:pt x="0" y="0"/>
                </a:lnTo>
                <a:lnTo>
                  <a:pt x="0" y="17906"/>
                </a:lnTo>
                <a:lnTo>
                  <a:pt x="96418" y="17906"/>
                </a:lnTo>
                <a:lnTo>
                  <a:pt x="98501" y="12318"/>
                </a:lnTo>
                <a:lnTo>
                  <a:pt x="100063" y="6350"/>
                </a:lnTo>
                <a:lnTo>
                  <a:pt x="100063" y="0"/>
                </a:lnTo>
                <a:close/>
              </a:path>
            </a:pathLst>
          </a:custGeom>
          <a:solidFill>
            <a:srgbClr val="86C3EB"/>
          </a:solidFill>
        </p:spPr>
        <p:txBody>
          <a:bodyPr wrap="square" lIns="0" tIns="0" rIns="0" bIns="0" rtlCol="0"/>
          <a:lstStyle/>
          <a:p>
            <a:endParaRPr/>
          </a:p>
        </p:txBody>
      </p:sp>
      <p:sp>
        <p:nvSpPr>
          <p:cNvPr id="43" name="object 43"/>
          <p:cNvSpPr/>
          <p:nvPr/>
        </p:nvSpPr>
        <p:spPr>
          <a:xfrm>
            <a:off x="704087" y="374713"/>
            <a:ext cx="247015" cy="0"/>
          </a:xfrm>
          <a:custGeom>
            <a:avLst/>
            <a:gdLst/>
            <a:ahLst/>
            <a:cxnLst/>
            <a:rect l="l" t="t" r="r" b="b"/>
            <a:pathLst>
              <a:path w="247015">
                <a:moveTo>
                  <a:pt x="0" y="0"/>
                </a:moveTo>
                <a:lnTo>
                  <a:pt x="246405" y="0"/>
                </a:lnTo>
              </a:path>
            </a:pathLst>
          </a:custGeom>
          <a:ln w="17907">
            <a:solidFill>
              <a:srgbClr val="86C3EB"/>
            </a:solidFill>
          </a:ln>
        </p:spPr>
        <p:txBody>
          <a:bodyPr wrap="square" lIns="0" tIns="0" rIns="0" bIns="0" rtlCol="0"/>
          <a:lstStyle/>
          <a:p>
            <a:endParaRPr/>
          </a:p>
        </p:txBody>
      </p:sp>
      <p:sp>
        <p:nvSpPr>
          <p:cNvPr id="44" name="object 44"/>
          <p:cNvSpPr/>
          <p:nvPr/>
        </p:nvSpPr>
        <p:spPr>
          <a:xfrm>
            <a:off x="704087" y="406844"/>
            <a:ext cx="283210" cy="0"/>
          </a:xfrm>
          <a:custGeom>
            <a:avLst/>
            <a:gdLst/>
            <a:ahLst/>
            <a:cxnLst/>
            <a:rect l="l" t="t" r="r" b="b"/>
            <a:pathLst>
              <a:path w="283209">
                <a:moveTo>
                  <a:pt x="0" y="0"/>
                </a:moveTo>
                <a:lnTo>
                  <a:pt x="282968" y="0"/>
                </a:lnTo>
              </a:path>
            </a:pathLst>
          </a:custGeom>
          <a:ln w="9016">
            <a:solidFill>
              <a:srgbClr val="86C3EB"/>
            </a:solidFill>
          </a:ln>
        </p:spPr>
        <p:txBody>
          <a:bodyPr wrap="square" lIns="0" tIns="0" rIns="0" bIns="0" rtlCol="0"/>
          <a:lstStyle/>
          <a:p>
            <a:endParaRPr/>
          </a:p>
        </p:txBody>
      </p:sp>
      <p:sp>
        <p:nvSpPr>
          <p:cNvPr id="45" name="object 45"/>
          <p:cNvSpPr txBox="1">
            <a:spLocks noGrp="1"/>
          </p:cNvSpPr>
          <p:nvPr>
            <p:ph type="title"/>
          </p:nvPr>
        </p:nvSpPr>
        <p:spPr>
          <a:xfrm>
            <a:off x="2109597" y="2287473"/>
            <a:ext cx="6096635" cy="465455"/>
          </a:xfrm>
          <a:prstGeom prst="rect">
            <a:avLst/>
          </a:prstGeom>
        </p:spPr>
        <p:txBody>
          <a:bodyPr vert="horz" wrap="square" lIns="0" tIns="17145" rIns="0" bIns="0" rtlCol="0">
            <a:spAutoFit/>
          </a:bodyPr>
          <a:lstStyle/>
          <a:p>
            <a:pPr marL="12700">
              <a:lnSpc>
                <a:spcPct val="100000"/>
              </a:lnSpc>
              <a:spcBef>
                <a:spcPts val="135"/>
              </a:spcBef>
            </a:pPr>
            <a:r>
              <a:rPr sz="2850" spc="-10" dirty="0" smtClean="0">
                <a:solidFill>
                  <a:srgbClr val="FFFFFF"/>
                </a:solidFill>
              </a:rPr>
              <a:t>Blockchain </a:t>
            </a:r>
            <a:r>
              <a:rPr lang="en-US" sz="2850" dirty="0">
                <a:solidFill>
                  <a:srgbClr val="FFFFFF"/>
                </a:solidFill>
              </a:rPr>
              <a:t>F</a:t>
            </a:r>
            <a:r>
              <a:rPr sz="2850" dirty="0" smtClean="0">
                <a:solidFill>
                  <a:srgbClr val="FFFFFF"/>
                </a:solidFill>
              </a:rPr>
              <a:t>abric</a:t>
            </a:r>
            <a:r>
              <a:rPr sz="2850" spc="15" dirty="0" smtClean="0">
                <a:solidFill>
                  <a:srgbClr val="FFFFFF"/>
                </a:solidFill>
              </a:rPr>
              <a:t> </a:t>
            </a:r>
            <a:r>
              <a:rPr lang="en-US" sz="2850" spc="-15" dirty="0">
                <a:solidFill>
                  <a:srgbClr val="FFFFFF"/>
                </a:solidFill>
              </a:rPr>
              <a:t>D</a:t>
            </a:r>
            <a:r>
              <a:rPr sz="2850" spc="-15" dirty="0" smtClean="0">
                <a:solidFill>
                  <a:srgbClr val="FFFFFF"/>
                </a:solidFill>
              </a:rPr>
              <a:t>evelopment</a:t>
            </a:r>
            <a:endParaRPr sz="2850" dirty="0"/>
          </a:p>
        </p:txBody>
      </p:sp>
      <p:sp>
        <p:nvSpPr>
          <p:cNvPr id="46" name="Date Placeholder 45"/>
          <p:cNvSpPr>
            <a:spLocks noGrp="1"/>
          </p:cNvSpPr>
          <p:nvPr>
            <p:ph type="dt" sz="half" idx="6"/>
          </p:nvPr>
        </p:nvSpPr>
        <p:spPr/>
        <p:txBody>
          <a:bodyPr/>
          <a:lstStyle/>
          <a:p>
            <a:fld id="{AA5C9C82-6255-42F7-87B6-07677F13999D}" type="datetime1">
              <a:rPr lang="zh-CN" altLang="en-US" smtClean="0"/>
              <a:t>2020/8/17</a:t>
            </a:fld>
            <a:endParaRPr lang="en-US"/>
          </a:p>
        </p:txBody>
      </p:sp>
      <p:sp>
        <p:nvSpPr>
          <p:cNvPr id="47" name="Slide Number Placeholder 46"/>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12</a:t>
            </a:fld>
            <a:endParaRPr lang="en-US" altLang="zh-CN" spc="5"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8522400" cy="509114"/>
          </a:xfrm>
          <a:prstGeom prst="rect">
            <a:avLst/>
          </a:prstGeom>
        </p:spPr>
        <p:txBody>
          <a:bodyPr vert="horz" wrap="square" lIns="0" tIns="16510" rIns="0" bIns="0" rtlCol="0">
            <a:spAutoFit/>
          </a:bodyPr>
          <a:lstStyle/>
          <a:p>
            <a:r>
              <a:rPr lang="en-US" altLang="zh-CN" sz="3200" b="1" dirty="0" smtClean="0"/>
              <a:t>Requirements for Enterprise BlockChain</a:t>
            </a:r>
            <a:endParaRPr lang="en-US" altLang="zh-CN" sz="3200" b="1" dirty="0"/>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13</a:t>
            </a:fld>
            <a:endParaRPr lang="en-US" altLang="zh-CN" spc="5" dirty="0"/>
          </a:p>
        </p:txBody>
      </p:sp>
      <p:sp>
        <p:nvSpPr>
          <p:cNvPr id="68" name="Rectangle 67"/>
          <p:cNvSpPr/>
          <p:nvPr/>
        </p:nvSpPr>
        <p:spPr>
          <a:xfrm>
            <a:off x="141051" y="1050925"/>
            <a:ext cx="8860277" cy="2062103"/>
          </a:xfrm>
          <a:prstGeom prst="rect">
            <a:avLst/>
          </a:prstGeom>
        </p:spPr>
        <p:txBody>
          <a:bodyPr wrap="square">
            <a:spAutoFit/>
          </a:bodyPr>
          <a:lstStyle/>
          <a:p>
            <a:r>
              <a:rPr lang="en-US" altLang="zh-CN" sz="2000" dirty="0"/>
              <a:t>For enterprise use, we need to consider the following requirements</a:t>
            </a:r>
            <a:r>
              <a:rPr lang="en-US" altLang="zh-CN" sz="2000" dirty="0" smtClean="0"/>
              <a:t>:</a:t>
            </a:r>
          </a:p>
          <a:p>
            <a:endParaRPr lang="en-US" altLang="zh-CN" dirty="0"/>
          </a:p>
          <a:p>
            <a:pPr marL="285750" indent="-285750">
              <a:buFont typeface="Wingdings" panose="05000000000000000000" pitchFamily="2" charset="2"/>
              <a:buChar char="Ø"/>
            </a:pPr>
            <a:r>
              <a:rPr lang="en-US" altLang="zh-CN" dirty="0"/>
              <a:t>Participants must be identified/identifiable</a:t>
            </a:r>
          </a:p>
          <a:p>
            <a:pPr marL="285750" indent="-285750">
              <a:buFont typeface="Wingdings" panose="05000000000000000000" pitchFamily="2" charset="2"/>
              <a:buChar char="Ø"/>
            </a:pPr>
            <a:r>
              <a:rPr lang="en-US" altLang="zh-CN" dirty="0"/>
              <a:t>Networks need to be </a:t>
            </a:r>
            <a:r>
              <a:rPr lang="en-US" altLang="zh-CN" i="1" dirty="0"/>
              <a:t>permissioned</a:t>
            </a:r>
            <a:endParaRPr lang="en-US" altLang="zh-CN" dirty="0"/>
          </a:p>
          <a:p>
            <a:pPr marL="285750" indent="-285750">
              <a:buFont typeface="Wingdings" panose="05000000000000000000" pitchFamily="2" charset="2"/>
              <a:buChar char="Ø"/>
            </a:pPr>
            <a:r>
              <a:rPr lang="en-US" altLang="zh-CN" dirty="0"/>
              <a:t>High transaction throughput performance</a:t>
            </a:r>
          </a:p>
          <a:p>
            <a:pPr marL="285750" indent="-285750">
              <a:buFont typeface="Wingdings" panose="05000000000000000000" pitchFamily="2" charset="2"/>
              <a:buChar char="Ø"/>
            </a:pPr>
            <a:r>
              <a:rPr lang="en-US" altLang="zh-CN" dirty="0"/>
              <a:t>Low latency of transaction confirmation</a:t>
            </a:r>
          </a:p>
          <a:p>
            <a:pPr marL="285750" indent="-285750">
              <a:buFont typeface="Wingdings" panose="05000000000000000000" pitchFamily="2" charset="2"/>
              <a:buChar char="Ø"/>
            </a:pPr>
            <a:r>
              <a:rPr lang="en-US" altLang="zh-CN" dirty="0"/>
              <a:t>Privacy and confidentiality of transactions and data pertaining to business transactions</a:t>
            </a:r>
          </a:p>
        </p:txBody>
      </p:sp>
      <p:sp>
        <p:nvSpPr>
          <p:cNvPr id="3" name="Rectangle 2"/>
          <p:cNvSpPr/>
          <p:nvPr/>
        </p:nvSpPr>
        <p:spPr>
          <a:xfrm>
            <a:off x="353438" y="3660090"/>
            <a:ext cx="8610600" cy="646331"/>
          </a:xfrm>
          <a:prstGeom prst="rect">
            <a:avLst/>
          </a:prstGeom>
        </p:spPr>
        <p:txBody>
          <a:bodyPr wrap="square">
            <a:spAutoFit/>
          </a:bodyPr>
          <a:lstStyle/>
          <a:p>
            <a:r>
              <a:rPr lang="en-US" altLang="zh-CN" dirty="0"/>
              <a:t>While many early blockchain platforms are currently being </a:t>
            </a:r>
            <a:r>
              <a:rPr lang="en-US" altLang="zh-CN" i="1" dirty="0"/>
              <a:t>adapted</a:t>
            </a:r>
            <a:r>
              <a:rPr lang="en-US" altLang="zh-CN" dirty="0"/>
              <a:t> for enterprise use, </a:t>
            </a:r>
            <a:r>
              <a:rPr lang="en-US" altLang="zh-CN" b="1" dirty="0"/>
              <a:t>Hyperledger Fabric </a:t>
            </a:r>
            <a:r>
              <a:rPr lang="en-US" altLang="zh-CN" dirty="0"/>
              <a:t>has been </a:t>
            </a:r>
            <a:r>
              <a:rPr lang="en-US" altLang="zh-CN" i="1" dirty="0"/>
              <a:t>designed</a:t>
            </a:r>
            <a:r>
              <a:rPr lang="en-US" altLang="zh-CN" dirty="0"/>
              <a:t> for enterprise use from the outset. </a:t>
            </a:r>
            <a:endParaRPr lang="zh-CN" altLang="en-US" dirty="0"/>
          </a:p>
        </p:txBody>
      </p:sp>
    </p:spTree>
    <p:extLst>
      <p:ext uri="{BB962C8B-B14F-4D97-AF65-F5344CB8AC3E}">
        <p14:creationId xmlns:p14="http://schemas.microsoft.com/office/powerpoint/2010/main" val="7282537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6617400" cy="509114"/>
          </a:xfrm>
          <a:prstGeom prst="rect">
            <a:avLst/>
          </a:prstGeom>
        </p:spPr>
        <p:txBody>
          <a:bodyPr vert="horz" wrap="square" lIns="0" tIns="16510" rIns="0" bIns="0" rtlCol="0">
            <a:spAutoFit/>
          </a:bodyPr>
          <a:lstStyle/>
          <a:p>
            <a:r>
              <a:rPr lang="en-US" altLang="zh-CN" sz="3200" b="1" dirty="0"/>
              <a:t>Hyperledger </a:t>
            </a:r>
            <a:r>
              <a:rPr lang="en-US" altLang="zh-CN" sz="3200" b="1" dirty="0" smtClean="0"/>
              <a:t>Fabric Concepts (1)</a:t>
            </a:r>
            <a:endParaRPr lang="en-US" altLang="zh-CN" sz="3200" b="1" dirty="0"/>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14</a:t>
            </a:fld>
            <a:endParaRPr lang="en-US" altLang="zh-CN" spc="5" dirty="0"/>
          </a:p>
        </p:txBody>
      </p:sp>
      <p:sp>
        <p:nvSpPr>
          <p:cNvPr id="68" name="Rectangle 67"/>
          <p:cNvSpPr/>
          <p:nvPr/>
        </p:nvSpPr>
        <p:spPr>
          <a:xfrm>
            <a:off x="131322" y="746125"/>
            <a:ext cx="8936477" cy="4062651"/>
          </a:xfrm>
          <a:prstGeom prst="rect">
            <a:avLst/>
          </a:prstGeom>
        </p:spPr>
        <p:txBody>
          <a:bodyPr wrap="square">
            <a:spAutoFit/>
          </a:bodyPr>
          <a:lstStyle/>
          <a:p>
            <a:r>
              <a:rPr lang="en-US" altLang="zh-CN" sz="1200" dirty="0"/>
              <a:t>Hyperledger Fabric is </a:t>
            </a:r>
            <a:r>
              <a:rPr lang="en-US" altLang="zh-CN" sz="1100" dirty="0"/>
              <a:t>an </a:t>
            </a:r>
            <a:r>
              <a:rPr lang="en-US" altLang="zh-CN" sz="1400" b="1" dirty="0"/>
              <a:t>open source enterprise-grade permissioned distributed ledger technology (DLT) platform</a:t>
            </a:r>
            <a:r>
              <a:rPr lang="en-US" altLang="zh-CN" sz="1200" dirty="0"/>
              <a:t>, designed for use in enterprise contexts, that delivers some key differentiating capabilities over other popular distributed ledger or blockchain platforms.</a:t>
            </a:r>
          </a:p>
          <a:p>
            <a:endParaRPr lang="en-US" altLang="zh-CN" sz="1200" dirty="0" smtClean="0"/>
          </a:p>
          <a:p>
            <a:r>
              <a:rPr lang="en-US" altLang="zh-CN" sz="1200" dirty="0" smtClean="0"/>
              <a:t>One </a:t>
            </a:r>
            <a:r>
              <a:rPr lang="en-US" altLang="zh-CN" sz="1200" dirty="0"/>
              <a:t>key point of differentiation is that Hyperledger was established under the </a:t>
            </a:r>
            <a:r>
              <a:rPr lang="en-US" altLang="zh-CN" sz="1400" b="1" dirty="0"/>
              <a:t>Linux Foundation</a:t>
            </a:r>
            <a:r>
              <a:rPr lang="en-US" altLang="zh-CN" sz="1200" dirty="0"/>
              <a:t>, which itself has a long and very successful history of nurturing open source projects under </a:t>
            </a:r>
            <a:r>
              <a:rPr lang="en-US" altLang="zh-CN" sz="1400" b="1" dirty="0"/>
              <a:t>open governance</a:t>
            </a:r>
            <a:r>
              <a:rPr lang="en-US" altLang="zh-CN" sz="1200" dirty="0"/>
              <a:t> that grow strong sustaining communities and thriving ecosystems. </a:t>
            </a:r>
            <a:endParaRPr lang="en-US" altLang="zh-CN" sz="1200" dirty="0" smtClean="0"/>
          </a:p>
          <a:p>
            <a:pPr marL="628650" lvl="1" indent="-171450">
              <a:buFont typeface="Arial" panose="020B0604020202020204" pitchFamily="34" charset="0"/>
              <a:buChar char="•"/>
            </a:pPr>
            <a:r>
              <a:rPr lang="en-US" altLang="zh-CN" sz="1100" dirty="0" smtClean="0"/>
              <a:t>Hyperledger </a:t>
            </a:r>
            <a:r>
              <a:rPr lang="en-US" altLang="zh-CN" sz="1100" dirty="0"/>
              <a:t>is governed by a diverse technical steering committee, and the Hyperledger Fabric project by a diverse set of maintainers from multiple organizations. It has a </a:t>
            </a:r>
            <a:r>
              <a:rPr lang="en-US" altLang="zh-CN" sz="1200" b="1" dirty="0"/>
              <a:t>development community </a:t>
            </a:r>
            <a:r>
              <a:rPr lang="en-US" altLang="zh-CN" sz="1100" dirty="0"/>
              <a:t>that has grown to over 35 organizations and nearly 200 developers since its earliest commits</a:t>
            </a:r>
            <a:r>
              <a:rPr lang="en-US" altLang="zh-CN" sz="1100" dirty="0" smtClean="0"/>
              <a:t>.</a:t>
            </a:r>
          </a:p>
          <a:p>
            <a:endParaRPr lang="en-US" altLang="zh-CN" sz="1200" dirty="0"/>
          </a:p>
          <a:p>
            <a:r>
              <a:rPr lang="en-US" altLang="zh-CN" sz="1200" dirty="0"/>
              <a:t>Fabric has a highly </a:t>
            </a:r>
            <a:r>
              <a:rPr lang="en-US" altLang="zh-CN" sz="1400" b="1" dirty="0"/>
              <a:t>modular</a:t>
            </a:r>
            <a:r>
              <a:rPr lang="en-US" altLang="zh-CN" sz="1400" dirty="0"/>
              <a:t> </a:t>
            </a:r>
            <a:r>
              <a:rPr lang="en-US" altLang="zh-CN" sz="1200" dirty="0"/>
              <a:t>and </a:t>
            </a:r>
            <a:r>
              <a:rPr lang="en-US" altLang="zh-CN" sz="1400" b="1" dirty="0"/>
              <a:t>configurable</a:t>
            </a:r>
            <a:r>
              <a:rPr lang="en-US" altLang="zh-CN" sz="1400" dirty="0"/>
              <a:t> </a:t>
            </a:r>
            <a:r>
              <a:rPr lang="en-US" altLang="zh-CN" sz="1200" dirty="0"/>
              <a:t>architecture, enabling innovation, versatility and optimization for a broad range of industry use cases including banking, finance, insurance, healthcare, human resources, supply chain and even digital music delivery.</a:t>
            </a:r>
          </a:p>
          <a:p>
            <a:pPr marL="628650" lvl="1" indent="-171450">
              <a:buFont typeface="Arial" panose="020B0604020202020204" pitchFamily="34" charset="0"/>
              <a:buChar char="•"/>
            </a:pPr>
            <a:r>
              <a:rPr lang="en-US" altLang="zh-CN" sz="1100" dirty="0"/>
              <a:t>Fabric is the first distributed ledger platform to support </a:t>
            </a:r>
            <a:r>
              <a:rPr lang="en-US" altLang="zh-CN" sz="1200" b="1" dirty="0"/>
              <a:t>smart contracts authored in general-purpose programming languages</a:t>
            </a:r>
            <a:r>
              <a:rPr lang="en-US" altLang="zh-CN" sz="1100" dirty="0"/>
              <a:t> such as Java, Go and Node.js, rather than constrained domain-specific languages (DSL). This means that most enterprises already have the skill set needed to develop smart contracts, and no additional training to learn a new language or DSL is needed</a:t>
            </a:r>
            <a:r>
              <a:rPr lang="en-US" altLang="zh-CN" sz="1100" dirty="0" smtClean="0"/>
              <a:t>.</a:t>
            </a:r>
          </a:p>
          <a:p>
            <a:endParaRPr lang="en-US" altLang="zh-CN" sz="1200" dirty="0"/>
          </a:p>
          <a:p>
            <a:r>
              <a:rPr lang="en-US" altLang="zh-CN" sz="1200" dirty="0"/>
              <a:t>The Fabric platform is also </a:t>
            </a:r>
            <a:r>
              <a:rPr lang="en-US" altLang="zh-CN" sz="1400" b="1" dirty="0"/>
              <a:t>permissioned</a:t>
            </a:r>
            <a:r>
              <a:rPr lang="en-US" altLang="zh-CN" sz="1400" dirty="0"/>
              <a:t>,</a:t>
            </a:r>
            <a:r>
              <a:rPr lang="en-US" altLang="zh-CN" sz="1200" dirty="0"/>
              <a:t> meaning that, unlike with a public permissionless network, the participants are known to each other, rather than anonymous and therefore fully untrusted. </a:t>
            </a:r>
            <a:endParaRPr lang="en-US" altLang="zh-CN" sz="1200" dirty="0" smtClean="0"/>
          </a:p>
          <a:p>
            <a:pPr marL="628650" lvl="1" indent="-171450">
              <a:buFont typeface="Arial" panose="020B0604020202020204" pitchFamily="34" charset="0"/>
              <a:buChar char="•"/>
            </a:pPr>
            <a:r>
              <a:rPr lang="en-US" altLang="zh-CN" sz="1100" dirty="0" smtClean="0"/>
              <a:t>This </a:t>
            </a:r>
            <a:r>
              <a:rPr lang="en-US" altLang="zh-CN" sz="1100" dirty="0"/>
              <a:t>means that while the participants may not </a:t>
            </a:r>
            <a:r>
              <a:rPr lang="en-US" altLang="zh-CN" sz="1100" i="1" dirty="0"/>
              <a:t>fully</a:t>
            </a:r>
            <a:r>
              <a:rPr lang="en-US" altLang="zh-CN" sz="1100" dirty="0"/>
              <a:t> trust one another (they may, for example, be competitors in the same industry), a network can be operated under a </a:t>
            </a:r>
            <a:r>
              <a:rPr lang="en-US" altLang="zh-CN" sz="1100" b="1" dirty="0"/>
              <a:t>governance model </a:t>
            </a:r>
            <a:r>
              <a:rPr lang="en-US" altLang="zh-CN" sz="1100" dirty="0"/>
              <a:t>that is built off of what trust </a:t>
            </a:r>
            <a:r>
              <a:rPr lang="en-US" altLang="zh-CN" sz="1100" i="1" dirty="0"/>
              <a:t>does</a:t>
            </a:r>
            <a:r>
              <a:rPr lang="en-US" altLang="zh-CN" sz="1100" dirty="0"/>
              <a:t> exist between participants, such as a legal agreement or framework for handling disputes</a:t>
            </a:r>
            <a:r>
              <a:rPr lang="en-US" altLang="zh-CN" sz="1100" dirty="0" smtClean="0"/>
              <a:t>.</a:t>
            </a:r>
            <a:endParaRPr lang="en-US" altLang="zh-CN" sz="11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6465000" cy="509114"/>
          </a:xfrm>
          <a:prstGeom prst="rect">
            <a:avLst/>
          </a:prstGeom>
        </p:spPr>
        <p:txBody>
          <a:bodyPr vert="horz" wrap="square" lIns="0" tIns="16510" rIns="0" bIns="0" rtlCol="0">
            <a:spAutoFit/>
          </a:bodyPr>
          <a:lstStyle/>
          <a:p>
            <a:r>
              <a:rPr lang="en-US" altLang="zh-CN" sz="3200" b="1" dirty="0"/>
              <a:t>Hyperledger </a:t>
            </a:r>
            <a:r>
              <a:rPr lang="en-US" altLang="zh-CN" sz="3200" b="1" dirty="0" smtClean="0"/>
              <a:t>Fabric Concepts (2)</a:t>
            </a:r>
            <a:endParaRPr lang="en-US" altLang="zh-CN" sz="3200" b="1" dirty="0"/>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15</a:t>
            </a:fld>
            <a:endParaRPr lang="en-US" altLang="zh-CN" spc="5" dirty="0"/>
          </a:p>
        </p:txBody>
      </p:sp>
      <p:sp>
        <p:nvSpPr>
          <p:cNvPr id="68" name="Rectangle 67"/>
          <p:cNvSpPr/>
          <p:nvPr/>
        </p:nvSpPr>
        <p:spPr>
          <a:xfrm>
            <a:off x="131323" y="822325"/>
            <a:ext cx="8991600" cy="3631763"/>
          </a:xfrm>
          <a:prstGeom prst="rect">
            <a:avLst/>
          </a:prstGeom>
        </p:spPr>
        <p:txBody>
          <a:bodyPr wrap="square">
            <a:spAutoFit/>
          </a:bodyPr>
          <a:lstStyle/>
          <a:p>
            <a:r>
              <a:rPr lang="en-US" altLang="zh-CN" sz="1400" dirty="0" smtClean="0"/>
              <a:t>One </a:t>
            </a:r>
            <a:r>
              <a:rPr lang="en-US" altLang="zh-CN" sz="1400" dirty="0"/>
              <a:t>of the most important of the platform’s differentiators is its support for</a:t>
            </a:r>
            <a:r>
              <a:rPr lang="en-US" altLang="zh-CN" sz="1600" dirty="0"/>
              <a:t> </a:t>
            </a:r>
            <a:r>
              <a:rPr lang="en-US" altLang="zh-CN" sz="1600" b="1" dirty="0"/>
              <a:t>pluggable consensus protocols</a:t>
            </a:r>
            <a:r>
              <a:rPr lang="en-US" altLang="zh-CN" sz="1400" dirty="0"/>
              <a:t> that enable the platform to be more effectively customized to fit particular use cases and trust models. </a:t>
            </a:r>
            <a:endParaRPr lang="en-US" altLang="zh-CN" sz="1400" dirty="0" smtClean="0"/>
          </a:p>
          <a:p>
            <a:pPr marL="742950" lvl="1" indent="-285750">
              <a:buFont typeface="Arial" panose="020B0604020202020204" pitchFamily="34" charset="0"/>
              <a:buChar char="•"/>
            </a:pPr>
            <a:r>
              <a:rPr lang="en-US" altLang="zh-CN" sz="1200" dirty="0" smtClean="0"/>
              <a:t>For </a:t>
            </a:r>
            <a:r>
              <a:rPr lang="en-US" altLang="zh-CN" sz="1200" dirty="0"/>
              <a:t>instance, when deployed within a single enterprise, or operated by a trusted authority, fully byzantine fault tolerant consensus might be considered unnecessary and an excessive drag on performance and throughput. In situations such as that, a </a:t>
            </a:r>
            <a:r>
              <a:rPr lang="en-US" altLang="zh-CN" sz="1200" dirty="0">
                <a:hlinkClick r:id="rId3"/>
              </a:rPr>
              <a:t>crash fault-tolerant</a:t>
            </a:r>
            <a:r>
              <a:rPr lang="en-US" altLang="zh-CN" sz="1200" dirty="0"/>
              <a:t> (CFT) consensus protocol might be more than adequate whereas, in a multi-party, decentralized use case, a more traditional </a:t>
            </a:r>
            <a:r>
              <a:rPr lang="en-US" altLang="zh-CN" sz="1200" dirty="0">
                <a:hlinkClick r:id="rId4"/>
              </a:rPr>
              <a:t>byzantine fault tolerant</a:t>
            </a:r>
            <a:r>
              <a:rPr lang="en-US" altLang="zh-CN" sz="1200" dirty="0"/>
              <a:t> (BFT) consensus protocol might be required</a:t>
            </a:r>
            <a:r>
              <a:rPr lang="en-US" altLang="zh-CN" sz="1200" dirty="0" smtClean="0"/>
              <a:t>.</a:t>
            </a:r>
          </a:p>
          <a:p>
            <a:endParaRPr lang="en-US" altLang="zh-CN" sz="1400" dirty="0"/>
          </a:p>
          <a:p>
            <a:r>
              <a:rPr lang="en-US" altLang="zh-CN" sz="1400" dirty="0"/>
              <a:t>Fabric can leverage consensus protocols that </a:t>
            </a:r>
            <a:r>
              <a:rPr lang="en-US" altLang="zh-CN" sz="1600" b="1" dirty="0"/>
              <a:t>do not require a native cryptocurrency</a:t>
            </a:r>
            <a:r>
              <a:rPr lang="en-US" altLang="zh-CN" sz="1400" dirty="0"/>
              <a:t> to incent costly mining or to fuel smart contract execution. </a:t>
            </a:r>
            <a:endParaRPr lang="en-US" altLang="zh-CN" sz="1400" dirty="0" smtClean="0"/>
          </a:p>
          <a:p>
            <a:pPr marL="742950" lvl="1" indent="-285750">
              <a:buFont typeface="Arial" panose="020B0604020202020204" pitchFamily="34" charset="0"/>
              <a:buChar char="•"/>
            </a:pPr>
            <a:r>
              <a:rPr lang="en-US" altLang="zh-CN" sz="1200" dirty="0" smtClean="0"/>
              <a:t>Avoidance </a:t>
            </a:r>
            <a:r>
              <a:rPr lang="en-US" altLang="zh-CN" sz="1200" dirty="0"/>
              <a:t>of a cryptocurrency reduces some significant risk/attack vectors, and absence of cryptographic mining operations means that the platform can be deployed with roughly the same operational cost as any other distributed system</a:t>
            </a:r>
            <a:r>
              <a:rPr lang="en-US" altLang="zh-CN" sz="1200" dirty="0" smtClean="0"/>
              <a:t>.</a:t>
            </a:r>
          </a:p>
          <a:p>
            <a:endParaRPr lang="en-US" altLang="zh-CN" sz="1400" dirty="0"/>
          </a:p>
          <a:p>
            <a:r>
              <a:rPr lang="en-US" altLang="zh-CN" sz="1400" dirty="0"/>
              <a:t>The combination of these differentiating design features makes Fabric one of the </a:t>
            </a:r>
            <a:r>
              <a:rPr lang="en-US" altLang="zh-CN" sz="1400" b="1" dirty="0"/>
              <a:t>better performing platforms</a:t>
            </a:r>
            <a:r>
              <a:rPr lang="en-US" altLang="zh-CN" sz="1400" dirty="0"/>
              <a:t> available today both in terms of transaction processing and transaction confirmation latency, and it enables </a:t>
            </a:r>
            <a:r>
              <a:rPr lang="en-US" altLang="zh-CN" sz="1400" b="1" dirty="0"/>
              <a:t>privacy and confidentiality</a:t>
            </a:r>
            <a:r>
              <a:rPr lang="en-US" altLang="zh-CN" sz="1400" dirty="0"/>
              <a:t> of transactions and the smart contracts (what Fabric calls “chaincode”) that implement them</a:t>
            </a:r>
            <a:r>
              <a:rPr lang="en-US" altLang="zh-CN" sz="1400" dirty="0" smtClean="0"/>
              <a:t>.</a:t>
            </a:r>
          </a:p>
          <a:p>
            <a:endParaRPr lang="en-US" altLang="zh-CN" sz="1400" dirty="0"/>
          </a:p>
          <a:p>
            <a:r>
              <a:rPr lang="en-US" altLang="zh-CN" sz="1400" dirty="0"/>
              <a:t>Let’s explore these differentiating features in more detail.</a:t>
            </a:r>
          </a:p>
        </p:txBody>
      </p:sp>
    </p:spTree>
    <p:extLst>
      <p:ext uri="{BB962C8B-B14F-4D97-AF65-F5344CB8AC3E}">
        <p14:creationId xmlns:p14="http://schemas.microsoft.com/office/powerpoint/2010/main" val="3674058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6160199" cy="509114"/>
          </a:xfrm>
          <a:prstGeom prst="rect">
            <a:avLst/>
          </a:prstGeom>
        </p:spPr>
        <p:txBody>
          <a:bodyPr vert="horz" wrap="square" lIns="0" tIns="16510" rIns="0" bIns="0" rtlCol="0">
            <a:spAutoFit/>
          </a:bodyPr>
          <a:lstStyle/>
          <a:p>
            <a:r>
              <a:rPr lang="en-US" altLang="zh-CN" sz="3200" b="1" dirty="0"/>
              <a:t>Modularity</a:t>
            </a:r>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16</a:t>
            </a:fld>
            <a:endParaRPr lang="en-US" altLang="zh-CN" spc="5" dirty="0"/>
          </a:p>
        </p:txBody>
      </p:sp>
      <p:sp>
        <p:nvSpPr>
          <p:cNvPr id="68" name="Rectangle 67"/>
          <p:cNvSpPr/>
          <p:nvPr/>
        </p:nvSpPr>
        <p:spPr>
          <a:xfrm>
            <a:off x="131323" y="822325"/>
            <a:ext cx="8991600" cy="3539430"/>
          </a:xfrm>
          <a:prstGeom prst="rect">
            <a:avLst/>
          </a:prstGeom>
        </p:spPr>
        <p:txBody>
          <a:bodyPr wrap="square">
            <a:spAutoFit/>
          </a:bodyPr>
          <a:lstStyle/>
          <a:p>
            <a:r>
              <a:rPr lang="en-US" altLang="zh-CN" sz="1400" dirty="0" smtClean="0"/>
              <a:t>Hyperledger </a:t>
            </a:r>
            <a:r>
              <a:rPr lang="en-US" altLang="zh-CN" sz="1400" dirty="0"/>
              <a:t>Fabric has been specifically architected to have a </a:t>
            </a:r>
            <a:r>
              <a:rPr lang="en-US" altLang="zh-CN" sz="1400" b="1" dirty="0"/>
              <a:t>modular architecture</a:t>
            </a:r>
            <a:r>
              <a:rPr lang="en-US" altLang="zh-CN" sz="1400" dirty="0"/>
              <a:t>. Whether it is pluggable consensus, pluggable identity management protocols such as LDAP or OpenID Connect, key management protocols or cryptographic libraries, the platform has been designed at its core to be configured to meet the diversity of enterprise use case </a:t>
            </a:r>
            <a:r>
              <a:rPr lang="en-US" altLang="zh-CN" sz="1400" dirty="0" smtClean="0"/>
              <a:t>requirements.  At </a:t>
            </a:r>
            <a:r>
              <a:rPr lang="en-US" altLang="zh-CN" sz="1400" dirty="0"/>
              <a:t>a high level, Fabric is comprised of the following modular components</a:t>
            </a:r>
            <a:r>
              <a:rPr lang="en-US" altLang="zh-CN" sz="1400" dirty="0" smtClean="0"/>
              <a:t>:</a:t>
            </a:r>
          </a:p>
          <a:p>
            <a:endParaRPr lang="en-US" altLang="zh-CN" sz="1400" dirty="0"/>
          </a:p>
          <a:p>
            <a:pPr marL="285750" indent="-285750">
              <a:buFont typeface="Wingdings" panose="05000000000000000000" pitchFamily="2" charset="2"/>
              <a:buChar char="Ø"/>
            </a:pPr>
            <a:r>
              <a:rPr lang="en-US" altLang="zh-CN" sz="1400" dirty="0"/>
              <a:t>A pluggable </a:t>
            </a:r>
            <a:r>
              <a:rPr lang="en-US" altLang="zh-CN" sz="1400" b="1" i="1" dirty="0"/>
              <a:t>ordering service</a:t>
            </a:r>
            <a:r>
              <a:rPr lang="en-US" altLang="zh-CN" sz="1400" dirty="0"/>
              <a:t> establishes consensus on the order of transactions and then broadcasts blocks to peers.</a:t>
            </a:r>
          </a:p>
          <a:p>
            <a:pPr marL="285750" indent="-285750">
              <a:buFont typeface="Wingdings" panose="05000000000000000000" pitchFamily="2" charset="2"/>
              <a:buChar char="Ø"/>
            </a:pPr>
            <a:r>
              <a:rPr lang="en-US" altLang="zh-CN" sz="1400" dirty="0"/>
              <a:t>A pluggable </a:t>
            </a:r>
            <a:r>
              <a:rPr lang="en-US" altLang="zh-CN" sz="1400" b="1" i="1" dirty="0"/>
              <a:t>membership service provider</a:t>
            </a:r>
            <a:r>
              <a:rPr lang="en-US" altLang="zh-CN" sz="1400" dirty="0"/>
              <a:t> is responsible for associating entities in the network with cryptographic identities.</a:t>
            </a:r>
          </a:p>
          <a:p>
            <a:pPr marL="285750" indent="-285750">
              <a:buFont typeface="Wingdings" panose="05000000000000000000" pitchFamily="2" charset="2"/>
              <a:buChar char="Ø"/>
            </a:pPr>
            <a:r>
              <a:rPr lang="en-US" altLang="zh-CN" sz="1400" dirty="0"/>
              <a:t>An optional </a:t>
            </a:r>
            <a:r>
              <a:rPr lang="en-US" altLang="zh-CN" sz="1400" b="1" i="1" dirty="0"/>
              <a:t>peer-to-peer gossip service</a:t>
            </a:r>
            <a:r>
              <a:rPr lang="en-US" altLang="zh-CN" sz="1400" dirty="0"/>
              <a:t> disseminates the blocks output by ordering service to other peers.</a:t>
            </a:r>
          </a:p>
          <a:p>
            <a:pPr marL="285750" indent="-285750">
              <a:buFont typeface="Wingdings" panose="05000000000000000000" pitchFamily="2" charset="2"/>
              <a:buChar char="Ø"/>
            </a:pPr>
            <a:r>
              <a:rPr lang="en-US" altLang="zh-CN" sz="1400" b="1" dirty="0"/>
              <a:t>Smart contracts </a:t>
            </a:r>
            <a:r>
              <a:rPr lang="en-US" altLang="zh-CN" sz="1400" dirty="0"/>
              <a:t>(“chaincode”) run within a container environment (e.g. Docker) for isolation. They can be written in standard programming languages but do not have direct access to the ledger state.</a:t>
            </a:r>
          </a:p>
          <a:p>
            <a:pPr marL="285750" indent="-285750">
              <a:buFont typeface="Wingdings" panose="05000000000000000000" pitchFamily="2" charset="2"/>
              <a:buChar char="Ø"/>
            </a:pPr>
            <a:r>
              <a:rPr lang="en-US" altLang="zh-CN" sz="1400" dirty="0"/>
              <a:t>The </a:t>
            </a:r>
            <a:r>
              <a:rPr lang="en-US" altLang="zh-CN" sz="1400" b="1" dirty="0"/>
              <a:t>ledger</a:t>
            </a:r>
            <a:r>
              <a:rPr lang="en-US" altLang="zh-CN" sz="1400" dirty="0"/>
              <a:t> can be configured to support a variety of </a:t>
            </a:r>
            <a:r>
              <a:rPr lang="en-US" altLang="zh-CN" sz="1400" b="1" dirty="0"/>
              <a:t>DBMSs</a:t>
            </a:r>
            <a:r>
              <a:rPr lang="en-US" altLang="zh-CN" sz="1400" dirty="0"/>
              <a:t>.</a:t>
            </a:r>
          </a:p>
          <a:p>
            <a:pPr marL="285750" indent="-285750">
              <a:buFont typeface="Wingdings" panose="05000000000000000000" pitchFamily="2" charset="2"/>
              <a:buChar char="Ø"/>
            </a:pPr>
            <a:r>
              <a:rPr lang="en-US" altLang="zh-CN" sz="1400" dirty="0"/>
              <a:t>A pluggable </a:t>
            </a:r>
            <a:r>
              <a:rPr lang="en-US" altLang="zh-CN" sz="1400" b="1" dirty="0"/>
              <a:t>endorsement and validation policy enforcement </a:t>
            </a:r>
            <a:r>
              <a:rPr lang="en-US" altLang="zh-CN" sz="1400" dirty="0"/>
              <a:t>that can be independently configured per application.</a:t>
            </a:r>
          </a:p>
          <a:p>
            <a:endParaRPr lang="en-US" altLang="zh-CN" sz="1400" dirty="0" smtClean="0"/>
          </a:p>
          <a:p>
            <a:r>
              <a:rPr lang="en-US" altLang="zh-CN" sz="1400" dirty="0" smtClean="0"/>
              <a:t>There </a:t>
            </a:r>
            <a:r>
              <a:rPr lang="en-US" altLang="zh-CN" sz="1400" dirty="0"/>
              <a:t>is fair agreement in the industry that there is no “one blockchain to rule them all”. Hyperledger Fabric can be configured in multiple ways to satisfy the diverse solution requirements for </a:t>
            </a:r>
            <a:r>
              <a:rPr lang="en-US" altLang="zh-CN" sz="1400" b="1" dirty="0"/>
              <a:t>multiple industry use cases</a:t>
            </a:r>
            <a:r>
              <a:rPr lang="en-US" altLang="zh-CN" sz="1400" dirty="0"/>
              <a:t>.</a:t>
            </a:r>
          </a:p>
        </p:txBody>
      </p:sp>
    </p:spTree>
    <p:extLst>
      <p:ext uri="{BB962C8B-B14F-4D97-AF65-F5344CB8AC3E}">
        <p14:creationId xmlns:p14="http://schemas.microsoft.com/office/powerpoint/2010/main" val="1294903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228601" y="170509"/>
            <a:ext cx="8894322" cy="509114"/>
          </a:xfrm>
          <a:prstGeom prst="rect">
            <a:avLst/>
          </a:prstGeom>
        </p:spPr>
        <p:txBody>
          <a:bodyPr vert="horz" wrap="square" lIns="0" tIns="16510" rIns="0" bIns="0" rtlCol="0">
            <a:spAutoFit/>
          </a:bodyPr>
          <a:lstStyle/>
          <a:p>
            <a:r>
              <a:rPr lang="en-US" altLang="zh-CN" sz="3200" b="1" dirty="0"/>
              <a:t>Permissioned vs Permissionless Blockchains</a:t>
            </a:r>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17</a:t>
            </a:fld>
            <a:endParaRPr lang="en-US" altLang="zh-CN" spc="5" dirty="0"/>
          </a:p>
        </p:txBody>
      </p:sp>
      <p:sp>
        <p:nvSpPr>
          <p:cNvPr id="68" name="Rectangle 67"/>
          <p:cNvSpPr/>
          <p:nvPr/>
        </p:nvSpPr>
        <p:spPr>
          <a:xfrm>
            <a:off x="131323" y="822325"/>
            <a:ext cx="8991600" cy="4124206"/>
          </a:xfrm>
          <a:prstGeom prst="rect">
            <a:avLst/>
          </a:prstGeom>
        </p:spPr>
        <p:txBody>
          <a:bodyPr wrap="square">
            <a:spAutoFit/>
          </a:bodyPr>
          <a:lstStyle/>
          <a:p>
            <a:r>
              <a:rPr lang="en-US" altLang="zh-CN" sz="1400" dirty="0" smtClean="0"/>
              <a:t>In </a:t>
            </a:r>
            <a:r>
              <a:rPr lang="en-US" altLang="zh-CN" sz="1400" dirty="0"/>
              <a:t>a permissionless blockchain, virtually anyone can participate, and every participant is anonymous. In such a context, there can be no trust other than that the state of the blockchain, prior to a certain depth, is immutable. In order to mitigate this absence of trust, permissionless blockchains typically employ a “mined” native cryptocurrency or transaction fees to provide economic incentive to offset the extraordinary costs of participating in a form of byzantine fault tolerant consensus based on “proof of work” (</a:t>
            </a:r>
            <a:r>
              <a:rPr lang="en-US" altLang="zh-CN" sz="1400" b="1" dirty="0" err="1"/>
              <a:t>PoW</a:t>
            </a:r>
            <a:r>
              <a:rPr lang="en-US" altLang="zh-CN" sz="1400" dirty="0" smtClean="0"/>
              <a:t>).</a:t>
            </a:r>
          </a:p>
          <a:p>
            <a:endParaRPr lang="en-US" altLang="zh-CN" sz="1400" dirty="0"/>
          </a:p>
          <a:p>
            <a:r>
              <a:rPr lang="en-US" altLang="zh-CN" sz="1400" b="1" dirty="0"/>
              <a:t>Permissioned</a:t>
            </a:r>
            <a:r>
              <a:rPr lang="en-US" altLang="zh-CN" sz="1400" dirty="0"/>
              <a:t> blockchains, on the other hand, operate a blockchain amongst a set of known, identified and often vetted participants operating under a governance model that yields </a:t>
            </a:r>
            <a:r>
              <a:rPr lang="en-US" altLang="zh-CN" sz="1400" b="1" dirty="0"/>
              <a:t>a certain degree of trust</a:t>
            </a:r>
            <a:r>
              <a:rPr lang="en-US" altLang="zh-CN" sz="1400" dirty="0"/>
              <a:t>. </a:t>
            </a:r>
            <a:endParaRPr lang="en-US" altLang="zh-CN" sz="1400" dirty="0" smtClean="0"/>
          </a:p>
          <a:p>
            <a:pPr marL="742950" lvl="1" indent="-285750">
              <a:buFont typeface="Arial" panose="020B0604020202020204" pitchFamily="34" charset="0"/>
              <a:buChar char="•"/>
            </a:pPr>
            <a:r>
              <a:rPr lang="en-US" altLang="zh-CN" sz="1200" dirty="0" smtClean="0"/>
              <a:t>A </a:t>
            </a:r>
            <a:r>
              <a:rPr lang="en-US" altLang="zh-CN" sz="1200" dirty="0"/>
              <a:t>permissioned blockchain provides a way to secure the interactions among a group of entities that have a common goal but which may not fully trust each other. </a:t>
            </a:r>
            <a:endParaRPr lang="en-US" altLang="zh-CN" sz="1200" dirty="0" smtClean="0"/>
          </a:p>
          <a:p>
            <a:pPr marL="742950" lvl="1" indent="-285750">
              <a:buFont typeface="Arial" panose="020B0604020202020204" pitchFamily="34" charset="0"/>
              <a:buChar char="•"/>
            </a:pPr>
            <a:r>
              <a:rPr lang="en-US" altLang="zh-CN" sz="1200" dirty="0" smtClean="0"/>
              <a:t>By </a:t>
            </a:r>
            <a:r>
              <a:rPr lang="en-US" altLang="zh-CN" sz="1200" dirty="0"/>
              <a:t>relying on the identities of the participants, a permissioned blockchain can use more traditional crash fault tolerant (CFT) or byzantine fault tolerant (BFT) consensus protocols that do not require costly mining</a:t>
            </a:r>
            <a:r>
              <a:rPr lang="en-US" altLang="zh-CN" sz="1200" dirty="0" smtClean="0"/>
              <a:t>.</a:t>
            </a:r>
          </a:p>
          <a:p>
            <a:endParaRPr lang="en-US" altLang="zh-CN" sz="1400" dirty="0"/>
          </a:p>
          <a:p>
            <a:r>
              <a:rPr lang="en-US" altLang="zh-CN" sz="1400" dirty="0"/>
              <a:t>Additionally, in such a permissioned context, the risk of a participant intentionally introducing malicious code through a smart contract is diminished. </a:t>
            </a:r>
            <a:endParaRPr lang="en-US" altLang="zh-CN" sz="1400" dirty="0" smtClean="0"/>
          </a:p>
          <a:p>
            <a:pPr marL="742950" lvl="1" indent="-285750">
              <a:buFont typeface="Arial" panose="020B0604020202020204" pitchFamily="34" charset="0"/>
              <a:buChar char="•"/>
            </a:pPr>
            <a:r>
              <a:rPr lang="en-US" altLang="zh-CN" sz="1200" dirty="0" smtClean="0"/>
              <a:t>First</a:t>
            </a:r>
            <a:r>
              <a:rPr lang="en-US" altLang="zh-CN" sz="1200" dirty="0"/>
              <a:t>, the participants are known to one another and all actions, whether submitting application transactions, modifying the configuration of the network or deploying a smart contract are recorded on the blockchain following an endorsement policy that was established for the network and relevant transaction type. </a:t>
            </a:r>
            <a:endParaRPr lang="en-US" altLang="zh-CN" sz="1200" dirty="0" smtClean="0"/>
          </a:p>
          <a:p>
            <a:pPr marL="742950" lvl="1" indent="-285750">
              <a:buFont typeface="Arial" panose="020B0604020202020204" pitchFamily="34" charset="0"/>
              <a:buChar char="•"/>
            </a:pPr>
            <a:r>
              <a:rPr lang="en-US" altLang="zh-CN" sz="1200" dirty="0" smtClean="0"/>
              <a:t>Rather </a:t>
            </a:r>
            <a:r>
              <a:rPr lang="en-US" altLang="zh-CN" sz="1200" dirty="0"/>
              <a:t>than being completely anonymous, the guilty party can be easily identified and the incident handled in accordance with the terms of the governance model.</a:t>
            </a:r>
          </a:p>
        </p:txBody>
      </p:sp>
    </p:spTree>
    <p:extLst>
      <p:ext uri="{BB962C8B-B14F-4D97-AF65-F5344CB8AC3E}">
        <p14:creationId xmlns:p14="http://schemas.microsoft.com/office/powerpoint/2010/main" val="28232473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7684200" cy="509114"/>
          </a:xfrm>
          <a:prstGeom prst="rect">
            <a:avLst/>
          </a:prstGeom>
        </p:spPr>
        <p:txBody>
          <a:bodyPr vert="horz" wrap="square" lIns="0" tIns="16510" rIns="0" bIns="0" rtlCol="0">
            <a:spAutoFit/>
          </a:bodyPr>
          <a:lstStyle/>
          <a:p>
            <a:r>
              <a:rPr lang="en-US" altLang="zh-CN" sz="3200" b="1" dirty="0"/>
              <a:t>Smart Contracts</a:t>
            </a:r>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18</a:t>
            </a:fld>
            <a:endParaRPr lang="en-US" altLang="zh-CN" spc="5" dirty="0"/>
          </a:p>
        </p:txBody>
      </p:sp>
      <p:sp>
        <p:nvSpPr>
          <p:cNvPr id="68" name="Rectangle 67"/>
          <p:cNvSpPr/>
          <p:nvPr/>
        </p:nvSpPr>
        <p:spPr>
          <a:xfrm>
            <a:off x="131323" y="746125"/>
            <a:ext cx="8991600" cy="4185761"/>
          </a:xfrm>
          <a:prstGeom prst="rect">
            <a:avLst/>
          </a:prstGeom>
        </p:spPr>
        <p:txBody>
          <a:bodyPr wrap="square">
            <a:spAutoFit/>
          </a:bodyPr>
          <a:lstStyle/>
          <a:p>
            <a:r>
              <a:rPr lang="en-US" altLang="zh-CN" sz="1200" dirty="0" smtClean="0"/>
              <a:t>A </a:t>
            </a:r>
            <a:r>
              <a:rPr lang="en-US" altLang="zh-CN" sz="1200" dirty="0"/>
              <a:t>smart contract, or what Fabric calls “chaincode”, functions as a trusted distributed application that gains its security/trust from the blockchain and the underlying consensus among the peers. It is the business logic of a blockchain application.</a:t>
            </a:r>
          </a:p>
          <a:p>
            <a:r>
              <a:rPr lang="en-US" altLang="zh-CN" sz="1200" dirty="0"/>
              <a:t>There are three key points that apply to smart contracts, especially when applied to a platform:</a:t>
            </a:r>
          </a:p>
          <a:p>
            <a:pPr marL="628650" lvl="1" indent="-171450">
              <a:buFont typeface="Wingdings" panose="05000000000000000000" pitchFamily="2" charset="2"/>
              <a:buChar char="Ø"/>
            </a:pPr>
            <a:r>
              <a:rPr lang="en-US" altLang="zh-CN" sz="1200" b="1" dirty="0"/>
              <a:t>many smart contracts run concurrently in the network,</a:t>
            </a:r>
          </a:p>
          <a:p>
            <a:pPr marL="628650" lvl="1" indent="-171450">
              <a:buFont typeface="Wingdings" panose="05000000000000000000" pitchFamily="2" charset="2"/>
              <a:buChar char="Ø"/>
            </a:pPr>
            <a:r>
              <a:rPr lang="en-US" altLang="zh-CN" sz="1200" b="1" dirty="0"/>
              <a:t>they may be deployed dynamically (in many cases by anyone), and</a:t>
            </a:r>
          </a:p>
          <a:p>
            <a:pPr marL="628650" lvl="1" indent="-171450">
              <a:buFont typeface="Wingdings" panose="05000000000000000000" pitchFamily="2" charset="2"/>
              <a:buChar char="Ø"/>
            </a:pPr>
            <a:r>
              <a:rPr lang="en-US" altLang="zh-CN" sz="1200" b="1" dirty="0"/>
              <a:t>application code should be treated as untrusted, potentially even malicious.</a:t>
            </a:r>
          </a:p>
          <a:p>
            <a:endParaRPr lang="en-US" altLang="zh-CN" sz="1200" dirty="0" smtClean="0"/>
          </a:p>
          <a:p>
            <a:r>
              <a:rPr lang="en-US" altLang="zh-CN" sz="1200" dirty="0" smtClean="0"/>
              <a:t>Most </a:t>
            </a:r>
            <a:r>
              <a:rPr lang="en-US" altLang="zh-CN" sz="1200" dirty="0"/>
              <a:t>existing smart-contract capable blockchain platforms follow an </a:t>
            </a:r>
            <a:r>
              <a:rPr lang="en-US" altLang="zh-CN" sz="1400" b="1" dirty="0"/>
              <a:t>order-execute architecture </a:t>
            </a:r>
            <a:r>
              <a:rPr lang="en-US" altLang="zh-CN" sz="1200" dirty="0"/>
              <a:t>in which the consensus protocol:</a:t>
            </a:r>
          </a:p>
          <a:p>
            <a:pPr marL="628650" lvl="1" indent="-171450">
              <a:buFont typeface="Arial" panose="020B0604020202020204" pitchFamily="34" charset="0"/>
              <a:buChar char="•"/>
            </a:pPr>
            <a:r>
              <a:rPr lang="en-US" altLang="zh-CN" sz="1200" dirty="0"/>
              <a:t>validates and orders transactions then </a:t>
            </a:r>
            <a:endParaRPr lang="en-US" altLang="zh-CN" sz="1200" dirty="0" smtClean="0"/>
          </a:p>
          <a:p>
            <a:pPr marL="628650" lvl="1" indent="-171450">
              <a:buFont typeface="Arial" panose="020B0604020202020204" pitchFamily="34" charset="0"/>
              <a:buChar char="•"/>
            </a:pPr>
            <a:r>
              <a:rPr lang="en-US" altLang="zh-CN" sz="1200" dirty="0" smtClean="0"/>
              <a:t>propagates </a:t>
            </a:r>
            <a:r>
              <a:rPr lang="en-US" altLang="zh-CN" sz="1200" dirty="0"/>
              <a:t>them to all peer </a:t>
            </a:r>
            <a:r>
              <a:rPr lang="en-US" altLang="zh-CN" sz="1200" dirty="0" smtClean="0"/>
              <a:t>nodes</a:t>
            </a:r>
            <a:endParaRPr lang="en-US" altLang="zh-CN" sz="1200" dirty="0"/>
          </a:p>
          <a:p>
            <a:pPr marL="628650" lvl="1" indent="-171450">
              <a:buFont typeface="Arial" panose="020B0604020202020204" pitchFamily="34" charset="0"/>
              <a:buChar char="•"/>
            </a:pPr>
            <a:r>
              <a:rPr lang="en-US" altLang="zh-CN" sz="1200" dirty="0"/>
              <a:t>each peer then executes the transactions sequentially.</a:t>
            </a:r>
          </a:p>
          <a:p>
            <a:r>
              <a:rPr lang="en-US" altLang="zh-CN" sz="1200" dirty="0" smtClean="0"/>
              <a:t>The </a:t>
            </a:r>
            <a:r>
              <a:rPr lang="en-US" altLang="zh-CN" sz="1200" dirty="0"/>
              <a:t>order-execute architecture can be found in virtually all existing blockchain systems, ranging from public/permissionless platforms such as </a:t>
            </a:r>
            <a:r>
              <a:rPr lang="en-US" altLang="zh-CN" sz="1200" dirty="0">
                <a:hlinkClick r:id="rId3"/>
              </a:rPr>
              <a:t>Ethereum</a:t>
            </a:r>
            <a:r>
              <a:rPr lang="en-US" altLang="zh-CN" sz="1200" dirty="0"/>
              <a:t> (with </a:t>
            </a:r>
            <a:r>
              <a:rPr lang="en-US" altLang="zh-CN" sz="1200" dirty="0" err="1"/>
              <a:t>PoW</a:t>
            </a:r>
            <a:r>
              <a:rPr lang="en-US" altLang="zh-CN" sz="1200" dirty="0"/>
              <a:t>-based consensus) to permissioned platforms such as </a:t>
            </a:r>
            <a:r>
              <a:rPr lang="en-US" altLang="zh-CN" sz="1200" dirty="0" err="1">
                <a:hlinkClick r:id="rId4"/>
              </a:rPr>
              <a:t>Tendermint</a:t>
            </a:r>
            <a:r>
              <a:rPr lang="en-US" altLang="zh-CN" sz="1200" dirty="0"/>
              <a:t>, </a:t>
            </a:r>
            <a:r>
              <a:rPr lang="en-US" altLang="zh-CN" sz="1200" dirty="0">
                <a:hlinkClick r:id="rId5"/>
              </a:rPr>
              <a:t>Chain</a:t>
            </a:r>
            <a:r>
              <a:rPr lang="en-US" altLang="zh-CN" sz="1200" dirty="0"/>
              <a:t>, and </a:t>
            </a:r>
            <a:r>
              <a:rPr lang="en-US" altLang="zh-CN" sz="1200" dirty="0">
                <a:hlinkClick r:id="rId6"/>
              </a:rPr>
              <a:t>Quorum</a:t>
            </a:r>
            <a:r>
              <a:rPr lang="en-US" altLang="zh-CN" sz="1200" dirty="0"/>
              <a:t>.</a:t>
            </a:r>
          </a:p>
          <a:p>
            <a:endParaRPr lang="en-US" altLang="zh-CN" sz="1200" dirty="0" smtClean="0"/>
          </a:p>
          <a:p>
            <a:r>
              <a:rPr lang="en-US" altLang="zh-CN" sz="1200" dirty="0" smtClean="0"/>
              <a:t>Smart </a:t>
            </a:r>
            <a:r>
              <a:rPr lang="en-US" altLang="zh-CN" sz="1200" dirty="0"/>
              <a:t>contracts executing in a blockchain </a:t>
            </a:r>
            <a:r>
              <a:rPr lang="en-US" altLang="zh-CN" sz="1200" dirty="0" smtClean="0"/>
              <a:t> that </a:t>
            </a:r>
            <a:r>
              <a:rPr lang="en-US" altLang="zh-CN" sz="1200" dirty="0"/>
              <a:t>operates with the order-execute architecture must be deterministic; otherwise, consensus might never be reached. To address the non-determinism issue, many platforms require that the smart contracts be written in a non-standard, or domain-specific language (such as </a:t>
            </a:r>
            <a:r>
              <a:rPr lang="en-US" altLang="zh-CN" sz="1200" dirty="0">
                <a:hlinkClick r:id="rId7"/>
              </a:rPr>
              <a:t>Solidity</a:t>
            </a:r>
            <a:r>
              <a:rPr lang="en-US" altLang="zh-CN" sz="1200" dirty="0"/>
              <a:t>) so that non-deterministic operations can be eliminated. This hinders wide-spread adoption because it requires developers writing smart contracts to learn a new language and may lead to programming errors.</a:t>
            </a:r>
          </a:p>
          <a:p>
            <a:endParaRPr lang="en-US" altLang="zh-CN" sz="1200" dirty="0" smtClean="0"/>
          </a:p>
          <a:p>
            <a:r>
              <a:rPr lang="en-US" altLang="zh-CN" sz="1200" dirty="0" smtClean="0"/>
              <a:t>Further</a:t>
            </a:r>
            <a:r>
              <a:rPr lang="en-US" altLang="zh-CN" sz="1200" dirty="0"/>
              <a:t>, since all transactions are executed sequentially by all nodes, performance and scale is limited. The fact that the smart contract code executes </a:t>
            </a:r>
            <a:r>
              <a:rPr lang="en-US" altLang="zh-CN" sz="1200" b="1" dirty="0"/>
              <a:t>on every node </a:t>
            </a:r>
            <a:r>
              <a:rPr lang="en-US" altLang="zh-CN" sz="1200" dirty="0"/>
              <a:t>in the system demands that complex measures be taken to protect the overall system from potentially malicious contracts in order to ensure resiliency of the overall system.</a:t>
            </a:r>
          </a:p>
        </p:txBody>
      </p:sp>
    </p:spTree>
    <p:extLst>
      <p:ext uri="{BB962C8B-B14F-4D97-AF65-F5344CB8AC3E}">
        <p14:creationId xmlns:p14="http://schemas.microsoft.com/office/powerpoint/2010/main" val="1762347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7684200" cy="509114"/>
          </a:xfrm>
          <a:prstGeom prst="rect">
            <a:avLst/>
          </a:prstGeom>
        </p:spPr>
        <p:txBody>
          <a:bodyPr vert="horz" wrap="square" lIns="0" tIns="16510" rIns="0" bIns="0" rtlCol="0">
            <a:spAutoFit/>
          </a:bodyPr>
          <a:lstStyle/>
          <a:p>
            <a:r>
              <a:rPr lang="en-US" altLang="zh-CN" sz="3200" b="1" dirty="0"/>
              <a:t>A New </a:t>
            </a:r>
            <a:r>
              <a:rPr lang="en-US" altLang="zh-CN" sz="3200" b="1" dirty="0" smtClean="0"/>
              <a:t>Approach in Fabric</a:t>
            </a:r>
            <a:endParaRPr lang="en-US" altLang="zh-CN" sz="3200" b="1" dirty="0"/>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19</a:t>
            </a:fld>
            <a:endParaRPr lang="en-US" altLang="zh-CN" spc="5" dirty="0"/>
          </a:p>
        </p:txBody>
      </p:sp>
      <p:sp>
        <p:nvSpPr>
          <p:cNvPr id="68" name="Rectangle 67"/>
          <p:cNvSpPr/>
          <p:nvPr/>
        </p:nvSpPr>
        <p:spPr>
          <a:xfrm>
            <a:off x="131323" y="746125"/>
            <a:ext cx="8991600" cy="3970318"/>
          </a:xfrm>
          <a:prstGeom prst="rect">
            <a:avLst/>
          </a:prstGeom>
        </p:spPr>
        <p:txBody>
          <a:bodyPr wrap="square">
            <a:spAutoFit/>
          </a:bodyPr>
          <a:lstStyle/>
          <a:p>
            <a:r>
              <a:rPr lang="en-US" altLang="zh-CN" sz="1400" dirty="0" smtClean="0"/>
              <a:t>Fabric </a:t>
            </a:r>
            <a:r>
              <a:rPr lang="en-US" altLang="zh-CN" sz="1400" dirty="0"/>
              <a:t>introduces a new architecture for transactions that we call </a:t>
            </a:r>
            <a:r>
              <a:rPr lang="en-US" altLang="zh-CN" sz="1400" b="1" dirty="0"/>
              <a:t>execute-order-validate</a:t>
            </a:r>
            <a:r>
              <a:rPr lang="en-US" altLang="zh-CN" sz="1400" dirty="0"/>
              <a:t>. It addresses the resiliency, flexibility, scalability, performance and confidentiality challenges faced by the order-execute model by separating the transaction flow into three steps:</a:t>
            </a:r>
          </a:p>
          <a:p>
            <a:pPr marL="285750" indent="-285750">
              <a:buFont typeface="Wingdings" panose="05000000000000000000" pitchFamily="2" charset="2"/>
              <a:buChar char="Ø"/>
            </a:pPr>
            <a:r>
              <a:rPr lang="en-US" altLang="zh-CN" sz="1400" b="1" i="1" dirty="0"/>
              <a:t>execute</a:t>
            </a:r>
            <a:r>
              <a:rPr lang="en-US" altLang="zh-CN" sz="1400" dirty="0"/>
              <a:t> a transaction and check its correctness, thereby endorsing it,</a:t>
            </a:r>
          </a:p>
          <a:p>
            <a:pPr marL="285750" indent="-285750">
              <a:buFont typeface="Wingdings" panose="05000000000000000000" pitchFamily="2" charset="2"/>
              <a:buChar char="Ø"/>
            </a:pPr>
            <a:r>
              <a:rPr lang="en-US" altLang="zh-CN" sz="1400" b="1" i="1" dirty="0"/>
              <a:t>order</a:t>
            </a:r>
            <a:r>
              <a:rPr lang="en-US" altLang="zh-CN" sz="1400" dirty="0"/>
              <a:t> transactions via a (pluggable) consensus protocol, and</a:t>
            </a:r>
          </a:p>
          <a:p>
            <a:pPr marL="285750" indent="-285750">
              <a:buFont typeface="Wingdings" panose="05000000000000000000" pitchFamily="2" charset="2"/>
              <a:buChar char="Ø"/>
            </a:pPr>
            <a:r>
              <a:rPr lang="en-US" altLang="zh-CN" sz="1400" b="1" i="1" dirty="0"/>
              <a:t>validate</a:t>
            </a:r>
            <a:r>
              <a:rPr lang="en-US" altLang="zh-CN" sz="1400" dirty="0"/>
              <a:t> transactions against an application-specific endorsement policy before committing them to the ledger</a:t>
            </a:r>
          </a:p>
          <a:p>
            <a:endParaRPr lang="en-US" altLang="zh-CN" sz="1400" dirty="0" smtClean="0"/>
          </a:p>
          <a:p>
            <a:r>
              <a:rPr lang="en-US" altLang="zh-CN" sz="1400" dirty="0" smtClean="0"/>
              <a:t>This </a:t>
            </a:r>
            <a:r>
              <a:rPr lang="en-US" altLang="zh-CN" sz="1400" dirty="0"/>
              <a:t>design departs radically from the order-execute paradigm in that Fabric executes transactions before reaching final agreement on their order.</a:t>
            </a:r>
          </a:p>
          <a:p>
            <a:endParaRPr lang="en-US" altLang="zh-CN" sz="1400" dirty="0" smtClean="0"/>
          </a:p>
          <a:p>
            <a:r>
              <a:rPr lang="en-US" altLang="zh-CN" sz="1400" dirty="0" smtClean="0"/>
              <a:t>In </a:t>
            </a:r>
            <a:r>
              <a:rPr lang="en-US" altLang="zh-CN" sz="1400" dirty="0"/>
              <a:t>Fabric, an application-specific endorsement policy specifies which peer nodes, or how many of them, need to vouch for the correct execution of a given smart contract. Thus, each transaction need only be executed (endorsed) by the subset of the peer nodes necessary to satisfy the transaction’s endorsement policy. This allows for parallel execution increasing overall performance and scale of the system. This first phase also </a:t>
            </a:r>
            <a:r>
              <a:rPr lang="en-US" altLang="zh-CN" sz="1400" b="1" dirty="0"/>
              <a:t>eliminates any non-determinism</a:t>
            </a:r>
            <a:r>
              <a:rPr lang="en-US" altLang="zh-CN" sz="1400" dirty="0"/>
              <a:t>, as inconsistent results can be filtered out before ordering.</a:t>
            </a:r>
          </a:p>
          <a:p>
            <a:endParaRPr lang="en-US" altLang="zh-CN" sz="1400" dirty="0" smtClean="0"/>
          </a:p>
          <a:p>
            <a:r>
              <a:rPr lang="en-US" altLang="zh-CN" sz="1400" dirty="0" smtClean="0"/>
              <a:t>Because </a:t>
            </a:r>
            <a:r>
              <a:rPr lang="en-US" altLang="zh-CN" sz="1400" dirty="0"/>
              <a:t>we have eliminated non-determinism, Fabric is the first blockchain technology that </a:t>
            </a:r>
            <a:r>
              <a:rPr lang="en-US" altLang="zh-CN" sz="1400" b="1" dirty="0"/>
              <a:t>enables use of standard programming languages</a:t>
            </a:r>
            <a:r>
              <a:rPr lang="en-US" altLang="zh-CN" sz="1400" dirty="0"/>
              <a:t>.</a:t>
            </a:r>
          </a:p>
        </p:txBody>
      </p:sp>
    </p:spTree>
    <p:extLst>
      <p:ext uri="{BB962C8B-B14F-4D97-AF65-F5344CB8AC3E}">
        <p14:creationId xmlns:p14="http://schemas.microsoft.com/office/powerpoint/2010/main" val="3837885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idx="4294967295"/>
          </p:nvPr>
        </p:nvSpPr>
        <p:spPr>
          <a:xfrm>
            <a:off x="152400" y="136525"/>
            <a:ext cx="8991600" cy="553998"/>
          </a:xfrm>
        </p:spPr>
        <p:txBody>
          <a:bodyPr/>
          <a:lstStyle/>
          <a:p>
            <a:pPr>
              <a:lnSpc>
                <a:spcPct val="100000"/>
              </a:lnSpc>
            </a:pPr>
            <a:r>
              <a:rPr lang="en-US" altLang="zh-CN" sz="3600" b="1" dirty="0" smtClean="0">
                <a:solidFill>
                  <a:schemeClr val="tx2">
                    <a:lumMod val="60000"/>
                    <a:lumOff val="40000"/>
                  </a:schemeClr>
                </a:solidFill>
                <a:ea typeface="IBM Plex Sans"/>
                <a:cs typeface="IBM Plex Sans"/>
              </a:rPr>
              <a:t>What is a business blockchain network?</a:t>
            </a:r>
          </a:p>
        </p:txBody>
      </p:sp>
      <p:sp>
        <p:nvSpPr>
          <p:cNvPr id="5123" name="Slide Number Placeholder 1"/>
          <p:cNvSpPr>
            <a:spLocks noGrp="1"/>
          </p:cNvSpPr>
          <p:nvPr>
            <p:ph type="sldNum" sz="quarter" idx="4294967295"/>
          </p:nvPr>
        </p:nvSpPr>
        <p:spPr>
          <a:xfrm>
            <a:off x="152401" y="4909047"/>
            <a:ext cx="1006475" cy="24080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fld id="{544CA7DD-08CF-4598-B57D-7C7C217B5BE0}" type="slidenum">
              <a:rPr lang="en-US" altLang="en-US" sz="1000" smtClean="0">
                <a:solidFill>
                  <a:srgbClr val="FFFFFF"/>
                </a:solidFill>
              </a:rPr>
              <a:pPr/>
              <a:t>2</a:t>
            </a:fld>
            <a:endParaRPr lang="en-US" altLang="en-US" sz="1000" smtClean="0">
              <a:solidFill>
                <a:srgbClr val="FFFFFF"/>
              </a:solidFill>
            </a:endParaRPr>
          </a:p>
        </p:txBody>
      </p:sp>
      <p:sp>
        <p:nvSpPr>
          <p:cNvPr id="5124" name="Date Placeholder 1"/>
          <p:cNvSpPr>
            <a:spLocks noGrp="1"/>
          </p:cNvSpPr>
          <p:nvPr>
            <p:ph type="dt" sz="quarter" idx="4294967295"/>
          </p:nvPr>
        </p:nvSpPr>
        <p:spPr bwMode="auto">
          <a:xfrm>
            <a:off x="1447801" y="4886398"/>
            <a:ext cx="1946275" cy="1847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fld id="{59D3FDC0-D7F8-4956-81ED-A658DEC72AE3}" type="datetime1">
              <a:rPr lang="zh-CN" altLang="en-US" sz="1400" smtClean="0">
                <a:solidFill>
                  <a:schemeClr val="bg1"/>
                </a:solidFill>
              </a:rPr>
              <a:pPr/>
              <a:t>2020/8/17</a:t>
            </a:fld>
            <a:endParaRPr lang="en-US" altLang="en-US" sz="1400" smtClean="0">
              <a:solidFill>
                <a:schemeClr val="bg1"/>
              </a:solidFill>
            </a:endParaRPr>
          </a:p>
        </p:txBody>
      </p:sp>
      <p:sp>
        <p:nvSpPr>
          <p:cNvPr id="5125" name="Rectangle 1"/>
          <p:cNvSpPr>
            <a:spLocks noChangeArrowheads="1"/>
          </p:cNvSpPr>
          <p:nvPr/>
        </p:nvSpPr>
        <p:spPr bwMode="auto">
          <a:xfrm>
            <a:off x="165370" y="822325"/>
            <a:ext cx="8686800" cy="4093428"/>
          </a:xfrm>
          <a:prstGeom prst="rect">
            <a:avLst/>
          </a:prstGeom>
          <a:solidFill>
            <a:srgbClr val="FFFFFF"/>
          </a:solidFill>
          <a:ln>
            <a:noFill/>
          </a:ln>
          <a:effectLst>
            <a:prstShdw prst="shdw17" dist="17961" dir="2700000">
              <a:srgbClr val="999999"/>
            </a:prstShdw>
          </a:effectLst>
          <a:extLst>
            <a:ext uri="{91240B29-F687-4F45-9708-019B960494DF}">
              <a14:hiddenLine xmlns:a14="http://schemas.microsoft.com/office/drawing/2010/main" w="12700" algn="ctr">
                <a:solidFill>
                  <a:schemeClr val="tx1"/>
                </a:solidFill>
                <a:miter lim="800000"/>
                <a:headEnd/>
                <a:tailEnd/>
              </a14:hiddenLine>
            </a:ext>
          </a:extLst>
        </p:spPr>
        <p:txBody>
          <a:bodyPr wrap="square" lIns="0" tIns="0" rIns="0" bIns="0" anchor="ctr">
            <a:spAutoFit/>
          </a:bodyPr>
          <a:lstStyle>
            <a:lvl1pPr marL="285750" indent="-285750">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pPr>
              <a:buFont typeface="Wingdings" pitchFamily="2" charset="2"/>
              <a:buChar char="Ø"/>
            </a:pPr>
            <a:r>
              <a:rPr lang="en-US" altLang="zh-CN" sz="1400" dirty="0">
                <a:solidFill>
                  <a:srgbClr val="171717"/>
                </a:solidFill>
                <a:ea typeface="IBM Plex Sans"/>
                <a:cs typeface="IBM Plex Sans"/>
              </a:rPr>
              <a:t>A </a:t>
            </a:r>
            <a:r>
              <a:rPr lang="en-US" altLang="zh-CN" sz="1400" b="1" i="1" dirty="0">
                <a:solidFill>
                  <a:srgbClr val="171717"/>
                </a:solidFill>
                <a:ea typeface="inherit"/>
                <a:cs typeface="inherit"/>
              </a:rPr>
              <a:t>business blockchain network</a:t>
            </a:r>
            <a:r>
              <a:rPr lang="en-US" altLang="zh-CN" sz="1400" dirty="0">
                <a:solidFill>
                  <a:srgbClr val="171717"/>
                </a:solidFill>
                <a:ea typeface="IBM Plex Sans"/>
                <a:cs typeface="IBM Plex Sans"/>
              </a:rPr>
              <a:t> is a decentralized network that </a:t>
            </a:r>
            <a:r>
              <a:rPr lang="en-US" altLang="zh-CN" sz="1400" dirty="0">
                <a:ea typeface="inherit"/>
                <a:cs typeface="inherit"/>
              </a:rPr>
              <a:t>uses</a:t>
            </a:r>
            <a:r>
              <a:rPr lang="en-US" altLang="zh-CN" sz="1400" dirty="0">
                <a:solidFill>
                  <a:srgbClr val="171717"/>
                </a:solidFill>
                <a:ea typeface="IBM Plex Sans"/>
                <a:cs typeface="IBM Plex Sans"/>
              </a:rPr>
              <a:t> distributed ledger technology (DLT) for the efficient and secure transfer of business assets between member organizations in the network. Assets can be physical or digital, such as vehicles, diamonds, fresh produce, or </a:t>
            </a:r>
            <a:r>
              <a:rPr lang="en-US" altLang="zh-CN" sz="1400" dirty="0">
                <a:ea typeface="inherit"/>
                <a:cs typeface="inherit"/>
              </a:rPr>
              <a:t>insurance</a:t>
            </a:r>
            <a:r>
              <a:rPr lang="en-US" altLang="zh-CN" sz="1400" dirty="0">
                <a:solidFill>
                  <a:srgbClr val="171717"/>
                </a:solidFill>
                <a:ea typeface="IBM Plex Sans"/>
                <a:cs typeface="IBM Plex Sans"/>
              </a:rPr>
              <a:t> records. A shared, </a:t>
            </a:r>
            <a:r>
              <a:rPr lang="en-US" altLang="zh-CN" sz="1400" b="1" i="1" dirty="0">
                <a:solidFill>
                  <a:srgbClr val="171717"/>
                </a:solidFill>
                <a:ea typeface="inherit"/>
                <a:cs typeface="inherit"/>
              </a:rPr>
              <a:t>distributed ledger</a:t>
            </a:r>
            <a:r>
              <a:rPr lang="en-US" altLang="zh-CN" sz="1400" dirty="0">
                <a:solidFill>
                  <a:srgbClr val="171717"/>
                </a:solidFill>
                <a:ea typeface="IBM Plex Sans"/>
                <a:cs typeface="IBM Plex Sans"/>
              </a:rPr>
              <a:t> records an immutable history of all asset transactions between participants in the network, and catalogs the current state (world state) of those assets. The business rules that govern transactions are agreed upon by members and encapsulated in </a:t>
            </a:r>
            <a:r>
              <a:rPr lang="en-US" altLang="zh-CN" sz="1400" b="1" dirty="0">
                <a:solidFill>
                  <a:srgbClr val="171717"/>
                </a:solidFill>
                <a:ea typeface="inherit"/>
                <a:cs typeface="inherit"/>
              </a:rPr>
              <a:t>smart contracts</a:t>
            </a:r>
            <a:r>
              <a:rPr lang="en-US" altLang="zh-CN" sz="1400" dirty="0">
                <a:solidFill>
                  <a:srgbClr val="171717"/>
                </a:solidFill>
                <a:ea typeface="IBM Plex Sans"/>
                <a:cs typeface="IBM Plex Sans"/>
              </a:rPr>
              <a:t>.</a:t>
            </a:r>
          </a:p>
          <a:p>
            <a:pPr>
              <a:buFont typeface="Wingdings" pitchFamily="2" charset="2"/>
              <a:buChar char="Ø"/>
            </a:pPr>
            <a:endParaRPr lang="en-US" altLang="zh-CN" sz="1400" dirty="0">
              <a:ea typeface="宋体" pitchFamily="2" charset="-122"/>
            </a:endParaRPr>
          </a:p>
          <a:p>
            <a:pPr>
              <a:buFont typeface="Wingdings" pitchFamily="2" charset="2"/>
              <a:buChar char="Ø"/>
            </a:pPr>
            <a:r>
              <a:rPr lang="en-US" altLang="zh-CN" sz="1400" dirty="0">
                <a:solidFill>
                  <a:srgbClr val="171717"/>
                </a:solidFill>
                <a:ea typeface="IBM Plex Sans"/>
                <a:cs typeface="IBM Plex Sans"/>
              </a:rPr>
              <a:t>Instead of relying on a central authority or trusted intermediary, such as a bank or brokerage firm, to validate transactions, members of a blockchain network use a </a:t>
            </a:r>
            <a:r>
              <a:rPr lang="en-US" altLang="zh-CN" sz="1400" b="1" i="1" dirty="0">
                <a:solidFill>
                  <a:srgbClr val="171717"/>
                </a:solidFill>
                <a:ea typeface="inherit"/>
                <a:cs typeface="inherit"/>
              </a:rPr>
              <a:t>consensus</a:t>
            </a:r>
            <a:r>
              <a:rPr lang="en-US" altLang="zh-CN" sz="1400" dirty="0">
                <a:solidFill>
                  <a:srgbClr val="171717"/>
                </a:solidFill>
                <a:ea typeface="IBM Plex Sans"/>
                <a:cs typeface="IBM Plex Sans"/>
              </a:rPr>
              <a:t> mechanism to improve transaction processing speed, transparency, and accountability across the network. For additional confidentiality, members join one or more </a:t>
            </a:r>
            <a:r>
              <a:rPr lang="en-US" altLang="zh-CN" sz="1400" b="1" i="1" dirty="0">
                <a:solidFill>
                  <a:srgbClr val="171717"/>
                </a:solidFill>
                <a:ea typeface="inherit"/>
                <a:cs typeface="inherit"/>
              </a:rPr>
              <a:t>channels</a:t>
            </a:r>
            <a:r>
              <a:rPr lang="en-US" altLang="zh-CN" sz="1400" dirty="0">
                <a:solidFill>
                  <a:srgbClr val="171717"/>
                </a:solidFill>
                <a:ea typeface="IBM Plex Sans"/>
                <a:cs typeface="IBM Plex Sans"/>
              </a:rPr>
              <a:t> that allow for data isolation; a channel-specific ledger is shared by the authenticated peers in that channel.</a:t>
            </a:r>
          </a:p>
          <a:p>
            <a:pPr>
              <a:buFont typeface="Wingdings" pitchFamily="2" charset="2"/>
              <a:buChar char="Ø"/>
            </a:pPr>
            <a:endParaRPr lang="en-US" altLang="zh-CN" sz="1400" dirty="0">
              <a:ea typeface="宋体" pitchFamily="2" charset="-122"/>
            </a:endParaRPr>
          </a:p>
          <a:p>
            <a:pPr>
              <a:buFont typeface="Wingdings" pitchFamily="2" charset="2"/>
              <a:buChar char="Ø"/>
            </a:pPr>
            <a:r>
              <a:rPr lang="en-US" altLang="zh-CN" sz="1400" dirty="0">
                <a:solidFill>
                  <a:srgbClr val="171717"/>
                </a:solidFill>
                <a:ea typeface="IBM Plex Sans"/>
                <a:cs typeface="IBM Plex Sans"/>
              </a:rPr>
              <a:t>A blockchain network for business is collectively owned and operated by a group of identifiable and verifiable institutions, such as businesses, universities, or hospitals. In such a </a:t>
            </a:r>
            <a:r>
              <a:rPr lang="en-US" altLang="zh-CN" sz="1400" b="1" i="1" dirty="0">
                <a:solidFill>
                  <a:srgbClr val="171717"/>
                </a:solidFill>
                <a:ea typeface="inherit"/>
                <a:cs typeface="inherit"/>
              </a:rPr>
              <a:t>permissioned network</a:t>
            </a:r>
            <a:r>
              <a:rPr lang="en-US" altLang="zh-CN" sz="1400" dirty="0">
                <a:solidFill>
                  <a:srgbClr val="171717"/>
                </a:solidFill>
                <a:ea typeface="IBM Plex Sans"/>
                <a:cs typeface="IBM Plex Sans"/>
              </a:rPr>
              <a:t>, the participants are known to each other, and transactions are processed much faster than in a non-permissioned, public network like the Bitcoin network. In the Bitcoin network, members are anonymous, forcing the reliance on “proof-of-work” and other types of consensus mechanisms that require time-consuming computations to confirm identities and validate transactions.</a:t>
            </a:r>
            <a:endParaRPr lang="en-US" altLang="zh-CN" sz="1400" dirty="0">
              <a:ea typeface="宋体" pitchFamily="2" charset="-122"/>
            </a:endParaRPr>
          </a:p>
        </p:txBody>
      </p:sp>
    </p:spTree>
    <p:extLst>
      <p:ext uri="{BB962C8B-B14F-4D97-AF65-F5344CB8AC3E}">
        <p14:creationId xmlns:p14="http://schemas.microsoft.com/office/powerpoint/2010/main" val="7287446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7684200" cy="509114"/>
          </a:xfrm>
          <a:prstGeom prst="rect">
            <a:avLst/>
          </a:prstGeom>
        </p:spPr>
        <p:txBody>
          <a:bodyPr vert="horz" wrap="square" lIns="0" tIns="16510" rIns="0" bIns="0" rtlCol="0">
            <a:spAutoFit/>
          </a:bodyPr>
          <a:lstStyle/>
          <a:p>
            <a:r>
              <a:rPr lang="en-US" altLang="zh-CN" sz="3200" b="1" dirty="0"/>
              <a:t>Privacy and </a:t>
            </a:r>
            <a:r>
              <a:rPr lang="en-US" altLang="zh-CN" sz="3200" b="1" dirty="0" smtClean="0"/>
              <a:t>Confidentiality - Problems</a:t>
            </a:r>
            <a:endParaRPr lang="en-US" altLang="zh-CN" sz="3200" b="1" dirty="0"/>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20</a:t>
            </a:fld>
            <a:endParaRPr lang="en-US" altLang="zh-CN" spc="5" dirty="0"/>
          </a:p>
        </p:txBody>
      </p:sp>
      <p:sp>
        <p:nvSpPr>
          <p:cNvPr id="68" name="Rectangle 67"/>
          <p:cNvSpPr/>
          <p:nvPr/>
        </p:nvSpPr>
        <p:spPr>
          <a:xfrm>
            <a:off x="131323" y="822325"/>
            <a:ext cx="8991600" cy="3539430"/>
          </a:xfrm>
          <a:prstGeom prst="rect">
            <a:avLst/>
          </a:prstGeom>
        </p:spPr>
        <p:txBody>
          <a:bodyPr wrap="square">
            <a:spAutoFit/>
          </a:bodyPr>
          <a:lstStyle/>
          <a:p>
            <a:r>
              <a:rPr lang="en-US" altLang="zh-CN" sz="1400" dirty="0" smtClean="0"/>
              <a:t>In a </a:t>
            </a:r>
            <a:r>
              <a:rPr lang="en-US" altLang="zh-CN" sz="1400" dirty="0"/>
              <a:t>public, permissionless blockchain network that leverages </a:t>
            </a:r>
            <a:r>
              <a:rPr lang="en-US" altLang="zh-CN" sz="1400" dirty="0" err="1"/>
              <a:t>PoW</a:t>
            </a:r>
            <a:r>
              <a:rPr lang="en-US" altLang="zh-CN" sz="1400" dirty="0"/>
              <a:t> for its consensus model, transactions are executed on every node. This means that neither can there be confidentiality of the contracts themselves, nor of the transaction data that they process. Every transaction, and the code that implements it, is visible to every node in the network. In this case, we have traded confidentiality of contract and data for byzantine fault tolerant consensus delivered by </a:t>
            </a:r>
            <a:r>
              <a:rPr lang="en-US" altLang="zh-CN" sz="1400" b="1" dirty="0" err="1"/>
              <a:t>PoW</a:t>
            </a:r>
            <a:r>
              <a:rPr lang="en-US" altLang="zh-CN" sz="1400" dirty="0" smtClean="0"/>
              <a:t>.</a:t>
            </a:r>
          </a:p>
          <a:p>
            <a:endParaRPr lang="en-US" altLang="zh-CN" sz="1400" dirty="0"/>
          </a:p>
          <a:p>
            <a:r>
              <a:rPr lang="en-US" altLang="zh-CN" sz="1400" dirty="0"/>
              <a:t>This lack of confidentiality can be problematic for many business/enterprise use cases. </a:t>
            </a:r>
            <a:endParaRPr lang="en-US" altLang="zh-CN" sz="1400" dirty="0" smtClean="0"/>
          </a:p>
          <a:p>
            <a:pPr marL="742950" lvl="1" indent="-285750">
              <a:buFont typeface="Arial" panose="020B0604020202020204" pitchFamily="34" charset="0"/>
              <a:buChar char="•"/>
            </a:pPr>
            <a:r>
              <a:rPr lang="en-US" altLang="zh-CN" sz="1400" dirty="0" smtClean="0"/>
              <a:t>For </a:t>
            </a:r>
            <a:r>
              <a:rPr lang="en-US" altLang="zh-CN" sz="1400" dirty="0"/>
              <a:t>example, in a network of supply-chain partners, some consumers might be given preferred rates as a means of either solidifying a relationship, or promoting additional sales. If every participant can see every contract and transaction, it becomes impossible to maintain such business relationships in a completely transparent network — everyone will want the preferred </a:t>
            </a:r>
            <a:r>
              <a:rPr lang="en-US" altLang="zh-CN" sz="1400" dirty="0" smtClean="0"/>
              <a:t>rates!</a:t>
            </a:r>
          </a:p>
          <a:p>
            <a:pPr marL="742950" lvl="1" indent="-285750">
              <a:buFont typeface="Arial" panose="020B0604020202020204" pitchFamily="34" charset="0"/>
              <a:buChar char="•"/>
            </a:pPr>
            <a:r>
              <a:rPr lang="en-US" altLang="zh-CN" sz="1400" dirty="0" smtClean="0"/>
              <a:t>As </a:t>
            </a:r>
            <a:r>
              <a:rPr lang="en-US" altLang="zh-CN" sz="1400" dirty="0"/>
              <a:t>a second example, consider the securities industry, where a trader building a position (or disposing of one) would not want her competitors to know of this, or else they will seek to get in on the game, weakening the trader’s gambit.</a:t>
            </a:r>
          </a:p>
          <a:p>
            <a:endParaRPr lang="en-US" altLang="zh-CN" sz="1400" dirty="0" smtClean="0"/>
          </a:p>
          <a:p>
            <a:r>
              <a:rPr lang="en-US" altLang="zh-CN" sz="1400" dirty="0" smtClean="0"/>
              <a:t>In </a:t>
            </a:r>
            <a:r>
              <a:rPr lang="en-US" altLang="zh-CN" sz="1400" dirty="0"/>
              <a:t>order to address the lack of privacy and confidentiality for purposes of delivering on enterprise use case requirements, blockchain platforms have adopted a variety of approaches. All have their trade-offs</a:t>
            </a:r>
            <a:r>
              <a:rPr lang="en-US" altLang="zh-CN" sz="1400" dirty="0" smtClean="0"/>
              <a:t>.</a:t>
            </a:r>
          </a:p>
        </p:txBody>
      </p:sp>
    </p:spTree>
    <p:extLst>
      <p:ext uri="{BB962C8B-B14F-4D97-AF65-F5344CB8AC3E}">
        <p14:creationId xmlns:p14="http://schemas.microsoft.com/office/powerpoint/2010/main" val="2555782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1" y="170509"/>
            <a:ext cx="9144000" cy="447558"/>
          </a:xfrm>
          <a:prstGeom prst="rect">
            <a:avLst/>
          </a:prstGeom>
        </p:spPr>
        <p:txBody>
          <a:bodyPr vert="horz" wrap="square" lIns="0" tIns="16510" rIns="0" bIns="0" rtlCol="0">
            <a:spAutoFit/>
          </a:bodyPr>
          <a:lstStyle/>
          <a:p>
            <a:pPr algn="ctr"/>
            <a:r>
              <a:rPr lang="en-US" altLang="zh-CN" sz="2800" b="1" dirty="0"/>
              <a:t>Privacy and </a:t>
            </a:r>
            <a:r>
              <a:rPr lang="en-US" altLang="zh-CN" sz="2800" b="1" dirty="0" smtClean="0"/>
              <a:t>Confidentiality – Solutions (Channel)</a:t>
            </a:r>
            <a:endParaRPr lang="en-US" altLang="zh-CN" sz="2800" b="1" dirty="0"/>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21</a:t>
            </a:fld>
            <a:endParaRPr lang="en-US" altLang="zh-CN" spc="5" dirty="0"/>
          </a:p>
        </p:txBody>
      </p:sp>
      <p:sp>
        <p:nvSpPr>
          <p:cNvPr id="68" name="Rectangle 67"/>
          <p:cNvSpPr/>
          <p:nvPr/>
        </p:nvSpPr>
        <p:spPr>
          <a:xfrm>
            <a:off x="131323" y="708092"/>
            <a:ext cx="8991600" cy="2462213"/>
          </a:xfrm>
          <a:prstGeom prst="rect">
            <a:avLst/>
          </a:prstGeom>
        </p:spPr>
        <p:txBody>
          <a:bodyPr wrap="square">
            <a:spAutoFit/>
          </a:bodyPr>
          <a:lstStyle/>
          <a:p>
            <a:r>
              <a:rPr lang="en-US" altLang="zh-CN" sz="1400" b="1" dirty="0" smtClean="0"/>
              <a:t>Encrypting </a:t>
            </a:r>
            <a:r>
              <a:rPr lang="en-US" altLang="zh-CN" sz="1400" b="1" dirty="0"/>
              <a:t>data </a:t>
            </a:r>
            <a:r>
              <a:rPr lang="en-US" altLang="zh-CN" sz="1400" dirty="0"/>
              <a:t>is one approach to providing confidentiality; however, in a permissionless network leveraging </a:t>
            </a:r>
            <a:r>
              <a:rPr lang="en-US" altLang="zh-CN" sz="1400" dirty="0" err="1"/>
              <a:t>PoW</a:t>
            </a:r>
            <a:r>
              <a:rPr lang="en-US" altLang="zh-CN" sz="1400" dirty="0"/>
              <a:t> for its consensus, the encrypted data is sitting on every node. Given enough time and </a:t>
            </a:r>
            <a:r>
              <a:rPr lang="en-US" altLang="zh-CN" sz="1400" b="1" dirty="0"/>
              <a:t>computational resource</a:t>
            </a:r>
            <a:r>
              <a:rPr lang="en-US" altLang="zh-CN" sz="1400" dirty="0"/>
              <a:t>, the encryption could be broken. For many enterprise use cases, the risk that their information could become compromised is unacceptable</a:t>
            </a:r>
            <a:r>
              <a:rPr lang="en-US" altLang="zh-CN" sz="1400" dirty="0" smtClean="0"/>
              <a:t>.</a:t>
            </a:r>
          </a:p>
          <a:p>
            <a:endParaRPr lang="en-US" altLang="zh-CN" sz="1400" dirty="0"/>
          </a:p>
          <a:p>
            <a:r>
              <a:rPr lang="en-US" altLang="zh-CN" sz="1400" b="1" dirty="0"/>
              <a:t>Zero knowledge proofs </a:t>
            </a:r>
            <a:r>
              <a:rPr lang="en-US" altLang="zh-CN" sz="1400" dirty="0"/>
              <a:t>(ZKP) are another area of research being explored to address this problem, the trade-off here being that, presently, computing a ZKP requires considerable time and computational resources. Hence, the trade-off in this case is </a:t>
            </a:r>
            <a:r>
              <a:rPr lang="en-US" altLang="zh-CN" sz="1400" b="1" dirty="0"/>
              <a:t>performance for confidentiality</a:t>
            </a:r>
            <a:r>
              <a:rPr lang="en-US" altLang="zh-CN" sz="1400" dirty="0"/>
              <a:t>.</a:t>
            </a:r>
          </a:p>
          <a:p>
            <a:endParaRPr lang="en-US" altLang="zh-CN" sz="1400" dirty="0" smtClean="0"/>
          </a:p>
          <a:p>
            <a:r>
              <a:rPr lang="en-US" altLang="zh-CN" sz="1400" dirty="0" smtClean="0"/>
              <a:t>In </a:t>
            </a:r>
            <a:r>
              <a:rPr lang="en-US" altLang="zh-CN" sz="1400" dirty="0"/>
              <a:t>a permissioned context that can leverage alternate forms of consensus, one might explore approaches that restrict the distribution of confidential information </a:t>
            </a:r>
            <a:r>
              <a:rPr lang="en-US" altLang="zh-CN" sz="1400" b="1" dirty="0"/>
              <a:t>exclusively to authorized nodes</a:t>
            </a:r>
            <a:r>
              <a:rPr lang="en-US" altLang="zh-CN" sz="1400" dirty="0" smtClean="0"/>
              <a:t>.</a:t>
            </a:r>
          </a:p>
        </p:txBody>
      </p:sp>
      <p:sp>
        <p:nvSpPr>
          <p:cNvPr id="3" name="Rectangle 2"/>
          <p:cNvSpPr/>
          <p:nvPr/>
        </p:nvSpPr>
        <p:spPr>
          <a:xfrm>
            <a:off x="235082" y="3170305"/>
            <a:ext cx="8784077" cy="1631216"/>
          </a:xfrm>
          <a:prstGeom prst="rect">
            <a:avLst/>
          </a:prstGeom>
          <a:solidFill>
            <a:srgbClr val="FFFF00"/>
          </a:solidFill>
        </p:spPr>
        <p:txBody>
          <a:bodyPr wrap="square">
            <a:spAutoFit/>
          </a:bodyPr>
          <a:lstStyle/>
          <a:p>
            <a:r>
              <a:rPr lang="en-US" altLang="zh-CN" sz="1400" dirty="0"/>
              <a:t>Hyperledger Fabric, being a permissioned platform, enables confidentiality through its </a:t>
            </a:r>
            <a:r>
              <a:rPr lang="en-US" altLang="zh-CN" sz="1400" b="1" dirty="0"/>
              <a:t>channel architecture </a:t>
            </a:r>
            <a:r>
              <a:rPr lang="en-US" altLang="zh-CN" sz="1400" dirty="0"/>
              <a:t>and private data feature. </a:t>
            </a:r>
            <a:endParaRPr lang="en-US" altLang="zh-CN" sz="1400" dirty="0" smtClean="0"/>
          </a:p>
          <a:p>
            <a:pPr marL="742950" lvl="1" indent="-285750">
              <a:buFont typeface="Arial" panose="020B0604020202020204" pitchFamily="34" charset="0"/>
              <a:buChar char="•"/>
            </a:pPr>
            <a:r>
              <a:rPr lang="en-US" altLang="zh-CN" sz="1200" dirty="0" smtClean="0"/>
              <a:t>In </a:t>
            </a:r>
            <a:r>
              <a:rPr lang="en-US" altLang="zh-CN" sz="1200" dirty="0"/>
              <a:t>channels, participants on a Fabric network establish a sub-network where every member has visibility to a particular set of transactions. </a:t>
            </a:r>
            <a:endParaRPr lang="en-US" altLang="zh-CN" sz="1200" dirty="0" smtClean="0"/>
          </a:p>
          <a:p>
            <a:pPr marL="742950" lvl="1" indent="-285750">
              <a:buFont typeface="Arial" panose="020B0604020202020204" pitchFamily="34" charset="0"/>
              <a:buChar char="•"/>
            </a:pPr>
            <a:r>
              <a:rPr lang="en-US" altLang="zh-CN" sz="1200" dirty="0" smtClean="0"/>
              <a:t>Thus</a:t>
            </a:r>
            <a:r>
              <a:rPr lang="en-US" altLang="zh-CN" sz="1200" dirty="0"/>
              <a:t>, only those nodes that participate in a channel have access to the smart contract (chaincode) and data transacted, preserving the privacy and confidentiality of both. </a:t>
            </a:r>
            <a:endParaRPr lang="en-US" altLang="zh-CN" sz="1200" dirty="0" smtClean="0"/>
          </a:p>
          <a:p>
            <a:pPr marL="742950" lvl="1" indent="-285750">
              <a:buFont typeface="Arial" panose="020B0604020202020204" pitchFamily="34" charset="0"/>
              <a:buChar char="•"/>
            </a:pPr>
            <a:r>
              <a:rPr lang="en-US" altLang="zh-CN" sz="1200" dirty="0" smtClean="0"/>
              <a:t>Private </a:t>
            </a:r>
            <a:r>
              <a:rPr lang="en-US" altLang="zh-CN" sz="1200" dirty="0"/>
              <a:t>data allows collections between members on a channel, allowing much of the same protection as channels without the maintenance overhead of creating and maintaining a separate channel.</a:t>
            </a:r>
          </a:p>
        </p:txBody>
      </p:sp>
    </p:spTree>
    <p:extLst>
      <p:ext uri="{BB962C8B-B14F-4D97-AF65-F5344CB8AC3E}">
        <p14:creationId xmlns:p14="http://schemas.microsoft.com/office/powerpoint/2010/main" val="870002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7684200" cy="509114"/>
          </a:xfrm>
          <a:prstGeom prst="rect">
            <a:avLst/>
          </a:prstGeom>
        </p:spPr>
        <p:txBody>
          <a:bodyPr vert="horz" wrap="square" lIns="0" tIns="16510" rIns="0" bIns="0" rtlCol="0">
            <a:spAutoFit/>
          </a:bodyPr>
          <a:lstStyle/>
          <a:p>
            <a:r>
              <a:rPr lang="en-US" altLang="zh-CN" sz="3200" b="1" dirty="0"/>
              <a:t>Pluggable Consensus</a:t>
            </a:r>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22</a:t>
            </a:fld>
            <a:endParaRPr lang="en-US" altLang="zh-CN" spc="5" dirty="0"/>
          </a:p>
        </p:txBody>
      </p:sp>
      <p:sp>
        <p:nvSpPr>
          <p:cNvPr id="68" name="Rectangle 67"/>
          <p:cNvSpPr/>
          <p:nvPr/>
        </p:nvSpPr>
        <p:spPr>
          <a:xfrm>
            <a:off x="152400" y="746125"/>
            <a:ext cx="8860277" cy="3539430"/>
          </a:xfrm>
          <a:prstGeom prst="rect">
            <a:avLst/>
          </a:prstGeom>
        </p:spPr>
        <p:txBody>
          <a:bodyPr wrap="square">
            <a:spAutoFit/>
          </a:bodyPr>
          <a:lstStyle/>
          <a:p>
            <a:r>
              <a:rPr lang="en-US" altLang="zh-CN" sz="1400" dirty="0" smtClean="0"/>
              <a:t>The </a:t>
            </a:r>
            <a:r>
              <a:rPr lang="en-US" altLang="zh-CN" sz="1400" dirty="0"/>
              <a:t>ordering of transactions is delegated to a modular component for consensus that is logically decoupled from the peers that execute transactions and maintain the ledger. </a:t>
            </a:r>
            <a:endParaRPr lang="en-US" altLang="zh-CN" sz="1400" dirty="0" smtClean="0"/>
          </a:p>
          <a:p>
            <a:endParaRPr lang="en-US" altLang="zh-CN" sz="1400" dirty="0"/>
          </a:p>
          <a:p>
            <a:r>
              <a:rPr lang="en-US" altLang="zh-CN" sz="1400" dirty="0" smtClean="0"/>
              <a:t>Specifically</a:t>
            </a:r>
            <a:r>
              <a:rPr lang="en-US" altLang="zh-CN" sz="1400" dirty="0"/>
              <a:t>, the ordering service. Since </a:t>
            </a:r>
            <a:r>
              <a:rPr lang="en-US" altLang="zh-CN" sz="1400" b="1" dirty="0"/>
              <a:t>consensus is modular</a:t>
            </a:r>
            <a:r>
              <a:rPr lang="en-US" altLang="zh-CN" sz="1400" dirty="0"/>
              <a:t>, its implementation can be tailored to the trust assumption of a particular deployment or solution. </a:t>
            </a:r>
            <a:r>
              <a:rPr lang="en-US" altLang="zh-CN" sz="1400" dirty="0" smtClean="0"/>
              <a:t> This </a:t>
            </a:r>
            <a:r>
              <a:rPr lang="en-US" altLang="zh-CN" sz="1400" dirty="0"/>
              <a:t>modular architecture allows the platform to rely on well-established toolkits for CFT (crash fault-tolerant) or BFT (byzantine fault-tolerant) ordering</a:t>
            </a:r>
            <a:r>
              <a:rPr lang="en-US" altLang="zh-CN" sz="1400" dirty="0" smtClean="0"/>
              <a:t>.</a:t>
            </a:r>
          </a:p>
          <a:p>
            <a:endParaRPr lang="en-US" altLang="zh-CN" sz="1400" dirty="0"/>
          </a:p>
          <a:p>
            <a:r>
              <a:rPr lang="en-US" altLang="zh-CN" sz="1400" dirty="0"/>
              <a:t>Fabric currently offers a CFT ordering service implementation based on the </a:t>
            </a:r>
            <a:r>
              <a:rPr lang="en-US" altLang="zh-CN" sz="1400" dirty="0" err="1">
                <a:hlinkClick r:id="rId3"/>
              </a:rPr>
              <a:t>etcd</a:t>
            </a:r>
            <a:r>
              <a:rPr lang="en-US" altLang="zh-CN" sz="1400" dirty="0">
                <a:hlinkClick r:id="rId3"/>
              </a:rPr>
              <a:t> library</a:t>
            </a:r>
            <a:r>
              <a:rPr lang="en-US" altLang="zh-CN" sz="1400" dirty="0"/>
              <a:t> of the </a:t>
            </a:r>
            <a:r>
              <a:rPr lang="en-US" altLang="zh-CN" sz="1400" dirty="0">
                <a:hlinkClick r:id="rId4"/>
              </a:rPr>
              <a:t>Raft protocol</a:t>
            </a:r>
            <a:r>
              <a:rPr lang="en-US" altLang="zh-CN" sz="1400" dirty="0"/>
              <a:t>. </a:t>
            </a:r>
            <a:endParaRPr lang="en-US" altLang="zh-CN" sz="1400" dirty="0" smtClean="0"/>
          </a:p>
          <a:p>
            <a:pPr marL="742950" lvl="1" indent="-285750">
              <a:buFont typeface="Arial" panose="020B0604020202020204" pitchFamily="34" charset="0"/>
              <a:buChar char="•"/>
            </a:pPr>
            <a:r>
              <a:rPr lang="en-US" altLang="zh-CN" sz="1400" b="1" dirty="0" err="1"/>
              <a:t>etcd</a:t>
            </a:r>
            <a:r>
              <a:rPr lang="en-US" altLang="zh-CN" sz="1400" dirty="0"/>
              <a:t> is a strongly consistent, distributed key-value store that provides a reliable way to store data that needs to be accessed by a distributed system or cluster of </a:t>
            </a:r>
            <a:r>
              <a:rPr lang="en-US" altLang="zh-CN" sz="1400" dirty="0" smtClean="0"/>
              <a:t>machines</a:t>
            </a:r>
            <a:r>
              <a:rPr lang="en-US" altLang="zh-CN" sz="1400" dirty="0"/>
              <a:t> - </a:t>
            </a:r>
            <a:r>
              <a:rPr lang="en-US" altLang="zh-CN" sz="1400" dirty="0">
                <a:hlinkClick r:id="rId5"/>
              </a:rPr>
              <a:t>https://</a:t>
            </a:r>
            <a:r>
              <a:rPr lang="en-US" altLang="zh-CN" sz="1400" dirty="0" smtClean="0">
                <a:hlinkClick r:id="rId5"/>
              </a:rPr>
              <a:t>etcd.io</a:t>
            </a:r>
            <a:endParaRPr lang="en-US" altLang="zh-CN" sz="1400" dirty="0"/>
          </a:p>
          <a:p>
            <a:pPr marL="742950" lvl="1" indent="-285750">
              <a:buFont typeface="Arial" panose="020B0604020202020204" pitchFamily="34" charset="0"/>
              <a:buChar char="•"/>
            </a:pPr>
            <a:r>
              <a:rPr lang="en-US" altLang="zh-CN" sz="1400" b="1" dirty="0"/>
              <a:t>Raft</a:t>
            </a:r>
            <a:r>
              <a:rPr lang="en-US" altLang="zh-CN" sz="1400" dirty="0"/>
              <a:t> is a consensus algorithm that is designed to be easy to </a:t>
            </a:r>
            <a:r>
              <a:rPr lang="en-US" altLang="zh-CN" sz="1400" dirty="0" smtClean="0"/>
              <a:t>understand - </a:t>
            </a:r>
            <a:r>
              <a:rPr lang="en-US" altLang="zh-CN" sz="1400" dirty="0" smtClean="0">
                <a:hlinkClick r:id="rId6"/>
              </a:rPr>
              <a:t>https</a:t>
            </a:r>
            <a:r>
              <a:rPr lang="en-US" altLang="zh-CN" sz="1400" dirty="0">
                <a:hlinkClick r:id="rId6"/>
              </a:rPr>
              <a:t>://raft.github.io</a:t>
            </a:r>
            <a:endParaRPr lang="en-US" altLang="zh-CN" sz="1400" dirty="0"/>
          </a:p>
          <a:p>
            <a:endParaRPr lang="en-US" altLang="zh-CN" sz="1400" dirty="0"/>
          </a:p>
          <a:p>
            <a:r>
              <a:rPr lang="en-US" altLang="zh-CN" sz="1400" dirty="0" smtClean="0"/>
              <a:t>For </a:t>
            </a:r>
            <a:r>
              <a:rPr lang="en-US" altLang="zh-CN" sz="1400" dirty="0"/>
              <a:t>information about currently available ordering services, check out </a:t>
            </a:r>
            <a:r>
              <a:rPr lang="en-US" altLang="zh-CN" sz="1400" dirty="0" smtClean="0"/>
              <a:t>this</a:t>
            </a:r>
            <a:r>
              <a:rPr lang="en-US" altLang="zh-CN" sz="1400" dirty="0"/>
              <a:t> </a:t>
            </a:r>
            <a:r>
              <a:rPr lang="en-US" altLang="zh-CN" sz="1400" dirty="0">
                <a:hlinkClick r:id="rId7"/>
              </a:rPr>
              <a:t>conceptual documentation about ordering</a:t>
            </a:r>
            <a:r>
              <a:rPr lang="en-US" altLang="zh-CN" sz="1400" dirty="0" smtClean="0"/>
              <a:t>.</a:t>
            </a:r>
          </a:p>
          <a:p>
            <a:endParaRPr lang="en-US" altLang="zh-CN" sz="1400" dirty="0"/>
          </a:p>
          <a:p>
            <a:r>
              <a:rPr lang="en-US" altLang="zh-CN" sz="1400" dirty="0"/>
              <a:t>Note also that these are not mutually exclusive. A Fabric network can have multiple ordering services supporting different applications or application requirements.</a:t>
            </a:r>
          </a:p>
        </p:txBody>
      </p:sp>
    </p:spTree>
    <p:extLst>
      <p:ext uri="{BB962C8B-B14F-4D97-AF65-F5344CB8AC3E}">
        <p14:creationId xmlns:p14="http://schemas.microsoft.com/office/powerpoint/2010/main" val="4197989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6617400" cy="509114"/>
          </a:xfrm>
          <a:prstGeom prst="rect">
            <a:avLst/>
          </a:prstGeom>
        </p:spPr>
        <p:txBody>
          <a:bodyPr vert="horz" wrap="square" lIns="0" tIns="16510" rIns="0" bIns="0" rtlCol="0">
            <a:spAutoFit/>
          </a:bodyPr>
          <a:lstStyle/>
          <a:p>
            <a:r>
              <a:rPr lang="en-US" altLang="zh-CN" sz="3200" b="1" dirty="0"/>
              <a:t>Performance and Scalability</a:t>
            </a:r>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23</a:t>
            </a:fld>
            <a:endParaRPr lang="en-US" altLang="zh-CN" spc="5" dirty="0"/>
          </a:p>
        </p:txBody>
      </p:sp>
      <p:sp>
        <p:nvSpPr>
          <p:cNvPr id="68" name="Rectangle 67"/>
          <p:cNvSpPr/>
          <p:nvPr/>
        </p:nvSpPr>
        <p:spPr>
          <a:xfrm>
            <a:off x="152400" y="746125"/>
            <a:ext cx="8860277" cy="1384995"/>
          </a:xfrm>
          <a:prstGeom prst="rect">
            <a:avLst/>
          </a:prstGeom>
        </p:spPr>
        <p:txBody>
          <a:bodyPr wrap="square">
            <a:spAutoFit/>
          </a:bodyPr>
          <a:lstStyle/>
          <a:p>
            <a:r>
              <a:rPr lang="en-US" altLang="zh-CN" sz="1400" dirty="0" smtClean="0"/>
              <a:t>Performance </a:t>
            </a:r>
            <a:r>
              <a:rPr lang="en-US" altLang="zh-CN" sz="1400" dirty="0"/>
              <a:t>of a blockchain platform can be affected by many variables such as transaction size, block size, network size, as well as limits of the hardware, etc. </a:t>
            </a:r>
            <a:r>
              <a:rPr lang="en-US" altLang="zh-CN" sz="1400" dirty="0" smtClean="0"/>
              <a:t>  The </a:t>
            </a:r>
            <a:r>
              <a:rPr lang="en-US" altLang="zh-CN" sz="1400" dirty="0"/>
              <a:t>Hyperledger Fabric </a:t>
            </a:r>
            <a:r>
              <a:rPr lang="en-US" altLang="zh-CN" sz="1400" dirty="0">
                <a:hlinkClick r:id="rId3"/>
              </a:rPr>
              <a:t>Performance and Scale working group</a:t>
            </a:r>
            <a:r>
              <a:rPr lang="en-US" altLang="zh-CN" sz="1400" dirty="0"/>
              <a:t> currently works on a benchmarking framework called </a:t>
            </a:r>
            <a:r>
              <a:rPr lang="en-US" altLang="zh-CN" sz="1400" dirty="0">
                <a:hlinkClick r:id="rId4"/>
              </a:rPr>
              <a:t>Hyperledger Caliper</a:t>
            </a:r>
            <a:r>
              <a:rPr lang="en-US" altLang="zh-CN" sz="1400" dirty="0" smtClean="0"/>
              <a:t>.</a:t>
            </a:r>
          </a:p>
          <a:p>
            <a:endParaRPr lang="en-US" altLang="zh-CN" sz="1400" dirty="0"/>
          </a:p>
          <a:p>
            <a:r>
              <a:rPr lang="en-US" altLang="zh-CN" sz="1400" dirty="0"/>
              <a:t>Several research papers have been published studying and testing the performance capabilities of Hyperledger Fabric. </a:t>
            </a:r>
            <a:endParaRPr lang="en-US" altLang="zh-CN" sz="1400" dirty="0" smtClean="0"/>
          </a:p>
          <a:p>
            <a:r>
              <a:rPr lang="en-US" altLang="zh-CN" sz="1400" dirty="0" smtClean="0"/>
              <a:t>The </a:t>
            </a:r>
            <a:r>
              <a:rPr lang="en-US" altLang="zh-CN" sz="1400" dirty="0"/>
              <a:t>latest </a:t>
            </a:r>
            <a:r>
              <a:rPr lang="en-US" altLang="zh-CN" sz="1400" dirty="0">
                <a:hlinkClick r:id="rId5"/>
              </a:rPr>
              <a:t>scaled Fabric to 20,000 transactions per second</a:t>
            </a:r>
            <a:r>
              <a:rPr lang="en-US" altLang="zh-CN" sz="1400" dirty="0"/>
              <a:t>.</a:t>
            </a:r>
          </a:p>
        </p:txBody>
      </p:sp>
      <p:sp>
        <p:nvSpPr>
          <p:cNvPr id="3" name="Rectangle 2"/>
          <p:cNvSpPr/>
          <p:nvPr/>
        </p:nvSpPr>
        <p:spPr>
          <a:xfrm>
            <a:off x="170234" y="2153110"/>
            <a:ext cx="8860277" cy="2554545"/>
          </a:xfrm>
          <a:prstGeom prst="rect">
            <a:avLst/>
          </a:prstGeom>
        </p:spPr>
        <p:txBody>
          <a:bodyPr wrap="square">
            <a:spAutoFit/>
          </a:bodyPr>
          <a:lstStyle/>
          <a:p>
            <a:r>
              <a:rPr lang="en-US" altLang="zh-CN" sz="1600" dirty="0"/>
              <a:t>Any serious evaluation of blockchain platforms should include Hyperledger Fabric in its short list.</a:t>
            </a:r>
          </a:p>
          <a:p>
            <a:endParaRPr lang="en-US" altLang="zh-CN" sz="1600" dirty="0" smtClean="0"/>
          </a:p>
          <a:p>
            <a:r>
              <a:rPr lang="en-US" altLang="zh-CN" sz="1600" dirty="0" smtClean="0"/>
              <a:t>Combined</a:t>
            </a:r>
            <a:r>
              <a:rPr lang="en-US" altLang="zh-CN" sz="1600" dirty="0"/>
              <a:t>, the differentiating capabilities of Fabric make it a highly scalable system for permissioned blockchains supporting flexible trust assumptions that enable the platform to support a wide range of industry use cases ranging from government, to finance, to supply-chain logistics, to healthcare and so much more</a:t>
            </a:r>
            <a:r>
              <a:rPr lang="en-US" altLang="zh-CN" sz="1600" dirty="0" smtClean="0"/>
              <a:t>.</a:t>
            </a:r>
          </a:p>
          <a:p>
            <a:endParaRPr lang="en-US" altLang="zh-CN" sz="1600" dirty="0"/>
          </a:p>
          <a:p>
            <a:r>
              <a:rPr lang="en-US" altLang="zh-CN" sz="1600" b="1" dirty="0"/>
              <a:t>Hyperledger Fabric is the most active of the Hyperledger projects. The community building around the platform is growing steadily, and the innovation delivered with each successive release far out-paces any of the other enterprise blockchain platforms.</a:t>
            </a:r>
          </a:p>
        </p:txBody>
      </p:sp>
    </p:spTree>
    <p:extLst>
      <p:ext uri="{BB962C8B-B14F-4D97-AF65-F5344CB8AC3E}">
        <p14:creationId xmlns:p14="http://schemas.microsoft.com/office/powerpoint/2010/main" val="10364830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987" y="4864071"/>
            <a:ext cx="1148715" cy="113030"/>
          </a:xfrm>
          <a:prstGeom prst="rect">
            <a:avLst/>
          </a:prstGeom>
        </p:spPr>
        <p:txBody>
          <a:bodyPr vert="horz" wrap="square" lIns="0" tIns="0" rIns="0" bIns="0" rtlCol="0">
            <a:spAutoFit/>
          </a:bodyPr>
          <a:lstStyle/>
          <a:p>
            <a:pPr>
              <a:lnSpc>
                <a:spcPts val="880"/>
              </a:lnSpc>
            </a:pPr>
            <a:r>
              <a:rPr sz="800" b="1" spc="-15" dirty="0">
                <a:latin typeface="Arial"/>
                <a:cs typeface="Arial"/>
              </a:rPr>
              <a:t>©2017 </a:t>
            </a:r>
            <a:r>
              <a:rPr sz="800" b="1" spc="-30" dirty="0">
                <a:latin typeface="Arial"/>
                <a:cs typeface="Arial"/>
              </a:rPr>
              <a:t>IBM</a:t>
            </a:r>
            <a:r>
              <a:rPr sz="800" b="1" spc="135" dirty="0">
                <a:latin typeface="Arial"/>
                <a:cs typeface="Arial"/>
              </a:rPr>
              <a:t> </a:t>
            </a:r>
            <a:r>
              <a:rPr sz="800" b="1" spc="10" dirty="0">
                <a:latin typeface="Arial"/>
                <a:cs typeface="Arial"/>
              </a:rPr>
              <a:t>Corporation</a:t>
            </a:r>
            <a:endParaRPr sz="800">
              <a:latin typeface="Arial"/>
              <a:cs typeface="Arial"/>
            </a:endParaRPr>
          </a:p>
        </p:txBody>
      </p:sp>
      <p:sp>
        <p:nvSpPr>
          <p:cNvPr id="3" name="object 3"/>
          <p:cNvSpPr/>
          <p:nvPr/>
        </p:nvSpPr>
        <p:spPr>
          <a:xfrm>
            <a:off x="0" y="0"/>
            <a:ext cx="9144000" cy="5148580"/>
          </a:xfrm>
          <a:custGeom>
            <a:avLst/>
            <a:gdLst/>
            <a:ahLst/>
            <a:cxnLst/>
            <a:rect l="l" t="t" r="r" b="b"/>
            <a:pathLst>
              <a:path w="9144000" h="5148580">
                <a:moveTo>
                  <a:pt x="0" y="5148072"/>
                </a:moveTo>
                <a:lnTo>
                  <a:pt x="9144000" y="5148072"/>
                </a:lnTo>
                <a:lnTo>
                  <a:pt x="9144000" y="0"/>
                </a:lnTo>
                <a:lnTo>
                  <a:pt x="0" y="0"/>
                </a:lnTo>
                <a:lnTo>
                  <a:pt x="0" y="5148072"/>
                </a:lnTo>
                <a:close/>
              </a:path>
            </a:pathLst>
          </a:custGeom>
          <a:solidFill>
            <a:srgbClr val="4178BD"/>
          </a:solidFill>
        </p:spPr>
        <p:txBody>
          <a:bodyPr wrap="square" lIns="0" tIns="0" rIns="0" bIns="0" rtlCol="0"/>
          <a:lstStyle/>
          <a:p>
            <a:endParaRPr/>
          </a:p>
        </p:txBody>
      </p:sp>
      <p:sp>
        <p:nvSpPr>
          <p:cNvPr id="4" name="object 4"/>
          <p:cNvSpPr/>
          <p:nvPr/>
        </p:nvSpPr>
        <p:spPr>
          <a:xfrm>
            <a:off x="0" y="0"/>
            <a:ext cx="2872740" cy="3199765"/>
          </a:xfrm>
          <a:custGeom>
            <a:avLst/>
            <a:gdLst/>
            <a:ahLst/>
            <a:cxnLst/>
            <a:rect l="l" t="t" r="r" b="b"/>
            <a:pathLst>
              <a:path w="2872740" h="3199765">
                <a:moveTo>
                  <a:pt x="2872311" y="0"/>
                </a:moveTo>
                <a:lnTo>
                  <a:pt x="0" y="0"/>
                </a:lnTo>
                <a:lnTo>
                  <a:pt x="0" y="2505455"/>
                </a:lnTo>
                <a:lnTo>
                  <a:pt x="19851" y="2549772"/>
                </a:lnTo>
                <a:lnTo>
                  <a:pt x="40464" y="2593994"/>
                </a:lnTo>
                <a:lnTo>
                  <a:pt x="61844" y="2638114"/>
                </a:lnTo>
                <a:lnTo>
                  <a:pt x="83994" y="2682126"/>
                </a:lnTo>
                <a:lnTo>
                  <a:pt x="106920" y="2726025"/>
                </a:lnTo>
                <a:lnTo>
                  <a:pt x="130625" y="2769803"/>
                </a:lnTo>
                <a:lnTo>
                  <a:pt x="155113" y="2813455"/>
                </a:lnTo>
                <a:lnTo>
                  <a:pt x="180389" y="2856975"/>
                </a:lnTo>
                <a:lnTo>
                  <a:pt x="206458" y="2900357"/>
                </a:lnTo>
                <a:lnTo>
                  <a:pt x="233323" y="2943594"/>
                </a:lnTo>
                <a:lnTo>
                  <a:pt x="260988" y="2986681"/>
                </a:lnTo>
                <a:lnTo>
                  <a:pt x="289459" y="3029610"/>
                </a:lnTo>
                <a:lnTo>
                  <a:pt x="318739" y="3072377"/>
                </a:lnTo>
                <a:lnTo>
                  <a:pt x="348833" y="3114974"/>
                </a:lnTo>
                <a:lnTo>
                  <a:pt x="379745" y="3157396"/>
                </a:lnTo>
                <a:lnTo>
                  <a:pt x="411480" y="3199637"/>
                </a:lnTo>
                <a:lnTo>
                  <a:pt x="2872311" y="0"/>
                </a:lnTo>
                <a:close/>
              </a:path>
            </a:pathLst>
          </a:custGeom>
          <a:solidFill>
            <a:srgbClr val="315C80"/>
          </a:solidFill>
        </p:spPr>
        <p:txBody>
          <a:bodyPr wrap="square" lIns="0" tIns="0" rIns="0" bIns="0" rtlCol="0"/>
          <a:lstStyle/>
          <a:p>
            <a:endParaRPr/>
          </a:p>
        </p:txBody>
      </p:sp>
      <p:sp>
        <p:nvSpPr>
          <p:cNvPr id="5" name="object 5"/>
          <p:cNvSpPr/>
          <p:nvPr/>
        </p:nvSpPr>
        <p:spPr>
          <a:xfrm>
            <a:off x="457200" y="0"/>
            <a:ext cx="8686165" cy="5120005"/>
          </a:xfrm>
          <a:custGeom>
            <a:avLst/>
            <a:gdLst/>
            <a:ahLst/>
            <a:cxnLst/>
            <a:rect l="l" t="t" r="r" b="b"/>
            <a:pathLst>
              <a:path w="8686165" h="5120005">
                <a:moveTo>
                  <a:pt x="8685784" y="0"/>
                </a:moveTo>
                <a:lnTo>
                  <a:pt x="2483701" y="0"/>
                </a:lnTo>
                <a:lnTo>
                  <a:pt x="0" y="3233927"/>
                </a:lnTo>
                <a:lnTo>
                  <a:pt x="4349750" y="5119903"/>
                </a:lnTo>
                <a:lnTo>
                  <a:pt x="8685784" y="3240531"/>
                </a:lnTo>
                <a:lnTo>
                  <a:pt x="8685784" y="0"/>
                </a:lnTo>
                <a:close/>
              </a:path>
            </a:pathLst>
          </a:custGeom>
          <a:solidFill>
            <a:srgbClr val="25495F"/>
          </a:solidFill>
        </p:spPr>
        <p:txBody>
          <a:bodyPr wrap="square" lIns="0" tIns="0" rIns="0" bIns="0" rtlCol="0"/>
          <a:lstStyle/>
          <a:p>
            <a:endParaRPr/>
          </a:p>
        </p:txBody>
      </p:sp>
      <p:sp>
        <p:nvSpPr>
          <p:cNvPr id="6" name="object 6"/>
          <p:cNvSpPr/>
          <p:nvPr/>
        </p:nvSpPr>
        <p:spPr>
          <a:xfrm>
            <a:off x="1051560" y="429767"/>
            <a:ext cx="127635" cy="18415"/>
          </a:xfrm>
          <a:custGeom>
            <a:avLst/>
            <a:gdLst/>
            <a:ahLst/>
            <a:cxnLst/>
            <a:rect l="l" t="t" r="r" b="b"/>
            <a:pathLst>
              <a:path w="127634" h="18415">
                <a:moveTo>
                  <a:pt x="119519" y="0"/>
                </a:moveTo>
                <a:lnTo>
                  <a:pt x="0" y="0"/>
                </a:lnTo>
                <a:lnTo>
                  <a:pt x="0" y="17906"/>
                </a:lnTo>
                <a:lnTo>
                  <a:pt x="127520" y="17906"/>
                </a:lnTo>
                <a:lnTo>
                  <a:pt x="125018" y="11556"/>
                </a:lnTo>
                <a:lnTo>
                  <a:pt x="123012" y="7874"/>
                </a:lnTo>
                <a:lnTo>
                  <a:pt x="119519" y="0"/>
                </a:lnTo>
                <a:close/>
              </a:path>
            </a:pathLst>
          </a:custGeom>
          <a:solidFill>
            <a:srgbClr val="86C3EB"/>
          </a:solidFill>
        </p:spPr>
        <p:txBody>
          <a:bodyPr wrap="square" lIns="0" tIns="0" rIns="0" bIns="0" rtlCol="0"/>
          <a:lstStyle/>
          <a:p>
            <a:endParaRPr/>
          </a:p>
        </p:txBody>
      </p:sp>
      <p:sp>
        <p:nvSpPr>
          <p:cNvPr id="7" name="object 7"/>
          <p:cNvSpPr/>
          <p:nvPr/>
        </p:nvSpPr>
        <p:spPr>
          <a:xfrm>
            <a:off x="1207008" y="429767"/>
            <a:ext cx="127635" cy="18415"/>
          </a:xfrm>
          <a:custGeom>
            <a:avLst/>
            <a:gdLst/>
            <a:ahLst/>
            <a:cxnLst/>
            <a:rect l="l" t="t" r="r" b="b"/>
            <a:pathLst>
              <a:path w="127634" h="18415">
                <a:moveTo>
                  <a:pt x="127507" y="0"/>
                </a:moveTo>
                <a:lnTo>
                  <a:pt x="8000" y="0"/>
                </a:lnTo>
                <a:lnTo>
                  <a:pt x="0" y="17906"/>
                </a:lnTo>
                <a:lnTo>
                  <a:pt x="127507" y="17906"/>
                </a:lnTo>
                <a:lnTo>
                  <a:pt x="127507" y="0"/>
                </a:lnTo>
                <a:close/>
              </a:path>
            </a:pathLst>
          </a:custGeom>
          <a:solidFill>
            <a:srgbClr val="86C3EB"/>
          </a:solidFill>
        </p:spPr>
        <p:txBody>
          <a:bodyPr wrap="square" lIns="0" tIns="0" rIns="0" bIns="0" rtlCol="0"/>
          <a:lstStyle/>
          <a:p>
            <a:endParaRPr/>
          </a:p>
        </p:txBody>
      </p:sp>
      <p:sp>
        <p:nvSpPr>
          <p:cNvPr id="8" name="object 8"/>
          <p:cNvSpPr/>
          <p:nvPr/>
        </p:nvSpPr>
        <p:spPr>
          <a:xfrm>
            <a:off x="1124711" y="466343"/>
            <a:ext cx="73025" cy="18415"/>
          </a:xfrm>
          <a:custGeom>
            <a:avLst/>
            <a:gdLst/>
            <a:ahLst/>
            <a:cxnLst/>
            <a:rect l="l" t="t" r="r" b="b"/>
            <a:pathLst>
              <a:path w="73025" h="18415">
                <a:moveTo>
                  <a:pt x="64007" y="0"/>
                </a:moveTo>
                <a:lnTo>
                  <a:pt x="0" y="0"/>
                </a:lnTo>
                <a:lnTo>
                  <a:pt x="7619" y="17906"/>
                </a:lnTo>
                <a:lnTo>
                  <a:pt x="72643" y="17906"/>
                </a:lnTo>
                <a:lnTo>
                  <a:pt x="66040" y="3301"/>
                </a:lnTo>
                <a:lnTo>
                  <a:pt x="64007" y="0"/>
                </a:lnTo>
                <a:close/>
              </a:path>
            </a:pathLst>
          </a:custGeom>
          <a:solidFill>
            <a:srgbClr val="86C3EB"/>
          </a:solidFill>
        </p:spPr>
        <p:txBody>
          <a:bodyPr wrap="square" lIns="0" tIns="0" rIns="0" bIns="0" rtlCol="0"/>
          <a:lstStyle/>
          <a:p>
            <a:endParaRPr/>
          </a:p>
        </p:txBody>
      </p:sp>
      <p:sp>
        <p:nvSpPr>
          <p:cNvPr id="9" name="object 9"/>
          <p:cNvSpPr/>
          <p:nvPr/>
        </p:nvSpPr>
        <p:spPr>
          <a:xfrm>
            <a:off x="1197863" y="466343"/>
            <a:ext cx="64135" cy="18415"/>
          </a:xfrm>
          <a:custGeom>
            <a:avLst/>
            <a:gdLst/>
            <a:ahLst/>
            <a:cxnLst/>
            <a:rect l="l" t="t" r="r" b="b"/>
            <a:pathLst>
              <a:path w="64134" h="18415">
                <a:moveTo>
                  <a:pt x="63563" y="0"/>
                </a:moveTo>
                <a:lnTo>
                  <a:pt x="7162" y="0"/>
                </a:lnTo>
                <a:lnTo>
                  <a:pt x="0" y="17906"/>
                </a:lnTo>
                <a:lnTo>
                  <a:pt x="56845" y="17906"/>
                </a:lnTo>
                <a:lnTo>
                  <a:pt x="63563" y="0"/>
                </a:lnTo>
                <a:close/>
              </a:path>
            </a:pathLst>
          </a:custGeom>
          <a:solidFill>
            <a:srgbClr val="86C3EB"/>
          </a:solidFill>
        </p:spPr>
        <p:txBody>
          <a:bodyPr wrap="square" lIns="0" tIns="0" rIns="0" bIns="0" rtlCol="0"/>
          <a:lstStyle/>
          <a:p>
            <a:endParaRPr/>
          </a:p>
        </p:txBody>
      </p:sp>
      <p:sp>
        <p:nvSpPr>
          <p:cNvPr id="10" name="object 10"/>
          <p:cNvSpPr/>
          <p:nvPr/>
        </p:nvSpPr>
        <p:spPr>
          <a:xfrm>
            <a:off x="1143000" y="502919"/>
            <a:ext cx="109855" cy="18415"/>
          </a:xfrm>
          <a:custGeom>
            <a:avLst/>
            <a:gdLst/>
            <a:ahLst/>
            <a:cxnLst/>
            <a:rect l="l" t="t" r="r" b="b"/>
            <a:pathLst>
              <a:path w="109855" h="18415">
                <a:moveTo>
                  <a:pt x="109232" y="0"/>
                </a:moveTo>
                <a:lnTo>
                  <a:pt x="0" y="0"/>
                </a:lnTo>
                <a:lnTo>
                  <a:pt x="2463" y="6350"/>
                </a:lnTo>
                <a:lnTo>
                  <a:pt x="3937" y="10413"/>
                </a:lnTo>
                <a:lnTo>
                  <a:pt x="7378" y="17906"/>
                </a:lnTo>
                <a:lnTo>
                  <a:pt x="101853" y="17906"/>
                </a:lnTo>
                <a:lnTo>
                  <a:pt x="109232" y="0"/>
                </a:lnTo>
                <a:close/>
              </a:path>
            </a:pathLst>
          </a:custGeom>
          <a:solidFill>
            <a:srgbClr val="86C3EB"/>
          </a:solidFill>
        </p:spPr>
        <p:txBody>
          <a:bodyPr wrap="square" lIns="0" tIns="0" rIns="0" bIns="0" rtlCol="0"/>
          <a:lstStyle/>
          <a:p>
            <a:endParaRPr/>
          </a:p>
        </p:txBody>
      </p:sp>
      <p:sp>
        <p:nvSpPr>
          <p:cNvPr id="11" name="object 11"/>
          <p:cNvSpPr/>
          <p:nvPr/>
        </p:nvSpPr>
        <p:spPr>
          <a:xfrm>
            <a:off x="1051560"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2" name="object 12"/>
          <p:cNvSpPr/>
          <p:nvPr/>
        </p:nvSpPr>
        <p:spPr>
          <a:xfrm>
            <a:off x="1261872"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3" name="object 13"/>
          <p:cNvSpPr/>
          <p:nvPr/>
        </p:nvSpPr>
        <p:spPr>
          <a:xfrm>
            <a:off x="1051560"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4" name="object 14"/>
          <p:cNvSpPr/>
          <p:nvPr/>
        </p:nvSpPr>
        <p:spPr>
          <a:xfrm>
            <a:off x="1261872"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5" name="object 15"/>
          <p:cNvSpPr/>
          <p:nvPr/>
        </p:nvSpPr>
        <p:spPr>
          <a:xfrm>
            <a:off x="1051560"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6" name="object 16"/>
          <p:cNvSpPr/>
          <p:nvPr/>
        </p:nvSpPr>
        <p:spPr>
          <a:xfrm>
            <a:off x="1261872"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7" name="object 17"/>
          <p:cNvSpPr/>
          <p:nvPr/>
        </p:nvSpPr>
        <p:spPr>
          <a:xfrm>
            <a:off x="1005839" y="585025"/>
            <a:ext cx="118745" cy="0"/>
          </a:xfrm>
          <a:custGeom>
            <a:avLst/>
            <a:gdLst/>
            <a:ahLst/>
            <a:cxnLst/>
            <a:rect l="l" t="t" r="r" b="b"/>
            <a:pathLst>
              <a:path w="118744">
                <a:moveTo>
                  <a:pt x="0" y="0"/>
                </a:moveTo>
                <a:lnTo>
                  <a:pt x="118376" y="0"/>
                </a:lnTo>
              </a:path>
            </a:pathLst>
          </a:custGeom>
          <a:ln w="17907">
            <a:solidFill>
              <a:srgbClr val="86C3EB"/>
            </a:solidFill>
          </a:ln>
        </p:spPr>
        <p:txBody>
          <a:bodyPr wrap="square" lIns="0" tIns="0" rIns="0" bIns="0" rtlCol="0"/>
          <a:lstStyle/>
          <a:p>
            <a:endParaRPr/>
          </a:p>
        </p:txBody>
      </p:sp>
      <p:sp>
        <p:nvSpPr>
          <p:cNvPr id="18" name="object 18"/>
          <p:cNvSpPr/>
          <p:nvPr/>
        </p:nvSpPr>
        <p:spPr>
          <a:xfrm>
            <a:off x="1005839" y="612457"/>
            <a:ext cx="118745" cy="0"/>
          </a:xfrm>
          <a:custGeom>
            <a:avLst/>
            <a:gdLst/>
            <a:ahLst/>
            <a:cxnLst/>
            <a:rect l="l" t="t" r="r" b="b"/>
            <a:pathLst>
              <a:path w="118744">
                <a:moveTo>
                  <a:pt x="0" y="0"/>
                </a:moveTo>
                <a:lnTo>
                  <a:pt x="118376" y="0"/>
                </a:lnTo>
              </a:path>
            </a:pathLst>
          </a:custGeom>
          <a:ln w="17906">
            <a:solidFill>
              <a:srgbClr val="86C3EB"/>
            </a:solidFill>
          </a:ln>
        </p:spPr>
        <p:txBody>
          <a:bodyPr wrap="square" lIns="0" tIns="0" rIns="0" bIns="0" rtlCol="0"/>
          <a:lstStyle/>
          <a:p>
            <a:endParaRPr/>
          </a:p>
        </p:txBody>
      </p:sp>
      <p:sp>
        <p:nvSpPr>
          <p:cNvPr id="19" name="object 19"/>
          <p:cNvSpPr/>
          <p:nvPr/>
        </p:nvSpPr>
        <p:spPr>
          <a:xfrm>
            <a:off x="749808" y="539495"/>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0" name="object 20"/>
          <p:cNvSpPr/>
          <p:nvPr/>
        </p:nvSpPr>
        <p:spPr>
          <a:xfrm>
            <a:off x="749808" y="429767"/>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1" name="object 21"/>
          <p:cNvSpPr/>
          <p:nvPr/>
        </p:nvSpPr>
        <p:spPr>
          <a:xfrm>
            <a:off x="566927"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2" name="object 22"/>
          <p:cNvSpPr/>
          <p:nvPr/>
        </p:nvSpPr>
        <p:spPr>
          <a:xfrm>
            <a:off x="566927"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3" name="object 23"/>
          <p:cNvSpPr/>
          <p:nvPr/>
        </p:nvSpPr>
        <p:spPr>
          <a:xfrm>
            <a:off x="566927"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4" name="object 24"/>
          <p:cNvSpPr/>
          <p:nvPr/>
        </p:nvSpPr>
        <p:spPr>
          <a:xfrm>
            <a:off x="566927" y="429767"/>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5" name="object 25"/>
          <p:cNvSpPr/>
          <p:nvPr/>
        </p:nvSpPr>
        <p:spPr>
          <a:xfrm>
            <a:off x="521208" y="585025"/>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6" name="object 26"/>
          <p:cNvSpPr/>
          <p:nvPr/>
        </p:nvSpPr>
        <p:spPr>
          <a:xfrm>
            <a:off x="521208" y="612457"/>
            <a:ext cx="164465" cy="0"/>
          </a:xfrm>
          <a:custGeom>
            <a:avLst/>
            <a:gdLst/>
            <a:ahLst/>
            <a:cxnLst/>
            <a:rect l="l" t="t" r="r" b="b"/>
            <a:pathLst>
              <a:path w="164465">
                <a:moveTo>
                  <a:pt x="0" y="0"/>
                </a:moveTo>
                <a:lnTo>
                  <a:pt x="164096" y="0"/>
                </a:lnTo>
              </a:path>
            </a:pathLst>
          </a:custGeom>
          <a:ln w="17906">
            <a:solidFill>
              <a:srgbClr val="86C3EB"/>
            </a:solidFill>
          </a:ln>
        </p:spPr>
        <p:txBody>
          <a:bodyPr wrap="square" lIns="0" tIns="0" rIns="0" bIns="0" rtlCol="0"/>
          <a:lstStyle/>
          <a:p>
            <a:endParaRPr/>
          </a:p>
        </p:txBody>
      </p:sp>
      <p:sp>
        <p:nvSpPr>
          <p:cNvPr id="27" name="object 27"/>
          <p:cNvSpPr/>
          <p:nvPr/>
        </p:nvSpPr>
        <p:spPr>
          <a:xfrm>
            <a:off x="521208" y="374713"/>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8" name="object 28"/>
          <p:cNvSpPr/>
          <p:nvPr/>
        </p:nvSpPr>
        <p:spPr>
          <a:xfrm>
            <a:off x="521208" y="406844"/>
            <a:ext cx="164465" cy="0"/>
          </a:xfrm>
          <a:custGeom>
            <a:avLst/>
            <a:gdLst/>
            <a:ahLst/>
            <a:cxnLst/>
            <a:rect l="l" t="t" r="r" b="b"/>
            <a:pathLst>
              <a:path w="164465">
                <a:moveTo>
                  <a:pt x="0" y="0"/>
                </a:moveTo>
                <a:lnTo>
                  <a:pt x="164096" y="0"/>
                </a:lnTo>
              </a:path>
            </a:pathLst>
          </a:custGeom>
          <a:ln w="9016">
            <a:solidFill>
              <a:srgbClr val="86C3EB"/>
            </a:solidFill>
          </a:ln>
        </p:spPr>
        <p:txBody>
          <a:bodyPr wrap="square" lIns="0" tIns="0" rIns="0" bIns="0" rtlCol="0"/>
          <a:lstStyle/>
          <a:p>
            <a:endParaRPr/>
          </a:p>
        </p:txBody>
      </p:sp>
      <p:sp>
        <p:nvSpPr>
          <p:cNvPr id="29" name="object 29"/>
          <p:cNvSpPr/>
          <p:nvPr/>
        </p:nvSpPr>
        <p:spPr>
          <a:xfrm>
            <a:off x="1005839" y="365759"/>
            <a:ext cx="137160" cy="18415"/>
          </a:xfrm>
          <a:custGeom>
            <a:avLst/>
            <a:gdLst/>
            <a:ahLst/>
            <a:cxnLst/>
            <a:rect l="l" t="t" r="r" b="b"/>
            <a:pathLst>
              <a:path w="137159" h="18414">
                <a:moveTo>
                  <a:pt x="129514" y="0"/>
                </a:moveTo>
                <a:lnTo>
                  <a:pt x="0" y="0"/>
                </a:lnTo>
                <a:lnTo>
                  <a:pt x="0" y="17907"/>
                </a:lnTo>
                <a:lnTo>
                  <a:pt x="136677" y="17907"/>
                </a:lnTo>
                <a:lnTo>
                  <a:pt x="133819" y="10033"/>
                </a:lnTo>
                <a:lnTo>
                  <a:pt x="131902" y="6350"/>
                </a:lnTo>
                <a:lnTo>
                  <a:pt x="129514" y="0"/>
                </a:lnTo>
                <a:close/>
              </a:path>
            </a:pathLst>
          </a:custGeom>
          <a:solidFill>
            <a:srgbClr val="86C3EB"/>
          </a:solidFill>
        </p:spPr>
        <p:txBody>
          <a:bodyPr wrap="square" lIns="0" tIns="0" rIns="0" bIns="0" rtlCol="0"/>
          <a:lstStyle/>
          <a:p>
            <a:endParaRPr/>
          </a:p>
        </p:txBody>
      </p:sp>
      <p:sp>
        <p:nvSpPr>
          <p:cNvPr id="30" name="object 30"/>
          <p:cNvSpPr/>
          <p:nvPr/>
        </p:nvSpPr>
        <p:spPr>
          <a:xfrm>
            <a:off x="1005839" y="406844"/>
            <a:ext cx="155575" cy="0"/>
          </a:xfrm>
          <a:custGeom>
            <a:avLst/>
            <a:gdLst/>
            <a:ahLst/>
            <a:cxnLst/>
            <a:rect l="l" t="t" r="r" b="b"/>
            <a:pathLst>
              <a:path w="155575">
                <a:moveTo>
                  <a:pt x="0" y="0"/>
                </a:moveTo>
                <a:lnTo>
                  <a:pt x="154965" y="0"/>
                </a:lnTo>
              </a:path>
            </a:pathLst>
          </a:custGeom>
          <a:ln w="9016">
            <a:solidFill>
              <a:srgbClr val="86C3EB"/>
            </a:solidFill>
          </a:ln>
        </p:spPr>
        <p:txBody>
          <a:bodyPr wrap="square" lIns="0" tIns="0" rIns="0" bIns="0" rtlCol="0"/>
          <a:lstStyle/>
          <a:p>
            <a:endParaRPr/>
          </a:p>
        </p:txBody>
      </p:sp>
      <p:sp>
        <p:nvSpPr>
          <p:cNvPr id="31" name="object 31"/>
          <p:cNvSpPr/>
          <p:nvPr/>
        </p:nvSpPr>
        <p:spPr>
          <a:xfrm>
            <a:off x="1243583" y="365759"/>
            <a:ext cx="137160" cy="18415"/>
          </a:xfrm>
          <a:custGeom>
            <a:avLst/>
            <a:gdLst/>
            <a:ahLst/>
            <a:cxnLst/>
            <a:rect l="l" t="t" r="r" b="b"/>
            <a:pathLst>
              <a:path w="137159" h="18414">
                <a:moveTo>
                  <a:pt x="136652" y="0"/>
                </a:moveTo>
                <a:lnTo>
                  <a:pt x="7619" y="0"/>
                </a:lnTo>
                <a:lnTo>
                  <a:pt x="0" y="17907"/>
                </a:lnTo>
                <a:lnTo>
                  <a:pt x="136652" y="17907"/>
                </a:lnTo>
                <a:lnTo>
                  <a:pt x="136652" y="0"/>
                </a:lnTo>
                <a:close/>
              </a:path>
            </a:pathLst>
          </a:custGeom>
          <a:solidFill>
            <a:srgbClr val="86C3EB"/>
          </a:solidFill>
        </p:spPr>
        <p:txBody>
          <a:bodyPr wrap="square" lIns="0" tIns="0" rIns="0" bIns="0" rtlCol="0"/>
          <a:lstStyle/>
          <a:p>
            <a:endParaRPr/>
          </a:p>
        </p:txBody>
      </p:sp>
      <p:sp>
        <p:nvSpPr>
          <p:cNvPr id="32" name="object 32"/>
          <p:cNvSpPr/>
          <p:nvPr/>
        </p:nvSpPr>
        <p:spPr>
          <a:xfrm>
            <a:off x="1225296" y="406844"/>
            <a:ext cx="154940" cy="0"/>
          </a:xfrm>
          <a:custGeom>
            <a:avLst/>
            <a:gdLst/>
            <a:ahLst/>
            <a:cxnLst/>
            <a:rect l="l" t="t" r="r" b="b"/>
            <a:pathLst>
              <a:path w="154940">
                <a:moveTo>
                  <a:pt x="0" y="0"/>
                </a:moveTo>
                <a:lnTo>
                  <a:pt x="154940" y="0"/>
                </a:lnTo>
              </a:path>
            </a:pathLst>
          </a:custGeom>
          <a:ln w="9016">
            <a:solidFill>
              <a:srgbClr val="86C3EB"/>
            </a:solidFill>
          </a:ln>
        </p:spPr>
        <p:txBody>
          <a:bodyPr wrap="square" lIns="0" tIns="0" rIns="0" bIns="0" rtlCol="0"/>
          <a:lstStyle/>
          <a:p>
            <a:endParaRPr/>
          </a:p>
        </p:txBody>
      </p:sp>
      <p:sp>
        <p:nvSpPr>
          <p:cNvPr id="33" name="object 33"/>
          <p:cNvSpPr/>
          <p:nvPr/>
        </p:nvSpPr>
        <p:spPr>
          <a:xfrm>
            <a:off x="1261872" y="585025"/>
            <a:ext cx="118745" cy="0"/>
          </a:xfrm>
          <a:custGeom>
            <a:avLst/>
            <a:gdLst/>
            <a:ahLst/>
            <a:cxnLst/>
            <a:rect l="l" t="t" r="r" b="b"/>
            <a:pathLst>
              <a:path w="118744">
                <a:moveTo>
                  <a:pt x="0" y="0"/>
                </a:moveTo>
                <a:lnTo>
                  <a:pt x="118364" y="0"/>
                </a:lnTo>
              </a:path>
            </a:pathLst>
          </a:custGeom>
          <a:ln w="17907">
            <a:solidFill>
              <a:srgbClr val="86C3EB"/>
            </a:solidFill>
          </a:ln>
        </p:spPr>
        <p:txBody>
          <a:bodyPr wrap="square" lIns="0" tIns="0" rIns="0" bIns="0" rtlCol="0"/>
          <a:lstStyle/>
          <a:p>
            <a:endParaRPr/>
          </a:p>
        </p:txBody>
      </p:sp>
      <p:sp>
        <p:nvSpPr>
          <p:cNvPr id="34" name="object 34"/>
          <p:cNvSpPr/>
          <p:nvPr/>
        </p:nvSpPr>
        <p:spPr>
          <a:xfrm>
            <a:off x="1261872" y="612457"/>
            <a:ext cx="118745" cy="0"/>
          </a:xfrm>
          <a:custGeom>
            <a:avLst/>
            <a:gdLst/>
            <a:ahLst/>
            <a:cxnLst/>
            <a:rect l="l" t="t" r="r" b="b"/>
            <a:pathLst>
              <a:path w="118744">
                <a:moveTo>
                  <a:pt x="0" y="0"/>
                </a:moveTo>
                <a:lnTo>
                  <a:pt x="118364" y="0"/>
                </a:lnTo>
              </a:path>
            </a:pathLst>
          </a:custGeom>
          <a:ln w="17906">
            <a:solidFill>
              <a:srgbClr val="86C3EB"/>
            </a:solidFill>
          </a:ln>
        </p:spPr>
        <p:txBody>
          <a:bodyPr wrap="square" lIns="0" tIns="0" rIns="0" bIns="0" rtlCol="0"/>
          <a:lstStyle/>
          <a:p>
            <a:endParaRPr/>
          </a:p>
        </p:txBody>
      </p:sp>
      <p:sp>
        <p:nvSpPr>
          <p:cNvPr id="35" name="object 35"/>
          <p:cNvSpPr/>
          <p:nvPr/>
        </p:nvSpPr>
        <p:spPr>
          <a:xfrm>
            <a:off x="1170432" y="576071"/>
            <a:ext cx="45720" cy="18415"/>
          </a:xfrm>
          <a:custGeom>
            <a:avLst/>
            <a:gdLst/>
            <a:ahLst/>
            <a:cxnLst/>
            <a:rect l="l" t="t" r="r" b="b"/>
            <a:pathLst>
              <a:path w="45719" h="18415">
                <a:moveTo>
                  <a:pt x="45250" y="0"/>
                </a:moveTo>
                <a:lnTo>
                  <a:pt x="0" y="0"/>
                </a:lnTo>
                <a:lnTo>
                  <a:pt x="3771" y="8254"/>
                </a:lnTo>
                <a:lnTo>
                  <a:pt x="5651" y="11557"/>
                </a:lnTo>
                <a:lnTo>
                  <a:pt x="8013" y="17907"/>
                </a:lnTo>
                <a:lnTo>
                  <a:pt x="37706" y="17907"/>
                </a:lnTo>
                <a:lnTo>
                  <a:pt x="45250" y="0"/>
                </a:lnTo>
                <a:close/>
              </a:path>
            </a:pathLst>
          </a:custGeom>
          <a:solidFill>
            <a:srgbClr val="86C3EB"/>
          </a:solidFill>
        </p:spPr>
        <p:txBody>
          <a:bodyPr wrap="square" lIns="0" tIns="0" rIns="0" bIns="0" rtlCol="0"/>
          <a:lstStyle/>
          <a:p>
            <a:endParaRPr/>
          </a:p>
        </p:txBody>
      </p:sp>
      <p:sp>
        <p:nvSpPr>
          <p:cNvPr id="36" name="object 36"/>
          <p:cNvSpPr/>
          <p:nvPr/>
        </p:nvSpPr>
        <p:spPr>
          <a:xfrm>
            <a:off x="1152144" y="539495"/>
            <a:ext cx="81915" cy="18415"/>
          </a:xfrm>
          <a:custGeom>
            <a:avLst/>
            <a:gdLst/>
            <a:ahLst/>
            <a:cxnLst/>
            <a:rect l="l" t="t" r="r" b="b"/>
            <a:pathLst>
              <a:path w="81915" h="18415">
                <a:moveTo>
                  <a:pt x="81787" y="0"/>
                </a:moveTo>
                <a:lnTo>
                  <a:pt x="0" y="0"/>
                </a:lnTo>
                <a:lnTo>
                  <a:pt x="4635" y="9271"/>
                </a:lnTo>
                <a:lnTo>
                  <a:pt x="8229" y="17906"/>
                </a:lnTo>
                <a:lnTo>
                  <a:pt x="73558" y="17906"/>
                </a:lnTo>
                <a:lnTo>
                  <a:pt x="81787" y="0"/>
                </a:lnTo>
                <a:close/>
              </a:path>
            </a:pathLst>
          </a:custGeom>
          <a:solidFill>
            <a:srgbClr val="86C3EB"/>
          </a:solidFill>
        </p:spPr>
        <p:txBody>
          <a:bodyPr wrap="square" lIns="0" tIns="0" rIns="0" bIns="0" rtlCol="0"/>
          <a:lstStyle/>
          <a:p>
            <a:endParaRPr/>
          </a:p>
        </p:txBody>
      </p:sp>
      <p:sp>
        <p:nvSpPr>
          <p:cNvPr id="37" name="object 37"/>
          <p:cNvSpPr/>
          <p:nvPr/>
        </p:nvSpPr>
        <p:spPr>
          <a:xfrm>
            <a:off x="749808" y="511873"/>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38" name="object 38"/>
          <p:cNvSpPr/>
          <p:nvPr/>
        </p:nvSpPr>
        <p:spPr>
          <a:xfrm>
            <a:off x="886967" y="539495"/>
            <a:ext cx="100330" cy="18415"/>
          </a:xfrm>
          <a:custGeom>
            <a:avLst/>
            <a:gdLst/>
            <a:ahLst/>
            <a:cxnLst/>
            <a:rect l="l" t="t" r="r" b="b"/>
            <a:pathLst>
              <a:path w="100330" h="18415">
                <a:moveTo>
                  <a:pt x="96418" y="0"/>
                </a:moveTo>
                <a:lnTo>
                  <a:pt x="0" y="0"/>
                </a:lnTo>
                <a:lnTo>
                  <a:pt x="0" y="17906"/>
                </a:lnTo>
                <a:lnTo>
                  <a:pt x="100063" y="17906"/>
                </a:lnTo>
                <a:lnTo>
                  <a:pt x="100063" y="11556"/>
                </a:lnTo>
                <a:lnTo>
                  <a:pt x="98501" y="5968"/>
                </a:lnTo>
                <a:lnTo>
                  <a:pt x="96418" y="0"/>
                </a:lnTo>
                <a:close/>
              </a:path>
            </a:pathLst>
          </a:custGeom>
          <a:solidFill>
            <a:srgbClr val="86C3EB"/>
          </a:solidFill>
        </p:spPr>
        <p:txBody>
          <a:bodyPr wrap="square" lIns="0" tIns="0" rIns="0" bIns="0" rtlCol="0"/>
          <a:lstStyle/>
          <a:p>
            <a:endParaRPr/>
          </a:p>
        </p:txBody>
      </p:sp>
      <p:sp>
        <p:nvSpPr>
          <p:cNvPr id="39" name="object 39"/>
          <p:cNvSpPr/>
          <p:nvPr/>
        </p:nvSpPr>
        <p:spPr>
          <a:xfrm>
            <a:off x="704087" y="585025"/>
            <a:ext cx="283210" cy="0"/>
          </a:xfrm>
          <a:custGeom>
            <a:avLst/>
            <a:gdLst/>
            <a:ahLst/>
            <a:cxnLst/>
            <a:rect l="l" t="t" r="r" b="b"/>
            <a:pathLst>
              <a:path w="283209">
                <a:moveTo>
                  <a:pt x="0" y="0"/>
                </a:moveTo>
                <a:lnTo>
                  <a:pt x="282968" y="0"/>
                </a:lnTo>
              </a:path>
            </a:pathLst>
          </a:custGeom>
          <a:ln w="17907">
            <a:solidFill>
              <a:srgbClr val="86C3EB"/>
            </a:solidFill>
          </a:ln>
        </p:spPr>
        <p:txBody>
          <a:bodyPr wrap="square" lIns="0" tIns="0" rIns="0" bIns="0" rtlCol="0"/>
          <a:lstStyle/>
          <a:p>
            <a:endParaRPr/>
          </a:p>
        </p:txBody>
      </p:sp>
      <p:sp>
        <p:nvSpPr>
          <p:cNvPr id="40" name="object 40"/>
          <p:cNvSpPr/>
          <p:nvPr/>
        </p:nvSpPr>
        <p:spPr>
          <a:xfrm>
            <a:off x="704087" y="612457"/>
            <a:ext cx="247015" cy="0"/>
          </a:xfrm>
          <a:custGeom>
            <a:avLst/>
            <a:gdLst/>
            <a:ahLst/>
            <a:cxnLst/>
            <a:rect l="l" t="t" r="r" b="b"/>
            <a:pathLst>
              <a:path w="247015">
                <a:moveTo>
                  <a:pt x="0" y="0"/>
                </a:moveTo>
                <a:lnTo>
                  <a:pt x="246405" y="0"/>
                </a:lnTo>
              </a:path>
            </a:pathLst>
          </a:custGeom>
          <a:ln w="17906">
            <a:solidFill>
              <a:srgbClr val="86C3EB"/>
            </a:solidFill>
          </a:ln>
        </p:spPr>
        <p:txBody>
          <a:bodyPr wrap="square" lIns="0" tIns="0" rIns="0" bIns="0" rtlCol="0"/>
          <a:lstStyle/>
          <a:p>
            <a:endParaRPr/>
          </a:p>
        </p:txBody>
      </p:sp>
      <p:sp>
        <p:nvSpPr>
          <p:cNvPr id="41" name="object 41"/>
          <p:cNvSpPr/>
          <p:nvPr/>
        </p:nvSpPr>
        <p:spPr>
          <a:xfrm>
            <a:off x="749808" y="475297"/>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42" name="object 42"/>
          <p:cNvSpPr/>
          <p:nvPr/>
        </p:nvSpPr>
        <p:spPr>
          <a:xfrm>
            <a:off x="886967" y="429767"/>
            <a:ext cx="100330" cy="18415"/>
          </a:xfrm>
          <a:custGeom>
            <a:avLst/>
            <a:gdLst/>
            <a:ahLst/>
            <a:cxnLst/>
            <a:rect l="l" t="t" r="r" b="b"/>
            <a:pathLst>
              <a:path w="100330" h="18415">
                <a:moveTo>
                  <a:pt x="100063" y="0"/>
                </a:moveTo>
                <a:lnTo>
                  <a:pt x="0" y="0"/>
                </a:lnTo>
                <a:lnTo>
                  <a:pt x="0" y="17906"/>
                </a:lnTo>
                <a:lnTo>
                  <a:pt x="96418" y="17906"/>
                </a:lnTo>
                <a:lnTo>
                  <a:pt x="98501" y="12318"/>
                </a:lnTo>
                <a:lnTo>
                  <a:pt x="100063" y="6350"/>
                </a:lnTo>
                <a:lnTo>
                  <a:pt x="100063" y="0"/>
                </a:lnTo>
                <a:close/>
              </a:path>
            </a:pathLst>
          </a:custGeom>
          <a:solidFill>
            <a:srgbClr val="86C3EB"/>
          </a:solidFill>
        </p:spPr>
        <p:txBody>
          <a:bodyPr wrap="square" lIns="0" tIns="0" rIns="0" bIns="0" rtlCol="0"/>
          <a:lstStyle/>
          <a:p>
            <a:endParaRPr/>
          </a:p>
        </p:txBody>
      </p:sp>
      <p:sp>
        <p:nvSpPr>
          <p:cNvPr id="43" name="object 43"/>
          <p:cNvSpPr/>
          <p:nvPr/>
        </p:nvSpPr>
        <p:spPr>
          <a:xfrm>
            <a:off x="704087" y="374713"/>
            <a:ext cx="247015" cy="0"/>
          </a:xfrm>
          <a:custGeom>
            <a:avLst/>
            <a:gdLst/>
            <a:ahLst/>
            <a:cxnLst/>
            <a:rect l="l" t="t" r="r" b="b"/>
            <a:pathLst>
              <a:path w="247015">
                <a:moveTo>
                  <a:pt x="0" y="0"/>
                </a:moveTo>
                <a:lnTo>
                  <a:pt x="246405" y="0"/>
                </a:lnTo>
              </a:path>
            </a:pathLst>
          </a:custGeom>
          <a:ln w="17907">
            <a:solidFill>
              <a:srgbClr val="86C3EB"/>
            </a:solidFill>
          </a:ln>
        </p:spPr>
        <p:txBody>
          <a:bodyPr wrap="square" lIns="0" tIns="0" rIns="0" bIns="0" rtlCol="0"/>
          <a:lstStyle/>
          <a:p>
            <a:endParaRPr/>
          </a:p>
        </p:txBody>
      </p:sp>
      <p:sp>
        <p:nvSpPr>
          <p:cNvPr id="44" name="object 44"/>
          <p:cNvSpPr/>
          <p:nvPr/>
        </p:nvSpPr>
        <p:spPr>
          <a:xfrm>
            <a:off x="704087" y="406844"/>
            <a:ext cx="283210" cy="0"/>
          </a:xfrm>
          <a:custGeom>
            <a:avLst/>
            <a:gdLst/>
            <a:ahLst/>
            <a:cxnLst/>
            <a:rect l="l" t="t" r="r" b="b"/>
            <a:pathLst>
              <a:path w="283209">
                <a:moveTo>
                  <a:pt x="0" y="0"/>
                </a:moveTo>
                <a:lnTo>
                  <a:pt x="282968" y="0"/>
                </a:lnTo>
              </a:path>
            </a:pathLst>
          </a:custGeom>
          <a:ln w="9016">
            <a:solidFill>
              <a:srgbClr val="86C3EB"/>
            </a:solidFill>
          </a:ln>
        </p:spPr>
        <p:txBody>
          <a:bodyPr wrap="square" lIns="0" tIns="0" rIns="0" bIns="0" rtlCol="0"/>
          <a:lstStyle/>
          <a:p>
            <a:endParaRPr/>
          </a:p>
        </p:txBody>
      </p:sp>
      <p:sp>
        <p:nvSpPr>
          <p:cNvPr id="45" name="object 45"/>
          <p:cNvSpPr txBox="1">
            <a:spLocks noGrp="1"/>
          </p:cNvSpPr>
          <p:nvPr>
            <p:ph type="title"/>
          </p:nvPr>
        </p:nvSpPr>
        <p:spPr>
          <a:xfrm>
            <a:off x="2109597" y="2287473"/>
            <a:ext cx="6096635" cy="509755"/>
          </a:xfrm>
          <a:prstGeom prst="rect">
            <a:avLst/>
          </a:prstGeom>
        </p:spPr>
        <p:txBody>
          <a:bodyPr vert="horz" wrap="square" lIns="0" tIns="17145" rIns="0" bIns="0" rtlCol="0">
            <a:spAutoFit/>
          </a:bodyPr>
          <a:lstStyle/>
          <a:p>
            <a:pPr marL="12700">
              <a:lnSpc>
                <a:spcPct val="100000"/>
              </a:lnSpc>
              <a:spcBef>
                <a:spcPts val="135"/>
              </a:spcBef>
            </a:pPr>
            <a:r>
              <a:rPr sz="3200" spc="-10" dirty="0" smtClean="0">
                <a:solidFill>
                  <a:schemeClr val="bg1"/>
                </a:solidFill>
              </a:rPr>
              <a:t>Blockchain </a:t>
            </a:r>
            <a:r>
              <a:rPr lang="en-US" altLang="en-US" sz="3200" dirty="0">
                <a:solidFill>
                  <a:schemeClr val="bg1"/>
                </a:solidFill>
              </a:rPr>
              <a:t>Components</a:t>
            </a:r>
            <a:endParaRPr sz="3200" dirty="0">
              <a:solidFill>
                <a:schemeClr val="bg1"/>
              </a:solidFill>
            </a:endParaRPr>
          </a:p>
        </p:txBody>
      </p:sp>
      <p:sp>
        <p:nvSpPr>
          <p:cNvPr id="46" name="Date Placeholder 45"/>
          <p:cNvSpPr>
            <a:spLocks noGrp="1"/>
          </p:cNvSpPr>
          <p:nvPr>
            <p:ph type="dt" sz="half" idx="6"/>
          </p:nvPr>
        </p:nvSpPr>
        <p:spPr/>
        <p:txBody>
          <a:bodyPr/>
          <a:lstStyle/>
          <a:p>
            <a:fld id="{AA5C9C82-6255-42F7-87B6-07677F13999D}" type="datetime1">
              <a:rPr lang="zh-CN" altLang="en-US" smtClean="0"/>
              <a:t>2020/8/17</a:t>
            </a:fld>
            <a:endParaRPr lang="en-US"/>
          </a:p>
        </p:txBody>
      </p:sp>
      <p:sp>
        <p:nvSpPr>
          <p:cNvPr id="47" name="Slide Number Placeholder 46"/>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24</a:t>
            </a:fld>
            <a:endParaRPr lang="en-US" altLang="zh-CN" spc="5" dirty="0"/>
          </a:p>
        </p:txBody>
      </p:sp>
    </p:spTree>
    <p:extLst>
      <p:ext uri="{BB962C8B-B14F-4D97-AF65-F5344CB8AC3E}">
        <p14:creationId xmlns:p14="http://schemas.microsoft.com/office/powerpoint/2010/main" val="8548809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Grp="1" noChangeArrowheads="1"/>
          </p:cNvSpPr>
          <p:nvPr>
            <p:ph type="title" idx="4294967295"/>
          </p:nvPr>
        </p:nvSpPr>
        <p:spPr>
          <a:xfrm>
            <a:off x="228600" y="136525"/>
            <a:ext cx="8915400" cy="492443"/>
          </a:xfrm>
        </p:spPr>
        <p:txBody>
          <a:bodyPr/>
          <a:lstStyle/>
          <a:p>
            <a:r>
              <a:rPr lang="en-US" altLang="en-US" sz="3200" b="1" dirty="0" smtClean="0"/>
              <a:t>Participants &amp; components overview</a:t>
            </a:r>
          </a:p>
        </p:txBody>
      </p:sp>
      <p:sp>
        <p:nvSpPr>
          <p:cNvPr id="67587" name="Slide Number Placeholder 1"/>
          <p:cNvSpPr>
            <a:spLocks noGrp="1"/>
          </p:cNvSpPr>
          <p:nvPr>
            <p:ph type="sldNum" sz="quarter" idx="4294967295"/>
          </p:nvPr>
        </p:nvSpPr>
        <p:spPr>
          <a:xfrm>
            <a:off x="152401" y="4909047"/>
            <a:ext cx="1006475" cy="24080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fld id="{75060357-A1B4-499E-BFBD-8B40331591B5}" type="slidenum">
              <a:rPr lang="en-US" altLang="en-US" sz="1000" smtClean="0">
                <a:solidFill>
                  <a:srgbClr val="FFFFFF"/>
                </a:solidFill>
              </a:rPr>
              <a:pPr/>
              <a:t>25</a:t>
            </a:fld>
            <a:endParaRPr lang="en-US" altLang="en-US" sz="1000" smtClean="0">
              <a:solidFill>
                <a:srgbClr val="FFFFFF"/>
              </a:solidFill>
            </a:endParaRPr>
          </a:p>
        </p:txBody>
      </p:sp>
      <p:sp>
        <p:nvSpPr>
          <p:cNvPr id="67588" name="Date Placeholder 1"/>
          <p:cNvSpPr>
            <a:spLocks noGrp="1"/>
          </p:cNvSpPr>
          <p:nvPr>
            <p:ph type="dt" sz="quarter" idx="4294967295"/>
          </p:nvPr>
        </p:nvSpPr>
        <p:spPr bwMode="auto">
          <a:xfrm>
            <a:off x="1447801" y="4886398"/>
            <a:ext cx="1946275" cy="1847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fld id="{5F5FA0EC-B6E3-430A-81CF-1740CCC7400A}" type="datetime1">
              <a:rPr lang="zh-CN" altLang="en-US" sz="1400" smtClean="0">
                <a:solidFill>
                  <a:schemeClr val="bg1"/>
                </a:solidFill>
              </a:rPr>
              <a:pPr/>
              <a:t>2020/8/17</a:t>
            </a:fld>
            <a:endParaRPr lang="en-US" altLang="en-US" sz="1400" smtClean="0">
              <a:solidFill>
                <a:schemeClr val="bg1"/>
              </a:solidFill>
            </a:endParaRPr>
          </a:p>
        </p:txBody>
      </p:sp>
      <p:sp>
        <p:nvSpPr>
          <p:cNvPr id="67589" name="Rectangle 1"/>
          <p:cNvSpPr>
            <a:spLocks noChangeArrowheads="1"/>
          </p:cNvSpPr>
          <p:nvPr/>
        </p:nvSpPr>
        <p:spPr bwMode="auto">
          <a:xfrm>
            <a:off x="150813" y="786783"/>
            <a:ext cx="891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pPr algn="ctr"/>
            <a:r>
              <a:rPr lang="en-US" altLang="en-US" sz="2400" b="1"/>
              <a:t>Who are the participants in a blockchain network</a:t>
            </a:r>
            <a:endParaRPr lang="en-US" altLang="en-US" sz="2400"/>
          </a:p>
        </p:txBody>
      </p:sp>
      <p:pic>
        <p:nvPicPr>
          <p:cNvPr id="675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201631"/>
            <a:ext cx="6934200" cy="3620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pic>
    </p:spTree>
    <p:extLst>
      <p:ext uri="{BB962C8B-B14F-4D97-AF65-F5344CB8AC3E}">
        <p14:creationId xmlns:p14="http://schemas.microsoft.com/office/powerpoint/2010/main" val="10954042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
          <p:cNvSpPr>
            <a:spLocks noGrp="1" noChangeArrowheads="1"/>
          </p:cNvSpPr>
          <p:nvPr>
            <p:ph type="title" idx="4294967295"/>
          </p:nvPr>
        </p:nvSpPr>
        <p:spPr>
          <a:xfrm>
            <a:off x="152400" y="99469"/>
            <a:ext cx="8459787" cy="492443"/>
          </a:xfrm>
        </p:spPr>
        <p:txBody>
          <a:bodyPr/>
          <a:lstStyle/>
          <a:p>
            <a:r>
              <a:rPr lang="en-US" altLang="en-US" sz="3200" b="1" dirty="0" smtClean="0"/>
              <a:t>Components in a Blockchain</a:t>
            </a:r>
          </a:p>
        </p:txBody>
      </p:sp>
      <p:sp>
        <p:nvSpPr>
          <p:cNvPr id="69635" name="Slide Number Placeholder 1"/>
          <p:cNvSpPr>
            <a:spLocks noGrp="1"/>
          </p:cNvSpPr>
          <p:nvPr>
            <p:ph type="sldNum" sz="quarter" idx="4294967295"/>
          </p:nvPr>
        </p:nvSpPr>
        <p:spPr>
          <a:xfrm>
            <a:off x="152401" y="4909047"/>
            <a:ext cx="1006475" cy="24080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fld id="{1D331C89-ECB3-4B25-9F56-DA3B760E1152}" type="slidenum">
              <a:rPr lang="en-US" altLang="en-US" sz="1000" smtClean="0">
                <a:solidFill>
                  <a:srgbClr val="FFFFFF"/>
                </a:solidFill>
              </a:rPr>
              <a:pPr/>
              <a:t>26</a:t>
            </a:fld>
            <a:endParaRPr lang="en-US" altLang="en-US" sz="1000" smtClean="0">
              <a:solidFill>
                <a:srgbClr val="FFFFFF"/>
              </a:solidFill>
            </a:endParaRPr>
          </a:p>
        </p:txBody>
      </p:sp>
      <p:sp>
        <p:nvSpPr>
          <p:cNvPr id="69636" name="Date Placeholder 1"/>
          <p:cNvSpPr>
            <a:spLocks noGrp="1"/>
          </p:cNvSpPr>
          <p:nvPr>
            <p:ph type="dt" sz="quarter" idx="4294967295"/>
          </p:nvPr>
        </p:nvSpPr>
        <p:spPr bwMode="auto">
          <a:xfrm>
            <a:off x="1447801" y="4886398"/>
            <a:ext cx="1946275" cy="1847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fld id="{F7CCA26F-C84F-45B4-B599-8D4B059FAF03}" type="datetime1">
              <a:rPr lang="zh-CN" altLang="en-US" sz="1400" smtClean="0">
                <a:solidFill>
                  <a:schemeClr val="bg1"/>
                </a:solidFill>
              </a:rPr>
              <a:pPr/>
              <a:t>2020/8/17</a:t>
            </a:fld>
            <a:endParaRPr lang="en-US" altLang="en-US" sz="1400" smtClean="0">
              <a:solidFill>
                <a:schemeClr val="bg1"/>
              </a:solidFill>
            </a:endParaRPr>
          </a:p>
        </p:txBody>
      </p:sp>
      <p:pic>
        <p:nvPicPr>
          <p:cNvPr id="696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3" y="743867"/>
            <a:ext cx="8996362" cy="3414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pic>
      <p:sp>
        <p:nvSpPr>
          <p:cNvPr id="69638" name="Rectangle 1"/>
          <p:cNvSpPr>
            <a:spLocks noChangeArrowheads="1"/>
          </p:cNvSpPr>
          <p:nvPr/>
        </p:nvSpPr>
        <p:spPr bwMode="auto">
          <a:xfrm>
            <a:off x="0" y="4153259"/>
            <a:ext cx="91440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pPr marL="342900" indent="-342900">
              <a:buFont typeface="Arial" panose="020B0604020202020204" pitchFamily="34" charset="0"/>
              <a:buChar char="•"/>
            </a:pPr>
            <a:r>
              <a:rPr lang="en-US" altLang="en-US" sz="1100" dirty="0" err="1"/>
              <a:t>Ecerts</a:t>
            </a:r>
            <a:r>
              <a:rPr lang="en-US" altLang="en-US" sz="1100" dirty="0"/>
              <a:t> (enrollment certificates) identify individuals in a network. </a:t>
            </a:r>
            <a:endParaRPr lang="en-US" altLang="en-US" sz="1100" dirty="0" smtClean="0"/>
          </a:p>
          <a:p>
            <a:pPr marL="342900" indent="-342900">
              <a:buFont typeface="Arial" panose="020B0604020202020204" pitchFamily="34" charset="0"/>
              <a:buChar char="•"/>
            </a:pPr>
            <a:r>
              <a:rPr lang="en-US" altLang="en-US" sz="1100" dirty="0" err="1" smtClean="0"/>
              <a:t>Tcerts</a:t>
            </a:r>
            <a:r>
              <a:rPr lang="en-US" altLang="en-US" sz="1100" dirty="0" smtClean="0"/>
              <a:t> </a:t>
            </a:r>
            <a:r>
              <a:rPr lang="en-US" altLang="en-US" sz="1100" dirty="0"/>
              <a:t>(transaction certificates) capture the events of a transaction. </a:t>
            </a:r>
            <a:endParaRPr lang="en-US" altLang="en-US" sz="1100" dirty="0" smtClean="0"/>
          </a:p>
          <a:p>
            <a:pPr marL="342900" indent="-342900">
              <a:buFont typeface="Arial" panose="020B0604020202020204" pitchFamily="34" charset="0"/>
              <a:buChar char="•"/>
            </a:pPr>
            <a:r>
              <a:rPr lang="en-US" altLang="en-US" sz="1100" dirty="0" smtClean="0"/>
              <a:t>Anyone </a:t>
            </a:r>
            <a:r>
              <a:rPr lang="en-US" altLang="en-US" sz="1100" dirty="0"/>
              <a:t>in the network can look up an </a:t>
            </a:r>
            <a:r>
              <a:rPr lang="en-US" altLang="en-US" sz="1100" dirty="0" err="1"/>
              <a:t>Ecert</a:t>
            </a:r>
            <a:r>
              <a:rPr lang="en-US" altLang="en-US" sz="1100" dirty="0"/>
              <a:t> or </a:t>
            </a:r>
            <a:r>
              <a:rPr lang="en-US" altLang="en-US" sz="1100" dirty="0" err="1"/>
              <a:t>Tcert</a:t>
            </a:r>
            <a:r>
              <a:rPr lang="en-US" altLang="en-US" sz="1100" dirty="0"/>
              <a:t>.</a:t>
            </a:r>
          </a:p>
        </p:txBody>
      </p:sp>
    </p:spTree>
    <p:extLst>
      <p:ext uri="{BB962C8B-B14F-4D97-AF65-F5344CB8AC3E}">
        <p14:creationId xmlns:p14="http://schemas.microsoft.com/office/powerpoint/2010/main" val="36880924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788211" y="1515683"/>
            <a:ext cx="996950" cy="649605"/>
          </a:xfrm>
          <a:custGeom>
            <a:avLst/>
            <a:gdLst/>
            <a:ahLst/>
            <a:cxnLst/>
            <a:rect l="l" t="t" r="r" b="b"/>
            <a:pathLst>
              <a:path w="996950" h="649605">
                <a:moveTo>
                  <a:pt x="0" y="108204"/>
                </a:moveTo>
                <a:lnTo>
                  <a:pt x="8493" y="66061"/>
                </a:lnTo>
                <a:lnTo>
                  <a:pt x="31654" y="31670"/>
                </a:lnTo>
                <a:lnTo>
                  <a:pt x="66008" y="8495"/>
                </a:lnTo>
                <a:lnTo>
                  <a:pt x="108076" y="0"/>
                </a:lnTo>
                <a:lnTo>
                  <a:pt x="888619" y="0"/>
                </a:lnTo>
                <a:lnTo>
                  <a:pt x="930687" y="8495"/>
                </a:lnTo>
                <a:lnTo>
                  <a:pt x="965041" y="31670"/>
                </a:lnTo>
                <a:lnTo>
                  <a:pt x="988202" y="66061"/>
                </a:lnTo>
                <a:lnTo>
                  <a:pt x="996696" y="108204"/>
                </a:lnTo>
                <a:lnTo>
                  <a:pt x="996696" y="541020"/>
                </a:lnTo>
                <a:lnTo>
                  <a:pt x="988202" y="583162"/>
                </a:lnTo>
                <a:lnTo>
                  <a:pt x="965041" y="617553"/>
                </a:lnTo>
                <a:lnTo>
                  <a:pt x="930687" y="640728"/>
                </a:lnTo>
                <a:lnTo>
                  <a:pt x="888619" y="649224"/>
                </a:lnTo>
                <a:lnTo>
                  <a:pt x="108076" y="649224"/>
                </a:lnTo>
                <a:lnTo>
                  <a:pt x="66008" y="640728"/>
                </a:lnTo>
                <a:lnTo>
                  <a:pt x="31654" y="617553"/>
                </a:lnTo>
                <a:lnTo>
                  <a:pt x="8493" y="583162"/>
                </a:lnTo>
                <a:lnTo>
                  <a:pt x="0" y="541020"/>
                </a:lnTo>
                <a:lnTo>
                  <a:pt x="0" y="108204"/>
                </a:lnTo>
                <a:close/>
              </a:path>
            </a:pathLst>
          </a:custGeom>
          <a:ln w="9161">
            <a:solidFill>
              <a:srgbClr val="497DBA"/>
            </a:solidFill>
          </a:ln>
        </p:spPr>
        <p:txBody>
          <a:bodyPr wrap="square" lIns="0" tIns="0" rIns="0" bIns="0" rtlCol="0"/>
          <a:lstStyle/>
          <a:p>
            <a:endParaRPr/>
          </a:p>
        </p:txBody>
      </p:sp>
      <p:sp>
        <p:nvSpPr>
          <p:cNvPr id="4" name="object 4"/>
          <p:cNvSpPr txBox="1"/>
          <p:nvPr/>
        </p:nvSpPr>
        <p:spPr>
          <a:xfrm>
            <a:off x="6986966" y="1680087"/>
            <a:ext cx="603885" cy="306705"/>
          </a:xfrm>
          <a:prstGeom prst="rect">
            <a:avLst/>
          </a:prstGeom>
        </p:spPr>
        <p:txBody>
          <a:bodyPr vert="horz" wrap="square" lIns="0" tIns="17145" rIns="0" bIns="0" rtlCol="0">
            <a:spAutoFit/>
          </a:bodyPr>
          <a:lstStyle/>
          <a:p>
            <a:pPr marL="177165" marR="5080" indent="-165100">
              <a:lnSpc>
                <a:spcPct val="100000"/>
              </a:lnSpc>
              <a:spcBef>
                <a:spcPts val="135"/>
              </a:spcBef>
            </a:pPr>
            <a:r>
              <a:rPr sz="900" spc="45" dirty="0">
                <a:solidFill>
                  <a:srgbClr val="4178BD"/>
                </a:solidFill>
                <a:latin typeface="Arial"/>
                <a:cs typeface="Arial"/>
              </a:rPr>
              <a:t>B</a:t>
            </a:r>
            <a:r>
              <a:rPr sz="900" spc="10" dirty="0">
                <a:solidFill>
                  <a:srgbClr val="4178BD"/>
                </a:solidFill>
                <a:latin typeface="Arial"/>
                <a:cs typeface="Arial"/>
              </a:rPr>
              <a:t>l</a:t>
            </a:r>
            <a:r>
              <a:rPr sz="900" dirty="0">
                <a:solidFill>
                  <a:srgbClr val="4178BD"/>
                </a:solidFill>
                <a:latin typeface="Arial"/>
                <a:cs typeface="Arial"/>
              </a:rPr>
              <a:t>o</a:t>
            </a:r>
            <a:r>
              <a:rPr sz="900" spc="45" dirty="0">
                <a:solidFill>
                  <a:srgbClr val="4178BD"/>
                </a:solidFill>
                <a:latin typeface="Arial"/>
                <a:cs typeface="Arial"/>
              </a:rPr>
              <a:t>ckc</a:t>
            </a:r>
            <a:r>
              <a:rPr sz="900" dirty="0">
                <a:solidFill>
                  <a:srgbClr val="4178BD"/>
                </a:solidFill>
                <a:latin typeface="Arial"/>
                <a:cs typeface="Arial"/>
              </a:rPr>
              <a:t>ha</a:t>
            </a:r>
            <a:r>
              <a:rPr sz="900" spc="-60" dirty="0">
                <a:solidFill>
                  <a:srgbClr val="4178BD"/>
                </a:solidFill>
                <a:latin typeface="Arial"/>
                <a:cs typeface="Arial"/>
              </a:rPr>
              <a:t>i</a:t>
            </a:r>
            <a:r>
              <a:rPr sz="900" spc="10" dirty="0">
                <a:solidFill>
                  <a:srgbClr val="4178BD"/>
                </a:solidFill>
                <a:latin typeface="Arial"/>
                <a:cs typeface="Arial"/>
              </a:rPr>
              <a:t>n  </a:t>
            </a:r>
            <a:r>
              <a:rPr sz="900" spc="15" dirty="0">
                <a:solidFill>
                  <a:srgbClr val="4178BD"/>
                </a:solidFill>
                <a:latin typeface="Arial"/>
                <a:cs typeface="Arial"/>
              </a:rPr>
              <a:t>User</a:t>
            </a:r>
            <a:endParaRPr sz="900">
              <a:latin typeface="Arial"/>
              <a:cs typeface="Arial"/>
            </a:endParaRPr>
          </a:p>
        </p:txBody>
      </p:sp>
      <p:sp>
        <p:nvSpPr>
          <p:cNvPr id="5" name="object 5"/>
          <p:cNvSpPr/>
          <p:nvPr/>
        </p:nvSpPr>
        <p:spPr>
          <a:xfrm>
            <a:off x="7108252" y="2567244"/>
            <a:ext cx="969644" cy="590550"/>
          </a:xfrm>
          <a:custGeom>
            <a:avLst/>
            <a:gdLst/>
            <a:ahLst/>
            <a:cxnLst/>
            <a:rect l="l" t="t" r="r" b="b"/>
            <a:pathLst>
              <a:path w="969645" h="658494">
                <a:moveTo>
                  <a:pt x="0" y="109728"/>
                </a:moveTo>
                <a:lnTo>
                  <a:pt x="8606" y="67026"/>
                </a:lnTo>
                <a:lnTo>
                  <a:pt x="32083" y="32146"/>
                </a:lnTo>
                <a:lnTo>
                  <a:pt x="66919" y="8626"/>
                </a:lnTo>
                <a:lnTo>
                  <a:pt x="109600" y="0"/>
                </a:lnTo>
                <a:lnTo>
                  <a:pt x="859663" y="0"/>
                </a:lnTo>
                <a:lnTo>
                  <a:pt x="902344" y="8626"/>
                </a:lnTo>
                <a:lnTo>
                  <a:pt x="937180" y="32146"/>
                </a:lnTo>
                <a:lnTo>
                  <a:pt x="960657" y="67026"/>
                </a:lnTo>
                <a:lnTo>
                  <a:pt x="969263" y="109728"/>
                </a:lnTo>
                <a:lnTo>
                  <a:pt x="969263" y="548640"/>
                </a:lnTo>
                <a:lnTo>
                  <a:pt x="960657" y="591341"/>
                </a:lnTo>
                <a:lnTo>
                  <a:pt x="937180" y="626221"/>
                </a:lnTo>
                <a:lnTo>
                  <a:pt x="902344" y="649741"/>
                </a:lnTo>
                <a:lnTo>
                  <a:pt x="859663" y="658368"/>
                </a:lnTo>
                <a:lnTo>
                  <a:pt x="109600" y="658368"/>
                </a:lnTo>
                <a:lnTo>
                  <a:pt x="66919" y="649741"/>
                </a:lnTo>
                <a:lnTo>
                  <a:pt x="32083" y="626221"/>
                </a:lnTo>
                <a:lnTo>
                  <a:pt x="8606" y="591341"/>
                </a:lnTo>
                <a:lnTo>
                  <a:pt x="0" y="548640"/>
                </a:lnTo>
                <a:lnTo>
                  <a:pt x="0" y="109728"/>
                </a:lnTo>
                <a:close/>
              </a:path>
            </a:pathLst>
          </a:custGeom>
          <a:ln w="9161">
            <a:solidFill>
              <a:srgbClr val="497DBA"/>
            </a:solidFill>
          </a:ln>
        </p:spPr>
        <p:txBody>
          <a:bodyPr wrap="square" lIns="0" tIns="0" rIns="0" bIns="0" rtlCol="0"/>
          <a:lstStyle/>
          <a:p>
            <a:endParaRPr/>
          </a:p>
        </p:txBody>
      </p:sp>
      <p:sp>
        <p:nvSpPr>
          <p:cNvPr id="6" name="object 6"/>
          <p:cNvSpPr txBox="1"/>
          <p:nvPr/>
        </p:nvSpPr>
        <p:spPr>
          <a:xfrm>
            <a:off x="7255317" y="2739140"/>
            <a:ext cx="680085" cy="306070"/>
          </a:xfrm>
          <a:prstGeom prst="rect">
            <a:avLst/>
          </a:prstGeom>
        </p:spPr>
        <p:txBody>
          <a:bodyPr vert="horz" wrap="square" lIns="0" tIns="17145" rIns="0" bIns="0" rtlCol="0">
            <a:spAutoFit/>
          </a:bodyPr>
          <a:lstStyle/>
          <a:p>
            <a:pPr marL="113030" marR="5080" indent="-100965">
              <a:lnSpc>
                <a:spcPct val="100000"/>
              </a:lnSpc>
              <a:spcBef>
                <a:spcPts val="135"/>
              </a:spcBef>
            </a:pPr>
            <a:r>
              <a:rPr sz="900" spc="40" dirty="0">
                <a:solidFill>
                  <a:srgbClr val="4178BD"/>
                </a:solidFill>
                <a:latin typeface="Arial"/>
                <a:cs typeface="Arial"/>
              </a:rPr>
              <a:t>M</a:t>
            </a:r>
            <a:r>
              <a:rPr sz="900" spc="5" dirty="0">
                <a:solidFill>
                  <a:srgbClr val="4178BD"/>
                </a:solidFill>
                <a:latin typeface="Arial"/>
                <a:cs typeface="Arial"/>
              </a:rPr>
              <a:t>e</a:t>
            </a:r>
            <a:r>
              <a:rPr sz="900" spc="40" dirty="0">
                <a:solidFill>
                  <a:srgbClr val="4178BD"/>
                </a:solidFill>
                <a:latin typeface="Arial"/>
                <a:cs typeface="Arial"/>
              </a:rPr>
              <a:t>m</a:t>
            </a:r>
            <a:r>
              <a:rPr sz="900" spc="5" dirty="0">
                <a:solidFill>
                  <a:srgbClr val="4178BD"/>
                </a:solidFill>
                <a:latin typeface="Arial"/>
                <a:cs typeface="Arial"/>
              </a:rPr>
              <a:t>be</a:t>
            </a:r>
            <a:r>
              <a:rPr sz="900" spc="-15" dirty="0">
                <a:solidFill>
                  <a:srgbClr val="4178BD"/>
                </a:solidFill>
                <a:latin typeface="Arial"/>
                <a:cs typeface="Arial"/>
              </a:rPr>
              <a:t>r</a:t>
            </a:r>
            <a:r>
              <a:rPr sz="900" spc="50" dirty="0">
                <a:solidFill>
                  <a:srgbClr val="4178BD"/>
                </a:solidFill>
                <a:latin typeface="Arial"/>
                <a:cs typeface="Arial"/>
              </a:rPr>
              <a:t>s</a:t>
            </a:r>
            <a:r>
              <a:rPr sz="900" spc="5" dirty="0">
                <a:solidFill>
                  <a:srgbClr val="4178BD"/>
                </a:solidFill>
                <a:latin typeface="Arial"/>
                <a:cs typeface="Arial"/>
              </a:rPr>
              <a:t>h</a:t>
            </a:r>
            <a:r>
              <a:rPr sz="900" spc="10" dirty="0">
                <a:solidFill>
                  <a:srgbClr val="4178BD"/>
                </a:solidFill>
                <a:latin typeface="Arial"/>
                <a:cs typeface="Arial"/>
              </a:rPr>
              <a:t>ip  </a:t>
            </a:r>
            <a:r>
              <a:rPr sz="900" dirty="0">
                <a:solidFill>
                  <a:srgbClr val="4178BD"/>
                </a:solidFill>
                <a:latin typeface="Arial"/>
                <a:cs typeface="Arial"/>
              </a:rPr>
              <a:t>Services</a:t>
            </a:r>
            <a:endParaRPr sz="900">
              <a:latin typeface="Arial"/>
              <a:cs typeface="Arial"/>
            </a:endParaRPr>
          </a:p>
        </p:txBody>
      </p:sp>
      <p:sp>
        <p:nvSpPr>
          <p:cNvPr id="7" name="object 7"/>
          <p:cNvSpPr/>
          <p:nvPr/>
        </p:nvSpPr>
        <p:spPr>
          <a:xfrm>
            <a:off x="2481388" y="3006155"/>
            <a:ext cx="978535" cy="649605"/>
          </a:xfrm>
          <a:custGeom>
            <a:avLst/>
            <a:gdLst/>
            <a:ahLst/>
            <a:cxnLst/>
            <a:rect l="l" t="t" r="r" b="b"/>
            <a:pathLst>
              <a:path w="978535" h="649604">
                <a:moveTo>
                  <a:pt x="0" y="108204"/>
                </a:moveTo>
                <a:lnTo>
                  <a:pt x="8493" y="66061"/>
                </a:lnTo>
                <a:lnTo>
                  <a:pt x="31654" y="31670"/>
                </a:lnTo>
                <a:lnTo>
                  <a:pt x="66008" y="8495"/>
                </a:lnTo>
                <a:lnTo>
                  <a:pt x="108076" y="0"/>
                </a:lnTo>
                <a:lnTo>
                  <a:pt x="870331" y="0"/>
                </a:lnTo>
                <a:lnTo>
                  <a:pt x="912399" y="8495"/>
                </a:lnTo>
                <a:lnTo>
                  <a:pt x="946753" y="31670"/>
                </a:lnTo>
                <a:lnTo>
                  <a:pt x="969914" y="66061"/>
                </a:lnTo>
                <a:lnTo>
                  <a:pt x="978407" y="108204"/>
                </a:lnTo>
                <a:lnTo>
                  <a:pt x="978407" y="541020"/>
                </a:lnTo>
                <a:lnTo>
                  <a:pt x="969914" y="583162"/>
                </a:lnTo>
                <a:lnTo>
                  <a:pt x="946753" y="617553"/>
                </a:lnTo>
                <a:lnTo>
                  <a:pt x="912399" y="640728"/>
                </a:lnTo>
                <a:lnTo>
                  <a:pt x="870331" y="649224"/>
                </a:lnTo>
                <a:lnTo>
                  <a:pt x="108076" y="649224"/>
                </a:lnTo>
                <a:lnTo>
                  <a:pt x="66008" y="640728"/>
                </a:lnTo>
                <a:lnTo>
                  <a:pt x="31654" y="617553"/>
                </a:lnTo>
                <a:lnTo>
                  <a:pt x="8493" y="583162"/>
                </a:lnTo>
                <a:lnTo>
                  <a:pt x="0" y="541020"/>
                </a:lnTo>
                <a:lnTo>
                  <a:pt x="0" y="108204"/>
                </a:lnTo>
                <a:close/>
              </a:path>
            </a:pathLst>
          </a:custGeom>
          <a:ln w="9161">
            <a:solidFill>
              <a:srgbClr val="497DBA"/>
            </a:solidFill>
          </a:ln>
        </p:spPr>
        <p:txBody>
          <a:bodyPr wrap="square" lIns="0" tIns="0" rIns="0" bIns="0" rtlCol="0"/>
          <a:lstStyle/>
          <a:p>
            <a:endParaRPr/>
          </a:p>
        </p:txBody>
      </p:sp>
      <p:sp>
        <p:nvSpPr>
          <p:cNvPr id="8" name="object 8"/>
          <p:cNvSpPr txBox="1"/>
          <p:nvPr/>
        </p:nvSpPr>
        <p:spPr>
          <a:xfrm>
            <a:off x="2666173" y="3177798"/>
            <a:ext cx="603250" cy="306070"/>
          </a:xfrm>
          <a:prstGeom prst="rect">
            <a:avLst/>
          </a:prstGeom>
        </p:spPr>
        <p:txBody>
          <a:bodyPr vert="horz" wrap="square" lIns="0" tIns="17145" rIns="0" bIns="0" rtlCol="0">
            <a:spAutoFit/>
          </a:bodyPr>
          <a:lstStyle/>
          <a:p>
            <a:pPr marL="48895" marR="5080" indent="-36830">
              <a:lnSpc>
                <a:spcPct val="100000"/>
              </a:lnSpc>
              <a:spcBef>
                <a:spcPts val="135"/>
              </a:spcBef>
            </a:pPr>
            <a:r>
              <a:rPr sz="900" spc="45" dirty="0">
                <a:solidFill>
                  <a:srgbClr val="4178BD"/>
                </a:solidFill>
                <a:latin typeface="Arial"/>
                <a:cs typeface="Arial"/>
              </a:rPr>
              <a:t>B</a:t>
            </a:r>
            <a:r>
              <a:rPr sz="900" spc="10" dirty="0">
                <a:solidFill>
                  <a:srgbClr val="4178BD"/>
                </a:solidFill>
                <a:latin typeface="Arial"/>
                <a:cs typeface="Arial"/>
              </a:rPr>
              <a:t>l</a:t>
            </a:r>
            <a:r>
              <a:rPr sz="900" dirty="0">
                <a:solidFill>
                  <a:srgbClr val="4178BD"/>
                </a:solidFill>
                <a:latin typeface="Arial"/>
                <a:cs typeface="Arial"/>
              </a:rPr>
              <a:t>o</a:t>
            </a:r>
            <a:r>
              <a:rPr sz="900" spc="45" dirty="0">
                <a:solidFill>
                  <a:srgbClr val="4178BD"/>
                </a:solidFill>
                <a:latin typeface="Arial"/>
                <a:cs typeface="Arial"/>
              </a:rPr>
              <a:t>ckc</a:t>
            </a:r>
            <a:r>
              <a:rPr sz="900" dirty="0">
                <a:solidFill>
                  <a:srgbClr val="4178BD"/>
                </a:solidFill>
                <a:latin typeface="Arial"/>
                <a:cs typeface="Arial"/>
              </a:rPr>
              <a:t>ha</a:t>
            </a:r>
            <a:r>
              <a:rPr sz="900" spc="-60" dirty="0">
                <a:solidFill>
                  <a:srgbClr val="4178BD"/>
                </a:solidFill>
                <a:latin typeface="Arial"/>
                <a:cs typeface="Arial"/>
              </a:rPr>
              <a:t>i</a:t>
            </a:r>
            <a:r>
              <a:rPr sz="900" spc="10" dirty="0">
                <a:solidFill>
                  <a:srgbClr val="4178BD"/>
                </a:solidFill>
                <a:latin typeface="Arial"/>
                <a:cs typeface="Arial"/>
              </a:rPr>
              <a:t>n  </a:t>
            </a:r>
            <a:r>
              <a:rPr sz="900" spc="-10" dirty="0">
                <a:solidFill>
                  <a:srgbClr val="4178BD"/>
                </a:solidFill>
                <a:latin typeface="Arial"/>
                <a:cs typeface="Arial"/>
              </a:rPr>
              <a:t>Developer</a:t>
            </a:r>
            <a:endParaRPr sz="900">
              <a:latin typeface="Arial"/>
              <a:cs typeface="Arial"/>
            </a:endParaRPr>
          </a:p>
        </p:txBody>
      </p:sp>
      <p:sp>
        <p:nvSpPr>
          <p:cNvPr id="9" name="object 9"/>
          <p:cNvSpPr/>
          <p:nvPr/>
        </p:nvSpPr>
        <p:spPr>
          <a:xfrm>
            <a:off x="3441508" y="4487483"/>
            <a:ext cx="988060" cy="553037"/>
          </a:xfrm>
          <a:custGeom>
            <a:avLst/>
            <a:gdLst/>
            <a:ahLst/>
            <a:cxnLst/>
            <a:rect l="l" t="t" r="r" b="b"/>
            <a:pathLst>
              <a:path w="988060" h="658495">
                <a:moveTo>
                  <a:pt x="0" y="109728"/>
                </a:moveTo>
                <a:lnTo>
                  <a:pt x="8606" y="67015"/>
                </a:lnTo>
                <a:lnTo>
                  <a:pt x="32083" y="32137"/>
                </a:lnTo>
                <a:lnTo>
                  <a:pt x="66919" y="8622"/>
                </a:lnTo>
                <a:lnTo>
                  <a:pt x="109600" y="0"/>
                </a:lnTo>
                <a:lnTo>
                  <a:pt x="877951" y="0"/>
                </a:lnTo>
                <a:lnTo>
                  <a:pt x="920632" y="8622"/>
                </a:lnTo>
                <a:lnTo>
                  <a:pt x="955468" y="32137"/>
                </a:lnTo>
                <a:lnTo>
                  <a:pt x="978945" y="67015"/>
                </a:lnTo>
                <a:lnTo>
                  <a:pt x="987552" y="109728"/>
                </a:lnTo>
                <a:lnTo>
                  <a:pt x="987552" y="548640"/>
                </a:lnTo>
                <a:lnTo>
                  <a:pt x="978945" y="591352"/>
                </a:lnTo>
                <a:lnTo>
                  <a:pt x="955468" y="626230"/>
                </a:lnTo>
                <a:lnTo>
                  <a:pt x="920632" y="649745"/>
                </a:lnTo>
                <a:lnTo>
                  <a:pt x="877951" y="658368"/>
                </a:lnTo>
                <a:lnTo>
                  <a:pt x="109600" y="658368"/>
                </a:lnTo>
                <a:lnTo>
                  <a:pt x="66919" y="649745"/>
                </a:lnTo>
                <a:lnTo>
                  <a:pt x="32083" y="626230"/>
                </a:lnTo>
                <a:lnTo>
                  <a:pt x="8606" y="591352"/>
                </a:lnTo>
                <a:lnTo>
                  <a:pt x="0" y="548640"/>
                </a:lnTo>
                <a:lnTo>
                  <a:pt x="0" y="109728"/>
                </a:lnTo>
                <a:close/>
              </a:path>
            </a:pathLst>
          </a:custGeom>
          <a:ln w="9161">
            <a:solidFill>
              <a:srgbClr val="497DBA"/>
            </a:solidFill>
          </a:ln>
        </p:spPr>
        <p:txBody>
          <a:bodyPr wrap="square" lIns="0" tIns="0" rIns="0" bIns="0" rtlCol="0"/>
          <a:lstStyle/>
          <a:p>
            <a:endParaRPr/>
          </a:p>
        </p:txBody>
      </p:sp>
      <p:sp>
        <p:nvSpPr>
          <p:cNvPr id="10" name="object 10"/>
          <p:cNvSpPr txBox="1"/>
          <p:nvPr/>
        </p:nvSpPr>
        <p:spPr>
          <a:xfrm>
            <a:off x="3641170" y="4559350"/>
            <a:ext cx="603250" cy="443865"/>
          </a:xfrm>
          <a:prstGeom prst="rect">
            <a:avLst/>
          </a:prstGeom>
        </p:spPr>
        <p:txBody>
          <a:bodyPr vert="horz" wrap="square" lIns="0" tIns="17145" rIns="0" bIns="0" rtlCol="0">
            <a:spAutoFit/>
          </a:bodyPr>
          <a:lstStyle/>
          <a:p>
            <a:pPr marL="76200" marR="5080" indent="-64135">
              <a:lnSpc>
                <a:spcPct val="100000"/>
              </a:lnSpc>
              <a:spcBef>
                <a:spcPts val="135"/>
              </a:spcBef>
            </a:pPr>
            <a:r>
              <a:rPr sz="900" spc="45" dirty="0">
                <a:solidFill>
                  <a:srgbClr val="4178BD"/>
                </a:solidFill>
                <a:latin typeface="Arial"/>
                <a:cs typeface="Arial"/>
              </a:rPr>
              <a:t>B</a:t>
            </a:r>
            <a:r>
              <a:rPr sz="900" spc="10" dirty="0">
                <a:solidFill>
                  <a:srgbClr val="4178BD"/>
                </a:solidFill>
                <a:latin typeface="Arial"/>
                <a:cs typeface="Arial"/>
              </a:rPr>
              <a:t>l</a:t>
            </a:r>
            <a:r>
              <a:rPr sz="900" dirty="0">
                <a:solidFill>
                  <a:srgbClr val="4178BD"/>
                </a:solidFill>
                <a:latin typeface="Arial"/>
                <a:cs typeface="Arial"/>
              </a:rPr>
              <a:t>o</a:t>
            </a:r>
            <a:r>
              <a:rPr sz="900" spc="45" dirty="0">
                <a:solidFill>
                  <a:srgbClr val="4178BD"/>
                </a:solidFill>
                <a:latin typeface="Arial"/>
                <a:cs typeface="Arial"/>
              </a:rPr>
              <a:t>ckc</a:t>
            </a:r>
            <a:r>
              <a:rPr sz="900" dirty="0">
                <a:solidFill>
                  <a:srgbClr val="4178BD"/>
                </a:solidFill>
                <a:latin typeface="Arial"/>
                <a:cs typeface="Arial"/>
              </a:rPr>
              <a:t>ha</a:t>
            </a:r>
            <a:r>
              <a:rPr sz="900" spc="-60" dirty="0">
                <a:solidFill>
                  <a:srgbClr val="4178BD"/>
                </a:solidFill>
                <a:latin typeface="Arial"/>
                <a:cs typeface="Arial"/>
              </a:rPr>
              <a:t>i</a:t>
            </a:r>
            <a:r>
              <a:rPr sz="900" spc="10" dirty="0">
                <a:solidFill>
                  <a:srgbClr val="4178BD"/>
                </a:solidFill>
                <a:latin typeface="Arial"/>
                <a:cs typeface="Arial"/>
              </a:rPr>
              <a:t>n  </a:t>
            </a:r>
            <a:r>
              <a:rPr sz="900" spc="5" dirty="0">
                <a:solidFill>
                  <a:srgbClr val="4178BD"/>
                </a:solidFill>
                <a:latin typeface="Arial"/>
                <a:cs typeface="Arial"/>
              </a:rPr>
              <a:t>Network  Operator</a:t>
            </a:r>
            <a:endParaRPr sz="900" dirty="0">
              <a:latin typeface="Arial"/>
              <a:cs typeface="Arial"/>
            </a:endParaRPr>
          </a:p>
        </p:txBody>
      </p:sp>
      <p:sp>
        <p:nvSpPr>
          <p:cNvPr id="11" name="object 11"/>
          <p:cNvSpPr/>
          <p:nvPr/>
        </p:nvSpPr>
        <p:spPr>
          <a:xfrm>
            <a:off x="4127308" y="2036891"/>
            <a:ext cx="2112645" cy="2039620"/>
          </a:xfrm>
          <a:custGeom>
            <a:avLst/>
            <a:gdLst/>
            <a:ahLst/>
            <a:cxnLst/>
            <a:rect l="l" t="t" r="r" b="b"/>
            <a:pathLst>
              <a:path w="2112645" h="2039620">
                <a:moveTo>
                  <a:pt x="0" y="1019556"/>
                </a:moveTo>
                <a:lnTo>
                  <a:pt x="1086" y="972883"/>
                </a:lnTo>
                <a:lnTo>
                  <a:pt x="4315" y="926750"/>
                </a:lnTo>
                <a:lnTo>
                  <a:pt x="9640" y="881201"/>
                </a:lnTo>
                <a:lnTo>
                  <a:pt x="17014" y="836280"/>
                </a:lnTo>
                <a:lnTo>
                  <a:pt x="26391" y="792034"/>
                </a:lnTo>
                <a:lnTo>
                  <a:pt x="37724" y="748506"/>
                </a:lnTo>
                <a:lnTo>
                  <a:pt x="50966" y="705742"/>
                </a:lnTo>
                <a:lnTo>
                  <a:pt x="66071" y="663786"/>
                </a:lnTo>
                <a:lnTo>
                  <a:pt x="82992" y="622684"/>
                </a:lnTo>
                <a:lnTo>
                  <a:pt x="101683" y="582481"/>
                </a:lnTo>
                <a:lnTo>
                  <a:pt x="122097" y="543222"/>
                </a:lnTo>
                <a:lnTo>
                  <a:pt x="144187" y="504951"/>
                </a:lnTo>
                <a:lnTo>
                  <a:pt x="167907" y="467714"/>
                </a:lnTo>
                <a:lnTo>
                  <a:pt x="193210" y="431556"/>
                </a:lnTo>
                <a:lnTo>
                  <a:pt x="220050" y="396521"/>
                </a:lnTo>
                <a:lnTo>
                  <a:pt x="248380" y="362655"/>
                </a:lnTo>
                <a:lnTo>
                  <a:pt x="278154" y="330002"/>
                </a:lnTo>
                <a:lnTo>
                  <a:pt x="309324" y="298608"/>
                </a:lnTo>
                <a:lnTo>
                  <a:pt x="341844" y="268518"/>
                </a:lnTo>
                <a:lnTo>
                  <a:pt x="375669" y="239776"/>
                </a:lnTo>
                <a:lnTo>
                  <a:pt x="410750" y="212427"/>
                </a:lnTo>
                <a:lnTo>
                  <a:pt x="447042" y="186517"/>
                </a:lnTo>
                <a:lnTo>
                  <a:pt x="484497" y="162090"/>
                </a:lnTo>
                <a:lnTo>
                  <a:pt x="523070" y="139192"/>
                </a:lnTo>
                <a:lnTo>
                  <a:pt x="562714" y="117867"/>
                </a:lnTo>
                <a:lnTo>
                  <a:pt x="603381" y="98160"/>
                </a:lnTo>
                <a:lnTo>
                  <a:pt x="645027" y="80117"/>
                </a:lnTo>
                <a:lnTo>
                  <a:pt x="687603" y="63782"/>
                </a:lnTo>
                <a:lnTo>
                  <a:pt x="731063" y="49200"/>
                </a:lnTo>
                <a:lnTo>
                  <a:pt x="775361" y="36417"/>
                </a:lnTo>
                <a:lnTo>
                  <a:pt x="820450" y="25477"/>
                </a:lnTo>
                <a:lnTo>
                  <a:pt x="866284" y="16425"/>
                </a:lnTo>
                <a:lnTo>
                  <a:pt x="912815" y="9306"/>
                </a:lnTo>
                <a:lnTo>
                  <a:pt x="959998" y="4166"/>
                </a:lnTo>
                <a:lnTo>
                  <a:pt x="1007786" y="1049"/>
                </a:lnTo>
                <a:lnTo>
                  <a:pt x="1056131" y="0"/>
                </a:lnTo>
                <a:lnTo>
                  <a:pt x="1104477" y="1049"/>
                </a:lnTo>
                <a:lnTo>
                  <a:pt x="1152265" y="4166"/>
                </a:lnTo>
                <a:lnTo>
                  <a:pt x="1199448" y="9306"/>
                </a:lnTo>
                <a:lnTo>
                  <a:pt x="1245979" y="16425"/>
                </a:lnTo>
                <a:lnTo>
                  <a:pt x="1291813" y="25477"/>
                </a:lnTo>
                <a:lnTo>
                  <a:pt x="1336902" y="36417"/>
                </a:lnTo>
                <a:lnTo>
                  <a:pt x="1381200" y="49200"/>
                </a:lnTo>
                <a:lnTo>
                  <a:pt x="1424660" y="63782"/>
                </a:lnTo>
                <a:lnTo>
                  <a:pt x="1467236" y="80117"/>
                </a:lnTo>
                <a:lnTo>
                  <a:pt x="1508882" y="98160"/>
                </a:lnTo>
                <a:lnTo>
                  <a:pt x="1549549" y="117867"/>
                </a:lnTo>
                <a:lnTo>
                  <a:pt x="1589193" y="139192"/>
                </a:lnTo>
                <a:lnTo>
                  <a:pt x="1627766" y="162090"/>
                </a:lnTo>
                <a:lnTo>
                  <a:pt x="1665221" y="186517"/>
                </a:lnTo>
                <a:lnTo>
                  <a:pt x="1701513" y="212427"/>
                </a:lnTo>
                <a:lnTo>
                  <a:pt x="1736594" y="239775"/>
                </a:lnTo>
                <a:lnTo>
                  <a:pt x="1770419" y="268518"/>
                </a:lnTo>
                <a:lnTo>
                  <a:pt x="1802939" y="298608"/>
                </a:lnTo>
                <a:lnTo>
                  <a:pt x="1834109" y="330002"/>
                </a:lnTo>
                <a:lnTo>
                  <a:pt x="1863883" y="362655"/>
                </a:lnTo>
                <a:lnTo>
                  <a:pt x="1892213" y="396521"/>
                </a:lnTo>
                <a:lnTo>
                  <a:pt x="1919053" y="431556"/>
                </a:lnTo>
                <a:lnTo>
                  <a:pt x="1944356" y="467714"/>
                </a:lnTo>
                <a:lnTo>
                  <a:pt x="1968076" y="504951"/>
                </a:lnTo>
                <a:lnTo>
                  <a:pt x="1990166" y="543222"/>
                </a:lnTo>
                <a:lnTo>
                  <a:pt x="2010580" y="582481"/>
                </a:lnTo>
                <a:lnTo>
                  <a:pt x="2029271" y="622684"/>
                </a:lnTo>
                <a:lnTo>
                  <a:pt x="2046192" y="663786"/>
                </a:lnTo>
                <a:lnTo>
                  <a:pt x="2061297" y="705742"/>
                </a:lnTo>
                <a:lnTo>
                  <a:pt x="2074539" y="748506"/>
                </a:lnTo>
                <a:lnTo>
                  <a:pt x="2085872" y="792034"/>
                </a:lnTo>
                <a:lnTo>
                  <a:pt x="2095249" y="836280"/>
                </a:lnTo>
                <a:lnTo>
                  <a:pt x="2102623" y="881201"/>
                </a:lnTo>
                <a:lnTo>
                  <a:pt x="2107948" y="926750"/>
                </a:lnTo>
                <a:lnTo>
                  <a:pt x="2111177" y="972883"/>
                </a:lnTo>
                <a:lnTo>
                  <a:pt x="2112264" y="1019556"/>
                </a:lnTo>
                <a:lnTo>
                  <a:pt x="2111177" y="1066228"/>
                </a:lnTo>
                <a:lnTo>
                  <a:pt x="2107948" y="1112361"/>
                </a:lnTo>
                <a:lnTo>
                  <a:pt x="2102623" y="1157910"/>
                </a:lnTo>
                <a:lnTo>
                  <a:pt x="2095249" y="1202831"/>
                </a:lnTo>
                <a:lnTo>
                  <a:pt x="2085872" y="1247077"/>
                </a:lnTo>
                <a:lnTo>
                  <a:pt x="2074539" y="1290605"/>
                </a:lnTo>
                <a:lnTo>
                  <a:pt x="2061297" y="1333369"/>
                </a:lnTo>
                <a:lnTo>
                  <a:pt x="2046192" y="1375325"/>
                </a:lnTo>
                <a:lnTo>
                  <a:pt x="2029271" y="1416427"/>
                </a:lnTo>
                <a:lnTo>
                  <a:pt x="2010580" y="1456630"/>
                </a:lnTo>
                <a:lnTo>
                  <a:pt x="1990166" y="1495889"/>
                </a:lnTo>
                <a:lnTo>
                  <a:pt x="1968076" y="1534160"/>
                </a:lnTo>
                <a:lnTo>
                  <a:pt x="1944356" y="1571397"/>
                </a:lnTo>
                <a:lnTo>
                  <a:pt x="1919053" y="1607555"/>
                </a:lnTo>
                <a:lnTo>
                  <a:pt x="1892213" y="1642590"/>
                </a:lnTo>
                <a:lnTo>
                  <a:pt x="1863883" y="1676456"/>
                </a:lnTo>
                <a:lnTo>
                  <a:pt x="1834109" y="1709109"/>
                </a:lnTo>
                <a:lnTo>
                  <a:pt x="1802939" y="1740503"/>
                </a:lnTo>
                <a:lnTo>
                  <a:pt x="1770419" y="1770593"/>
                </a:lnTo>
                <a:lnTo>
                  <a:pt x="1736594" y="1799336"/>
                </a:lnTo>
                <a:lnTo>
                  <a:pt x="1701513" y="1826684"/>
                </a:lnTo>
                <a:lnTo>
                  <a:pt x="1665221" y="1852594"/>
                </a:lnTo>
                <a:lnTo>
                  <a:pt x="1627766" y="1877021"/>
                </a:lnTo>
                <a:lnTo>
                  <a:pt x="1589193" y="1899920"/>
                </a:lnTo>
                <a:lnTo>
                  <a:pt x="1549549" y="1921244"/>
                </a:lnTo>
                <a:lnTo>
                  <a:pt x="1508882" y="1940951"/>
                </a:lnTo>
                <a:lnTo>
                  <a:pt x="1467236" y="1958994"/>
                </a:lnTo>
                <a:lnTo>
                  <a:pt x="1424660" y="1975329"/>
                </a:lnTo>
                <a:lnTo>
                  <a:pt x="1381200" y="1989911"/>
                </a:lnTo>
                <a:lnTo>
                  <a:pt x="1336902" y="2002694"/>
                </a:lnTo>
                <a:lnTo>
                  <a:pt x="1291813" y="2013634"/>
                </a:lnTo>
                <a:lnTo>
                  <a:pt x="1245979" y="2022686"/>
                </a:lnTo>
                <a:lnTo>
                  <a:pt x="1199448" y="2029805"/>
                </a:lnTo>
                <a:lnTo>
                  <a:pt x="1152265" y="2034945"/>
                </a:lnTo>
                <a:lnTo>
                  <a:pt x="1104477" y="2038062"/>
                </a:lnTo>
                <a:lnTo>
                  <a:pt x="1056131" y="2039112"/>
                </a:lnTo>
                <a:lnTo>
                  <a:pt x="1007786" y="2038062"/>
                </a:lnTo>
                <a:lnTo>
                  <a:pt x="959998" y="2034945"/>
                </a:lnTo>
                <a:lnTo>
                  <a:pt x="912815" y="2029805"/>
                </a:lnTo>
                <a:lnTo>
                  <a:pt x="866284" y="2022686"/>
                </a:lnTo>
                <a:lnTo>
                  <a:pt x="820450" y="2013634"/>
                </a:lnTo>
                <a:lnTo>
                  <a:pt x="775361" y="2002694"/>
                </a:lnTo>
                <a:lnTo>
                  <a:pt x="731063" y="1989911"/>
                </a:lnTo>
                <a:lnTo>
                  <a:pt x="687603" y="1975329"/>
                </a:lnTo>
                <a:lnTo>
                  <a:pt x="645027" y="1958994"/>
                </a:lnTo>
                <a:lnTo>
                  <a:pt x="603381" y="1940951"/>
                </a:lnTo>
                <a:lnTo>
                  <a:pt x="562714" y="1921244"/>
                </a:lnTo>
                <a:lnTo>
                  <a:pt x="523070" y="1899920"/>
                </a:lnTo>
                <a:lnTo>
                  <a:pt x="484497" y="1877021"/>
                </a:lnTo>
                <a:lnTo>
                  <a:pt x="447042" y="1852594"/>
                </a:lnTo>
                <a:lnTo>
                  <a:pt x="410750" y="1826684"/>
                </a:lnTo>
                <a:lnTo>
                  <a:pt x="375669" y="1799336"/>
                </a:lnTo>
                <a:lnTo>
                  <a:pt x="341844" y="1770593"/>
                </a:lnTo>
                <a:lnTo>
                  <a:pt x="309324" y="1740503"/>
                </a:lnTo>
                <a:lnTo>
                  <a:pt x="278154" y="1709109"/>
                </a:lnTo>
                <a:lnTo>
                  <a:pt x="248380" y="1676456"/>
                </a:lnTo>
                <a:lnTo>
                  <a:pt x="220050" y="1642590"/>
                </a:lnTo>
                <a:lnTo>
                  <a:pt x="193210" y="1607555"/>
                </a:lnTo>
                <a:lnTo>
                  <a:pt x="167907" y="1571397"/>
                </a:lnTo>
                <a:lnTo>
                  <a:pt x="144187" y="1534160"/>
                </a:lnTo>
                <a:lnTo>
                  <a:pt x="122097" y="1495889"/>
                </a:lnTo>
                <a:lnTo>
                  <a:pt x="101683" y="1456630"/>
                </a:lnTo>
                <a:lnTo>
                  <a:pt x="82992" y="1416427"/>
                </a:lnTo>
                <a:lnTo>
                  <a:pt x="66071" y="1375325"/>
                </a:lnTo>
                <a:lnTo>
                  <a:pt x="50966" y="1333369"/>
                </a:lnTo>
                <a:lnTo>
                  <a:pt x="37724" y="1290605"/>
                </a:lnTo>
                <a:lnTo>
                  <a:pt x="26391" y="1247077"/>
                </a:lnTo>
                <a:lnTo>
                  <a:pt x="17014" y="1202831"/>
                </a:lnTo>
                <a:lnTo>
                  <a:pt x="9640" y="1157910"/>
                </a:lnTo>
                <a:lnTo>
                  <a:pt x="4315" y="1112361"/>
                </a:lnTo>
                <a:lnTo>
                  <a:pt x="1086" y="1066228"/>
                </a:lnTo>
                <a:lnTo>
                  <a:pt x="0" y="1019556"/>
                </a:lnTo>
                <a:close/>
              </a:path>
            </a:pathLst>
          </a:custGeom>
          <a:ln w="9161">
            <a:solidFill>
              <a:srgbClr val="3B75BC"/>
            </a:solidFill>
          </a:ln>
        </p:spPr>
        <p:txBody>
          <a:bodyPr wrap="square" lIns="0" tIns="0" rIns="0" bIns="0" rtlCol="0"/>
          <a:lstStyle/>
          <a:p>
            <a:endParaRPr/>
          </a:p>
        </p:txBody>
      </p:sp>
      <p:sp>
        <p:nvSpPr>
          <p:cNvPr id="12" name="object 12"/>
          <p:cNvSpPr txBox="1"/>
          <p:nvPr/>
        </p:nvSpPr>
        <p:spPr>
          <a:xfrm>
            <a:off x="4523421" y="2876311"/>
            <a:ext cx="1318895" cy="344805"/>
          </a:xfrm>
          <a:prstGeom prst="rect">
            <a:avLst/>
          </a:prstGeom>
        </p:spPr>
        <p:txBody>
          <a:bodyPr vert="horz" wrap="square" lIns="0" tIns="12065" rIns="0" bIns="0" rtlCol="0">
            <a:spAutoFit/>
          </a:bodyPr>
          <a:lstStyle/>
          <a:p>
            <a:pPr marL="12700">
              <a:lnSpc>
                <a:spcPct val="100000"/>
              </a:lnSpc>
              <a:spcBef>
                <a:spcPts val="95"/>
              </a:spcBef>
            </a:pPr>
            <a:r>
              <a:rPr sz="2100" spc="-5" dirty="0">
                <a:solidFill>
                  <a:srgbClr val="4178BD"/>
                </a:solidFill>
                <a:latin typeface="Arial"/>
                <a:cs typeface="Arial"/>
              </a:rPr>
              <a:t>Blockchain</a:t>
            </a:r>
            <a:endParaRPr sz="2100" dirty="0">
              <a:latin typeface="Arial"/>
              <a:cs typeface="Arial"/>
            </a:endParaRPr>
          </a:p>
        </p:txBody>
      </p:sp>
      <p:sp>
        <p:nvSpPr>
          <p:cNvPr id="13" name="object 13"/>
          <p:cNvSpPr/>
          <p:nvPr/>
        </p:nvSpPr>
        <p:spPr>
          <a:xfrm>
            <a:off x="5764465" y="1771969"/>
            <a:ext cx="1032510" cy="473709"/>
          </a:xfrm>
          <a:custGeom>
            <a:avLst/>
            <a:gdLst/>
            <a:ahLst/>
            <a:cxnLst/>
            <a:rect l="l" t="t" r="r" b="b"/>
            <a:pathLst>
              <a:path w="1032510" h="473710">
                <a:moveTo>
                  <a:pt x="15239" y="348107"/>
                </a:moveTo>
                <a:lnTo>
                  <a:pt x="8762" y="351917"/>
                </a:lnTo>
                <a:lnTo>
                  <a:pt x="2159" y="355727"/>
                </a:lnTo>
                <a:lnTo>
                  <a:pt x="0" y="364109"/>
                </a:lnTo>
                <a:lnTo>
                  <a:pt x="3810" y="370713"/>
                </a:lnTo>
                <a:lnTo>
                  <a:pt x="63626" y="473456"/>
                </a:lnTo>
                <a:lnTo>
                  <a:pt x="79523" y="446151"/>
                </a:lnTo>
                <a:lnTo>
                  <a:pt x="49911" y="446151"/>
                </a:lnTo>
                <a:lnTo>
                  <a:pt x="49911" y="395464"/>
                </a:lnTo>
                <a:lnTo>
                  <a:pt x="27432" y="356870"/>
                </a:lnTo>
                <a:lnTo>
                  <a:pt x="23622" y="350266"/>
                </a:lnTo>
                <a:lnTo>
                  <a:pt x="15239" y="348107"/>
                </a:lnTo>
                <a:close/>
              </a:path>
              <a:path w="1032510" h="473710">
                <a:moveTo>
                  <a:pt x="49911" y="395464"/>
                </a:moveTo>
                <a:lnTo>
                  <a:pt x="49911" y="446151"/>
                </a:lnTo>
                <a:lnTo>
                  <a:pt x="77343" y="446151"/>
                </a:lnTo>
                <a:lnTo>
                  <a:pt x="77343" y="439293"/>
                </a:lnTo>
                <a:lnTo>
                  <a:pt x="51815" y="439293"/>
                </a:lnTo>
                <a:lnTo>
                  <a:pt x="63626" y="419014"/>
                </a:lnTo>
                <a:lnTo>
                  <a:pt x="49911" y="395464"/>
                </a:lnTo>
                <a:close/>
              </a:path>
              <a:path w="1032510" h="473710">
                <a:moveTo>
                  <a:pt x="112013" y="348107"/>
                </a:moveTo>
                <a:lnTo>
                  <a:pt x="103632" y="350266"/>
                </a:lnTo>
                <a:lnTo>
                  <a:pt x="99822" y="356870"/>
                </a:lnTo>
                <a:lnTo>
                  <a:pt x="77343" y="395464"/>
                </a:lnTo>
                <a:lnTo>
                  <a:pt x="77343" y="446151"/>
                </a:lnTo>
                <a:lnTo>
                  <a:pt x="79523" y="446151"/>
                </a:lnTo>
                <a:lnTo>
                  <a:pt x="123444" y="370713"/>
                </a:lnTo>
                <a:lnTo>
                  <a:pt x="127253" y="364109"/>
                </a:lnTo>
                <a:lnTo>
                  <a:pt x="125095" y="355727"/>
                </a:lnTo>
                <a:lnTo>
                  <a:pt x="118490" y="351917"/>
                </a:lnTo>
                <a:lnTo>
                  <a:pt x="112013" y="348107"/>
                </a:lnTo>
                <a:close/>
              </a:path>
              <a:path w="1032510" h="473710">
                <a:moveTo>
                  <a:pt x="63626" y="419014"/>
                </a:moveTo>
                <a:lnTo>
                  <a:pt x="51815" y="439293"/>
                </a:lnTo>
                <a:lnTo>
                  <a:pt x="75437" y="439293"/>
                </a:lnTo>
                <a:lnTo>
                  <a:pt x="63626" y="419014"/>
                </a:lnTo>
                <a:close/>
              </a:path>
              <a:path w="1032510" h="473710">
                <a:moveTo>
                  <a:pt x="77343" y="395464"/>
                </a:moveTo>
                <a:lnTo>
                  <a:pt x="63626" y="419014"/>
                </a:lnTo>
                <a:lnTo>
                  <a:pt x="75437" y="439293"/>
                </a:lnTo>
                <a:lnTo>
                  <a:pt x="77343" y="439293"/>
                </a:lnTo>
                <a:lnTo>
                  <a:pt x="77343" y="395464"/>
                </a:lnTo>
                <a:close/>
              </a:path>
              <a:path w="1032510" h="473710">
                <a:moveTo>
                  <a:pt x="954078" y="50037"/>
                </a:moveTo>
                <a:lnTo>
                  <a:pt x="56007" y="50037"/>
                </a:lnTo>
                <a:lnTo>
                  <a:pt x="49911" y="56134"/>
                </a:lnTo>
                <a:lnTo>
                  <a:pt x="49911" y="395464"/>
                </a:lnTo>
                <a:lnTo>
                  <a:pt x="63626" y="419014"/>
                </a:lnTo>
                <a:lnTo>
                  <a:pt x="77343" y="395464"/>
                </a:lnTo>
                <a:lnTo>
                  <a:pt x="77343" y="77470"/>
                </a:lnTo>
                <a:lnTo>
                  <a:pt x="63626" y="77470"/>
                </a:lnTo>
                <a:lnTo>
                  <a:pt x="77343" y="63754"/>
                </a:lnTo>
                <a:lnTo>
                  <a:pt x="977591" y="63754"/>
                </a:lnTo>
                <a:lnTo>
                  <a:pt x="954078" y="50037"/>
                </a:lnTo>
                <a:close/>
              </a:path>
              <a:path w="1032510" h="473710">
                <a:moveTo>
                  <a:pt x="977591" y="63754"/>
                </a:moveTo>
                <a:lnTo>
                  <a:pt x="909065" y="103759"/>
                </a:lnTo>
                <a:lnTo>
                  <a:pt x="906780" y="112141"/>
                </a:lnTo>
                <a:lnTo>
                  <a:pt x="910717" y="118745"/>
                </a:lnTo>
                <a:lnTo>
                  <a:pt x="914526" y="125222"/>
                </a:lnTo>
                <a:lnTo>
                  <a:pt x="922909" y="127508"/>
                </a:lnTo>
                <a:lnTo>
                  <a:pt x="1008522" y="77470"/>
                </a:lnTo>
                <a:lnTo>
                  <a:pt x="1004824" y="77470"/>
                </a:lnTo>
                <a:lnTo>
                  <a:pt x="1004824" y="75564"/>
                </a:lnTo>
                <a:lnTo>
                  <a:pt x="997838" y="75564"/>
                </a:lnTo>
                <a:lnTo>
                  <a:pt x="977591" y="63754"/>
                </a:lnTo>
                <a:close/>
              </a:path>
              <a:path w="1032510" h="473710">
                <a:moveTo>
                  <a:pt x="77343" y="63754"/>
                </a:moveTo>
                <a:lnTo>
                  <a:pt x="63626" y="77470"/>
                </a:lnTo>
                <a:lnTo>
                  <a:pt x="77343" y="77470"/>
                </a:lnTo>
                <a:lnTo>
                  <a:pt x="77343" y="63754"/>
                </a:lnTo>
                <a:close/>
              </a:path>
              <a:path w="1032510" h="473710">
                <a:moveTo>
                  <a:pt x="977591" y="63754"/>
                </a:moveTo>
                <a:lnTo>
                  <a:pt x="77343" y="63754"/>
                </a:lnTo>
                <a:lnTo>
                  <a:pt x="77343" y="77470"/>
                </a:lnTo>
                <a:lnTo>
                  <a:pt x="954078" y="77470"/>
                </a:lnTo>
                <a:lnTo>
                  <a:pt x="977591" y="63754"/>
                </a:lnTo>
                <a:close/>
              </a:path>
              <a:path w="1032510" h="473710">
                <a:moveTo>
                  <a:pt x="1008522" y="50037"/>
                </a:moveTo>
                <a:lnTo>
                  <a:pt x="1004824" y="50037"/>
                </a:lnTo>
                <a:lnTo>
                  <a:pt x="1004824" y="77470"/>
                </a:lnTo>
                <a:lnTo>
                  <a:pt x="1008522" y="77470"/>
                </a:lnTo>
                <a:lnTo>
                  <a:pt x="1032001" y="63754"/>
                </a:lnTo>
                <a:lnTo>
                  <a:pt x="1008522" y="50037"/>
                </a:lnTo>
                <a:close/>
              </a:path>
              <a:path w="1032510" h="473710">
                <a:moveTo>
                  <a:pt x="997838" y="51943"/>
                </a:moveTo>
                <a:lnTo>
                  <a:pt x="977591" y="63754"/>
                </a:lnTo>
                <a:lnTo>
                  <a:pt x="997838" y="75564"/>
                </a:lnTo>
                <a:lnTo>
                  <a:pt x="997838" y="51943"/>
                </a:lnTo>
                <a:close/>
              </a:path>
              <a:path w="1032510" h="473710">
                <a:moveTo>
                  <a:pt x="1004824" y="51943"/>
                </a:moveTo>
                <a:lnTo>
                  <a:pt x="997838" y="51943"/>
                </a:lnTo>
                <a:lnTo>
                  <a:pt x="997838" y="75564"/>
                </a:lnTo>
                <a:lnTo>
                  <a:pt x="1004824" y="75564"/>
                </a:lnTo>
                <a:lnTo>
                  <a:pt x="1004824" y="51943"/>
                </a:lnTo>
                <a:close/>
              </a:path>
              <a:path w="1032510" h="473710">
                <a:moveTo>
                  <a:pt x="922909" y="0"/>
                </a:moveTo>
                <a:lnTo>
                  <a:pt x="914526" y="2286"/>
                </a:lnTo>
                <a:lnTo>
                  <a:pt x="910717" y="8762"/>
                </a:lnTo>
                <a:lnTo>
                  <a:pt x="906780" y="15367"/>
                </a:lnTo>
                <a:lnTo>
                  <a:pt x="909065" y="23749"/>
                </a:lnTo>
                <a:lnTo>
                  <a:pt x="977591" y="63754"/>
                </a:lnTo>
                <a:lnTo>
                  <a:pt x="997838" y="51943"/>
                </a:lnTo>
                <a:lnTo>
                  <a:pt x="1004824" y="51943"/>
                </a:lnTo>
                <a:lnTo>
                  <a:pt x="1004824" y="50037"/>
                </a:lnTo>
                <a:lnTo>
                  <a:pt x="1008522" y="50037"/>
                </a:lnTo>
                <a:lnTo>
                  <a:pt x="922909" y="0"/>
                </a:lnTo>
                <a:close/>
              </a:path>
            </a:pathLst>
          </a:custGeom>
          <a:solidFill>
            <a:srgbClr val="5AAAF9"/>
          </a:solidFill>
        </p:spPr>
        <p:txBody>
          <a:bodyPr wrap="square" lIns="0" tIns="0" rIns="0" bIns="0" rtlCol="0"/>
          <a:lstStyle/>
          <a:p>
            <a:endParaRPr/>
          </a:p>
        </p:txBody>
      </p:sp>
      <p:sp>
        <p:nvSpPr>
          <p:cNvPr id="14" name="object 14"/>
          <p:cNvSpPr txBox="1"/>
          <p:nvPr/>
        </p:nvSpPr>
        <p:spPr>
          <a:xfrm>
            <a:off x="5895274" y="1672721"/>
            <a:ext cx="672465" cy="306705"/>
          </a:xfrm>
          <a:prstGeom prst="rect">
            <a:avLst/>
          </a:prstGeom>
        </p:spPr>
        <p:txBody>
          <a:bodyPr vert="horz" wrap="square" lIns="0" tIns="17145" rIns="0" bIns="0" rtlCol="0">
            <a:spAutoFit/>
          </a:bodyPr>
          <a:lstStyle/>
          <a:p>
            <a:pPr marL="12700">
              <a:lnSpc>
                <a:spcPct val="100000"/>
              </a:lnSpc>
              <a:spcBef>
                <a:spcPts val="135"/>
              </a:spcBef>
            </a:pPr>
            <a:r>
              <a:rPr sz="900" i="1" spc="25" dirty="0">
                <a:solidFill>
                  <a:srgbClr val="5AAAF9"/>
                </a:solidFill>
                <a:latin typeface="Arial"/>
                <a:cs typeface="Arial"/>
              </a:rPr>
              <a:t>B2B</a:t>
            </a:r>
            <a:endParaRPr sz="900">
              <a:latin typeface="Arial"/>
              <a:cs typeface="Arial"/>
            </a:endParaRPr>
          </a:p>
          <a:p>
            <a:pPr marL="12700">
              <a:lnSpc>
                <a:spcPct val="100000"/>
              </a:lnSpc>
              <a:spcBef>
                <a:spcPts val="5"/>
              </a:spcBef>
            </a:pPr>
            <a:r>
              <a:rPr sz="900" i="1" spc="15" dirty="0">
                <a:solidFill>
                  <a:srgbClr val="5AAAF9"/>
                </a:solidFill>
                <a:latin typeface="Arial"/>
                <a:cs typeface="Arial"/>
              </a:rPr>
              <a:t>transactions</a:t>
            </a:r>
            <a:endParaRPr sz="900">
              <a:latin typeface="Arial"/>
              <a:cs typeface="Arial"/>
            </a:endParaRPr>
          </a:p>
        </p:txBody>
      </p:sp>
      <p:sp>
        <p:nvSpPr>
          <p:cNvPr id="15" name="object 15"/>
          <p:cNvSpPr txBox="1"/>
          <p:nvPr/>
        </p:nvSpPr>
        <p:spPr>
          <a:xfrm>
            <a:off x="4762053" y="4340941"/>
            <a:ext cx="806450" cy="168910"/>
          </a:xfrm>
          <a:prstGeom prst="rect">
            <a:avLst/>
          </a:prstGeom>
        </p:spPr>
        <p:txBody>
          <a:bodyPr vert="horz" wrap="square" lIns="0" tIns="17145" rIns="0" bIns="0" rtlCol="0">
            <a:spAutoFit/>
          </a:bodyPr>
          <a:lstStyle/>
          <a:p>
            <a:pPr marL="12700">
              <a:lnSpc>
                <a:spcPct val="100000"/>
              </a:lnSpc>
              <a:spcBef>
                <a:spcPts val="135"/>
              </a:spcBef>
            </a:pPr>
            <a:r>
              <a:rPr sz="900" i="1" spc="25" dirty="0">
                <a:solidFill>
                  <a:srgbClr val="5AAAF9"/>
                </a:solidFill>
                <a:latin typeface="Arial"/>
                <a:cs typeface="Arial"/>
              </a:rPr>
              <a:t>access to</a:t>
            </a:r>
            <a:r>
              <a:rPr sz="900" i="1" spc="-125" dirty="0">
                <a:solidFill>
                  <a:srgbClr val="5AAAF9"/>
                </a:solidFill>
                <a:latin typeface="Arial"/>
                <a:cs typeface="Arial"/>
              </a:rPr>
              <a:t> </a:t>
            </a:r>
            <a:r>
              <a:rPr sz="900" i="1" spc="5" dirty="0">
                <a:solidFill>
                  <a:srgbClr val="5AAAF9"/>
                </a:solidFill>
                <a:latin typeface="Arial"/>
                <a:cs typeface="Arial"/>
              </a:rPr>
              <a:t>logic</a:t>
            </a:r>
            <a:endParaRPr sz="900">
              <a:latin typeface="Arial"/>
              <a:cs typeface="Arial"/>
            </a:endParaRPr>
          </a:p>
        </p:txBody>
      </p:sp>
      <p:sp>
        <p:nvSpPr>
          <p:cNvPr id="16" name="object 16"/>
          <p:cNvSpPr txBox="1"/>
          <p:nvPr/>
        </p:nvSpPr>
        <p:spPr>
          <a:xfrm>
            <a:off x="6100634" y="3791081"/>
            <a:ext cx="539115" cy="306070"/>
          </a:xfrm>
          <a:prstGeom prst="rect">
            <a:avLst/>
          </a:prstGeom>
        </p:spPr>
        <p:txBody>
          <a:bodyPr vert="horz" wrap="square" lIns="0" tIns="17145" rIns="0" bIns="0" rtlCol="0">
            <a:spAutoFit/>
          </a:bodyPr>
          <a:lstStyle/>
          <a:p>
            <a:pPr marL="140335" marR="5080" indent="-128270">
              <a:lnSpc>
                <a:spcPct val="100000"/>
              </a:lnSpc>
              <a:spcBef>
                <a:spcPts val="135"/>
              </a:spcBef>
            </a:pPr>
            <a:r>
              <a:rPr sz="900" i="1" spc="25" dirty="0">
                <a:solidFill>
                  <a:srgbClr val="5AAAF9"/>
                </a:solidFill>
                <a:latin typeface="Arial"/>
                <a:cs typeface="Arial"/>
              </a:rPr>
              <a:t>access</a:t>
            </a:r>
            <a:r>
              <a:rPr sz="900" i="1" spc="-70" dirty="0">
                <a:solidFill>
                  <a:srgbClr val="5AAAF9"/>
                </a:solidFill>
                <a:latin typeface="Arial"/>
                <a:cs typeface="Arial"/>
              </a:rPr>
              <a:t> </a:t>
            </a:r>
            <a:r>
              <a:rPr sz="900" i="1" spc="25" dirty="0">
                <a:solidFill>
                  <a:srgbClr val="5AAAF9"/>
                </a:solidFill>
                <a:latin typeface="Arial"/>
                <a:cs typeface="Arial"/>
              </a:rPr>
              <a:t>to  </a:t>
            </a:r>
            <a:r>
              <a:rPr sz="900" i="1" spc="10" dirty="0">
                <a:solidFill>
                  <a:srgbClr val="5AAAF9"/>
                </a:solidFill>
                <a:latin typeface="Arial"/>
                <a:cs typeface="Arial"/>
              </a:rPr>
              <a:t>data</a:t>
            </a:r>
            <a:endParaRPr sz="900">
              <a:latin typeface="Arial"/>
              <a:cs typeface="Arial"/>
            </a:endParaRPr>
          </a:p>
        </p:txBody>
      </p:sp>
      <p:sp>
        <p:nvSpPr>
          <p:cNvPr id="17" name="object 17"/>
          <p:cNvSpPr txBox="1"/>
          <p:nvPr/>
        </p:nvSpPr>
        <p:spPr>
          <a:xfrm>
            <a:off x="3497388" y="3328420"/>
            <a:ext cx="653415" cy="306705"/>
          </a:xfrm>
          <a:prstGeom prst="rect">
            <a:avLst/>
          </a:prstGeom>
        </p:spPr>
        <p:txBody>
          <a:bodyPr vert="horz" wrap="square" lIns="0" tIns="17145" rIns="0" bIns="0" rtlCol="0">
            <a:spAutoFit/>
          </a:bodyPr>
          <a:lstStyle/>
          <a:p>
            <a:pPr algn="ctr">
              <a:lnSpc>
                <a:spcPct val="100000"/>
              </a:lnSpc>
              <a:spcBef>
                <a:spcPts val="135"/>
              </a:spcBef>
            </a:pPr>
            <a:r>
              <a:rPr sz="900" i="1" spc="10" dirty="0">
                <a:solidFill>
                  <a:srgbClr val="5AAAF9"/>
                </a:solidFill>
                <a:latin typeface="Arial"/>
                <a:cs typeface="Arial"/>
              </a:rPr>
              <a:t>creates</a:t>
            </a:r>
            <a:endParaRPr sz="900">
              <a:latin typeface="Arial"/>
              <a:cs typeface="Arial"/>
            </a:endParaRPr>
          </a:p>
          <a:p>
            <a:pPr algn="ctr">
              <a:lnSpc>
                <a:spcPct val="100000"/>
              </a:lnSpc>
              <a:spcBef>
                <a:spcPts val="5"/>
              </a:spcBef>
            </a:pPr>
            <a:r>
              <a:rPr sz="900" i="1" spc="10" dirty="0">
                <a:solidFill>
                  <a:srgbClr val="5AAAF9"/>
                </a:solidFill>
                <a:latin typeface="Arial"/>
                <a:cs typeface="Arial"/>
              </a:rPr>
              <a:t>applications</a:t>
            </a:r>
            <a:endParaRPr sz="900">
              <a:latin typeface="Arial"/>
              <a:cs typeface="Arial"/>
            </a:endParaRPr>
          </a:p>
        </p:txBody>
      </p:sp>
      <p:sp>
        <p:nvSpPr>
          <p:cNvPr id="18" name="object 18"/>
          <p:cNvSpPr txBox="1"/>
          <p:nvPr/>
        </p:nvSpPr>
        <p:spPr>
          <a:xfrm>
            <a:off x="4011357" y="3965084"/>
            <a:ext cx="478155" cy="168910"/>
          </a:xfrm>
          <a:prstGeom prst="rect">
            <a:avLst/>
          </a:prstGeom>
        </p:spPr>
        <p:txBody>
          <a:bodyPr vert="horz" wrap="square" lIns="0" tIns="17145" rIns="0" bIns="0" rtlCol="0">
            <a:spAutoFit/>
          </a:bodyPr>
          <a:lstStyle/>
          <a:p>
            <a:pPr marL="12700">
              <a:lnSpc>
                <a:spcPct val="100000"/>
              </a:lnSpc>
              <a:spcBef>
                <a:spcPts val="135"/>
              </a:spcBef>
            </a:pPr>
            <a:r>
              <a:rPr sz="900" i="1" dirty="0">
                <a:solidFill>
                  <a:srgbClr val="5AAAF9"/>
                </a:solidFill>
                <a:latin typeface="Arial"/>
                <a:cs typeface="Arial"/>
              </a:rPr>
              <a:t>ope</a:t>
            </a:r>
            <a:r>
              <a:rPr sz="900" i="1" spc="-15" dirty="0">
                <a:solidFill>
                  <a:srgbClr val="5AAAF9"/>
                </a:solidFill>
                <a:latin typeface="Arial"/>
                <a:cs typeface="Arial"/>
              </a:rPr>
              <a:t>r</a:t>
            </a:r>
            <a:r>
              <a:rPr sz="900" i="1" dirty="0">
                <a:solidFill>
                  <a:srgbClr val="5AAAF9"/>
                </a:solidFill>
                <a:latin typeface="Arial"/>
                <a:cs typeface="Arial"/>
              </a:rPr>
              <a:t>a</a:t>
            </a:r>
            <a:r>
              <a:rPr sz="900" i="1" spc="35" dirty="0">
                <a:solidFill>
                  <a:srgbClr val="5AAAF9"/>
                </a:solidFill>
                <a:latin typeface="Arial"/>
                <a:cs typeface="Arial"/>
              </a:rPr>
              <a:t>t</a:t>
            </a:r>
            <a:r>
              <a:rPr sz="900" i="1" dirty="0">
                <a:solidFill>
                  <a:srgbClr val="5AAAF9"/>
                </a:solidFill>
                <a:latin typeface="Arial"/>
                <a:cs typeface="Arial"/>
              </a:rPr>
              <a:t>e</a:t>
            </a:r>
            <a:r>
              <a:rPr sz="900" i="1" spc="15" dirty="0">
                <a:solidFill>
                  <a:srgbClr val="5AAAF9"/>
                </a:solidFill>
                <a:latin typeface="Arial"/>
                <a:cs typeface="Arial"/>
              </a:rPr>
              <a:t>s</a:t>
            </a:r>
            <a:endParaRPr sz="900">
              <a:latin typeface="Arial"/>
              <a:cs typeface="Arial"/>
            </a:endParaRPr>
          </a:p>
        </p:txBody>
      </p:sp>
      <p:sp>
        <p:nvSpPr>
          <p:cNvPr id="19" name="object 19"/>
          <p:cNvSpPr txBox="1"/>
          <p:nvPr/>
        </p:nvSpPr>
        <p:spPr>
          <a:xfrm>
            <a:off x="6206805" y="2949833"/>
            <a:ext cx="596265" cy="443865"/>
          </a:xfrm>
          <a:prstGeom prst="rect">
            <a:avLst/>
          </a:prstGeom>
        </p:spPr>
        <p:txBody>
          <a:bodyPr vert="horz" wrap="square" lIns="0" tIns="17145" rIns="0" bIns="0" rtlCol="0">
            <a:spAutoFit/>
          </a:bodyPr>
          <a:lstStyle/>
          <a:p>
            <a:pPr marL="12065" marR="5080" indent="11430" algn="ctr">
              <a:lnSpc>
                <a:spcPct val="100000"/>
              </a:lnSpc>
              <a:spcBef>
                <a:spcPts val="135"/>
              </a:spcBef>
            </a:pPr>
            <a:r>
              <a:rPr sz="900" i="1" spc="30" dirty="0">
                <a:solidFill>
                  <a:srgbClr val="5AAAF9"/>
                </a:solidFill>
                <a:latin typeface="Arial"/>
                <a:cs typeface="Arial"/>
              </a:rPr>
              <a:t>accesses  </a:t>
            </a:r>
            <a:r>
              <a:rPr sz="900" i="1" spc="15" dirty="0">
                <a:solidFill>
                  <a:srgbClr val="5AAAF9"/>
                </a:solidFill>
                <a:latin typeface="Arial"/>
                <a:cs typeface="Arial"/>
              </a:rPr>
              <a:t>security  </a:t>
            </a:r>
            <a:r>
              <a:rPr sz="900" i="1" spc="45" dirty="0">
                <a:solidFill>
                  <a:srgbClr val="5AAAF9"/>
                </a:solidFill>
                <a:latin typeface="Arial"/>
                <a:cs typeface="Arial"/>
              </a:rPr>
              <a:t>c</a:t>
            </a:r>
            <a:r>
              <a:rPr sz="900" i="1" dirty="0">
                <a:solidFill>
                  <a:srgbClr val="5AAAF9"/>
                </a:solidFill>
                <a:latin typeface="Arial"/>
                <a:cs typeface="Arial"/>
              </a:rPr>
              <a:t>e</a:t>
            </a:r>
            <a:r>
              <a:rPr sz="900" i="1" spc="-15" dirty="0">
                <a:solidFill>
                  <a:srgbClr val="5AAAF9"/>
                </a:solidFill>
                <a:latin typeface="Arial"/>
                <a:cs typeface="Arial"/>
              </a:rPr>
              <a:t>r</a:t>
            </a:r>
            <a:r>
              <a:rPr sz="900" i="1" spc="35" dirty="0">
                <a:solidFill>
                  <a:srgbClr val="5AAAF9"/>
                </a:solidFill>
                <a:latin typeface="Arial"/>
                <a:cs typeface="Arial"/>
              </a:rPr>
              <a:t>t</a:t>
            </a:r>
            <a:r>
              <a:rPr sz="900" i="1" spc="10" dirty="0">
                <a:solidFill>
                  <a:srgbClr val="5AAAF9"/>
                </a:solidFill>
                <a:latin typeface="Arial"/>
                <a:cs typeface="Arial"/>
              </a:rPr>
              <a:t>i</a:t>
            </a:r>
            <a:r>
              <a:rPr sz="900" i="1" spc="35" dirty="0">
                <a:solidFill>
                  <a:srgbClr val="5AAAF9"/>
                </a:solidFill>
                <a:latin typeface="Arial"/>
                <a:cs typeface="Arial"/>
              </a:rPr>
              <a:t>f</a:t>
            </a:r>
            <a:r>
              <a:rPr sz="900" i="1" spc="10" dirty="0">
                <a:solidFill>
                  <a:srgbClr val="5AAAF9"/>
                </a:solidFill>
                <a:latin typeface="Arial"/>
                <a:cs typeface="Arial"/>
              </a:rPr>
              <a:t>i</a:t>
            </a:r>
            <a:r>
              <a:rPr sz="900" i="1" spc="45" dirty="0">
                <a:solidFill>
                  <a:srgbClr val="5AAAF9"/>
                </a:solidFill>
                <a:latin typeface="Arial"/>
                <a:cs typeface="Arial"/>
              </a:rPr>
              <a:t>c</a:t>
            </a:r>
            <a:r>
              <a:rPr sz="900" i="1" dirty="0">
                <a:solidFill>
                  <a:srgbClr val="5AAAF9"/>
                </a:solidFill>
                <a:latin typeface="Arial"/>
                <a:cs typeface="Arial"/>
              </a:rPr>
              <a:t>a</a:t>
            </a:r>
            <a:r>
              <a:rPr sz="900" i="1" spc="35" dirty="0">
                <a:solidFill>
                  <a:srgbClr val="5AAAF9"/>
                </a:solidFill>
                <a:latin typeface="Arial"/>
                <a:cs typeface="Arial"/>
              </a:rPr>
              <a:t>t</a:t>
            </a:r>
            <a:r>
              <a:rPr sz="900" i="1" spc="-75" dirty="0">
                <a:solidFill>
                  <a:srgbClr val="5AAAF9"/>
                </a:solidFill>
                <a:latin typeface="Arial"/>
                <a:cs typeface="Arial"/>
              </a:rPr>
              <a:t>e</a:t>
            </a:r>
            <a:r>
              <a:rPr sz="900" i="1" spc="15" dirty="0">
                <a:solidFill>
                  <a:srgbClr val="5AAAF9"/>
                </a:solidFill>
                <a:latin typeface="Arial"/>
                <a:cs typeface="Arial"/>
              </a:rPr>
              <a:t>s</a:t>
            </a:r>
            <a:endParaRPr sz="900">
              <a:latin typeface="Arial"/>
              <a:cs typeface="Arial"/>
            </a:endParaRPr>
          </a:p>
        </p:txBody>
      </p:sp>
      <p:sp>
        <p:nvSpPr>
          <p:cNvPr id="20" name="object 20"/>
          <p:cNvSpPr/>
          <p:nvPr/>
        </p:nvSpPr>
        <p:spPr>
          <a:xfrm>
            <a:off x="4264467" y="1085915"/>
            <a:ext cx="978535" cy="658495"/>
          </a:xfrm>
          <a:custGeom>
            <a:avLst/>
            <a:gdLst/>
            <a:ahLst/>
            <a:cxnLst/>
            <a:rect l="l" t="t" r="r" b="b"/>
            <a:pathLst>
              <a:path w="978535" h="658494">
                <a:moveTo>
                  <a:pt x="0" y="109727"/>
                </a:moveTo>
                <a:lnTo>
                  <a:pt x="8606" y="67026"/>
                </a:lnTo>
                <a:lnTo>
                  <a:pt x="32083" y="32146"/>
                </a:lnTo>
                <a:lnTo>
                  <a:pt x="66919" y="8626"/>
                </a:lnTo>
                <a:lnTo>
                  <a:pt x="109600" y="0"/>
                </a:lnTo>
                <a:lnTo>
                  <a:pt x="868807" y="0"/>
                </a:lnTo>
                <a:lnTo>
                  <a:pt x="911488" y="8626"/>
                </a:lnTo>
                <a:lnTo>
                  <a:pt x="946324" y="32146"/>
                </a:lnTo>
                <a:lnTo>
                  <a:pt x="969801" y="67026"/>
                </a:lnTo>
                <a:lnTo>
                  <a:pt x="978408" y="109727"/>
                </a:lnTo>
                <a:lnTo>
                  <a:pt x="978408" y="548639"/>
                </a:lnTo>
                <a:lnTo>
                  <a:pt x="969801" y="591341"/>
                </a:lnTo>
                <a:lnTo>
                  <a:pt x="946324" y="626221"/>
                </a:lnTo>
                <a:lnTo>
                  <a:pt x="911488" y="649741"/>
                </a:lnTo>
                <a:lnTo>
                  <a:pt x="868807" y="658367"/>
                </a:lnTo>
                <a:lnTo>
                  <a:pt x="109600" y="658367"/>
                </a:lnTo>
                <a:lnTo>
                  <a:pt x="66919" y="649741"/>
                </a:lnTo>
                <a:lnTo>
                  <a:pt x="32083" y="626221"/>
                </a:lnTo>
                <a:lnTo>
                  <a:pt x="8606" y="591341"/>
                </a:lnTo>
                <a:lnTo>
                  <a:pt x="0" y="548639"/>
                </a:lnTo>
                <a:lnTo>
                  <a:pt x="0" y="109727"/>
                </a:lnTo>
                <a:close/>
              </a:path>
            </a:pathLst>
          </a:custGeom>
          <a:ln w="9161">
            <a:solidFill>
              <a:srgbClr val="497DBA"/>
            </a:solidFill>
          </a:ln>
        </p:spPr>
        <p:txBody>
          <a:bodyPr wrap="square" lIns="0" tIns="0" rIns="0" bIns="0" rtlCol="0"/>
          <a:lstStyle/>
          <a:p>
            <a:endParaRPr/>
          </a:p>
        </p:txBody>
      </p:sp>
      <p:sp>
        <p:nvSpPr>
          <p:cNvPr id="21" name="object 21"/>
          <p:cNvSpPr txBox="1"/>
          <p:nvPr/>
        </p:nvSpPr>
        <p:spPr>
          <a:xfrm>
            <a:off x="4523421" y="1344808"/>
            <a:ext cx="531495" cy="168910"/>
          </a:xfrm>
          <a:prstGeom prst="rect">
            <a:avLst/>
          </a:prstGeom>
        </p:spPr>
        <p:txBody>
          <a:bodyPr vert="horz" wrap="square" lIns="0" tIns="17145" rIns="0" bIns="0" rtlCol="0">
            <a:spAutoFit/>
          </a:bodyPr>
          <a:lstStyle/>
          <a:p>
            <a:pPr marL="12700">
              <a:lnSpc>
                <a:spcPct val="100000"/>
              </a:lnSpc>
              <a:spcBef>
                <a:spcPts val="135"/>
              </a:spcBef>
            </a:pPr>
            <a:r>
              <a:rPr sz="900" spc="-5" dirty="0">
                <a:solidFill>
                  <a:srgbClr val="4178BD"/>
                </a:solidFill>
                <a:latin typeface="Arial"/>
                <a:cs typeface="Arial"/>
              </a:rPr>
              <a:t>R</a:t>
            </a:r>
            <a:r>
              <a:rPr sz="900" dirty="0">
                <a:solidFill>
                  <a:srgbClr val="4178BD"/>
                </a:solidFill>
                <a:latin typeface="Arial"/>
                <a:cs typeface="Arial"/>
              </a:rPr>
              <a:t>egu</a:t>
            </a:r>
            <a:r>
              <a:rPr sz="900" spc="10" dirty="0">
                <a:solidFill>
                  <a:srgbClr val="4178BD"/>
                </a:solidFill>
                <a:latin typeface="Arial"/>
                <a:cs typeface="Arial"/>
              </a:rPr>
              <a:t>l</a:t>
            </a:r>
            <a:r>
              <a:rPr sz="900" dirty="0">
                <a:solidFill>
                  <a:srgbClr val="4178BD"/>
                </a:solidFill>
                <a:latin typeface="Arial"/>
                <a:cs typeface="Arial"/>
              </a:rPr>
              <a:t>a</a:t>
            </a:r>
            <a:r>
              <a:rPr sz="900" spc="35" dirty="0">
                <a:solidFill>
                  <a:srgbClr val="4178BD"/>
                </a:solidFill>
                <a:latin typeface="Arial"/>
                <a:cs typeface="Arial"/>
              </a:rPr>
              <a:t>t</a:t>
            </a:r>
            <a:r>
              <a:rPr sz="900" dirty="0">
                <a:solidFill>
                  <a:srgbClr val="4178BD"/>
                </a:solidFill>
                <a:latin typeface="Arial"/>
                <a:cs typeface="Arial"/>
              </a:rPr>
              <a:t>o</a:t>
            </a:r>
            <a:r>
              <a:rPr sz="900" spc="10" dirty="0">
                <a:solidFill>
                  <a:srgbClr val="4178BD"/>
                </a:solidFill>
                <a:latin typeface="Arial"/>
                <a:cs typeface="Arial"/>
              </a:rPr>
              <a:t>r</a:t>
            </a:r>
            <a:endParaRPr sz="900" dirty="0">
              <a:latin typeface="Arial"/>
              <a:cs typeface="Arial"/>
            </a:endParaRPr>
          </a:p>
        </p:txBody>
      </p:sp>
      <p:sp>
        <p:nvSpPr>
          <p:cNvPr id="22" name="object 22"/>
          <p:cNvSpPr txBox="1"/>
          <p:nvPr/>
        </p:nvSpPr>
        <p:spPr>
          <a:xfrm>
            <a:off x="4215699" y="1794768"/>
            <a:ext cx="499109" cy="306070"/>
          </a:xfrm>
          <a:prstGeom prst="rect">
            <a:avLst/>
          </a:prstGeom>
        </p:spPr>
        <p:txBody>
          <a:bodyPr vert="horz" wrap="square" lIns="0" tIns="17145" rIns="0" bIns="0" rtlCol="0">
            <a:spAutoFit/>
          </a:bodyPr>
          <a:lstStyle/>
          <a:p>
            <a:pPr marL="12700" marR="5080">
              <a:lnSpc>
                <a:spcPct val="100000"/>
              </a:lnSpc>
              <a:spcBef>
                <a:spcPts val="135"/>
              </a:spcBef>
            </a:pPr>
            <a:r>
              <a:rPr sz="900" i="1" spc="5" dirty="0">
                <a:solidFill>
                  <a:srgbClr val="5AAAF9"/>
                </a:solidFill>
                <a:latin typeface="Arial"/>
                <a:cs typeface="Arial"/>
              </a:rPr>
              <a:t>pe</a:t>
            </a:r>
            <a:r>
              <a:rPr sz="900" i="1" spc="-15" dirty="0">
                <a:solidFill>
                  <a:srgbClr val="5AAAF9"/>
                </a:solidFill>
                <a:latin typeface="Arial"/>
                <a:cs typeface="Arial"/>
              </a:rPr>
              <a:t>r</a:t>
            </a:r>
            <a:r>
              <a:rPr sz="900" i="1" spc="35" dirty="0">
                <a:solidFill>
                  <a:srgbClr val="5AAAF9"/>
                </a:solidFill>
                <a:latin typeface="Arial"/>
                <a:cs typeface="Arial"/>
              </a:rPr>
              <a:t>f</a:t>
            </a:r>
            <a:r>
              <a:rPr sz="900" i="1" spc="5" dirty="0">
                <a:solidFill>
                  <a:srgbClr val="5AAAF9"/>
                </a:solidFill>
                <a:latin typeface="Arial"/>
                <a:cs typeface="Arial"/>
              </a:rPr>
              <a:t>o</a:t>
            </a:r>
            <a:r>
              <a:rPr sz="900" i="1" spc="-15" dirty="0">
                <a:solidFill>
                  <a:srgbClr val="5AAAF9"/>
                </a:solidFill>
                <a:latin typeface="Arial"/>
                <a:cs typeface="Arial"/>
              </a:rPr>
              <a:t>r</a:t>
            </a:r>
            <a:r>
              <a:rPr sz="900" i="1" spc="40" dirty="0">
                <a:solidFill>
                  <a:srgbClr val="5AAAF9"/>
                </a:solidFill>
                <a:latin typeface="Arial"/>
                <a:cs typeface="Arial"/>
              </a:rPr>
              <a:t>m</a:t>
            </a:r>
            <a:r>
              <a:rPr sz="900" i="1" spc="15" dirty="0">
                <a:solidFill>
                  <a:srgbClr val="5AAAF9"/>
                </a:solidFill>
                <a:latin typeface="Arial"/>
                <a:cs typeface="Arial"/>
              </a:rPr>
              <a:t>s </a:t>
            </a:r>
            <a:r>
              <a:rPr sz="900" i="1" spc="10" dirty="0">
                <a:solidFill>
                  <a:srgbClr val="5AAAF9"/>
                </a:solidFill>
                <a:latin typeface="Arial"/>
                <a:cs typeface="Arial"/>
              </a:rPr>
              <a:t> </a:t>
            </a:r>
            <a:r>
              <a:rPr sz="900" i="1" spc="5" dirty="0">
                <a:solidFill>
                  <a:srgbClr val="5AAAF9"/>
                </a:solidFill>
                <a:latin typeface="Arial"/>
                <a:cs typeface="Arial"/>
              </a:rPr>
              <a:t>o</a:t>
            </a:r>
            <a:r>
              <a:rPr sz="900" i="1" spc="-25" dirty="0">
                <a:solidFill>
                  <a:srgbClr val="5AAAF9"/>
                </a:solidFill>
                <a:latin typeface="Arial"/>
                <a:cs typeface="Arial"/>
              </a:rPr>
              <a:t>v</a:t>
            </a:r>
            <a:r>
              <a:rPr sz="900" i="1" spc="5" dirty="0">
                <a:solidFill>
                  <a:srgbClr val="5AAAF9"/>
                </a:solidFill>
                <a:latin typeface="Arial"/>
                <a:cs typeface="Arial"/>
              </a:rPr>
              <a:t>e</a:t>
            </a:r>
            <a:r>
              <a:rPr sz="900" i="1" spc="-15" dirty="0">
                <a:solidFill>
                  <a:srgbClr val="5AAAF9"/>
                </a:solidFill>
                <a:latin typeface="Arial"/>
                <a:cs typeface="Arial"/>
              </a:rPr>
              <a:t>r</a:t>
            </a:r>
            <a:r>
              <a:rPr sz="900" i="1" spc="50" dirty="0">
                <a:solidFill>
                  <a:srgbClr val="5AAAF9"/>
                </a:solidFill>
                <a:latin typeface="Arial"/>
                <a:cs typeface="Arial"/>
              </a:rPr>
              <a:t>s</a:t>
            </a:r>
            <a:r>
              <a:rPr sz="900" i="1" spc="10" dirty="0">
                <a:solidFill>
                  <a:srgbClr val="5AAAF9"/>
                </a:solidFill>
                <a:latin typeface="Arial"/>
                <a:cs typeface="Arial"/>
              </a:rPr>
              <a:t>i</a:t>
            </a:r>
            <a:r>
              <a:rPr sz="900" i="1" spc="5" dirty="0">
                <a:solidFill>
                  <a:srgbClr val="5AAAF9"/>
                </a:solidFill>
                <a:latin typeface="Arial"/>
                <a:cs typeface="Arial"/>
              </a:rPr>
              <a:t>gh</a:t>
            </a:r>
            <a:r>
              <a:rPr sz="900" i="1" spc="10" dirty="0">
                <a:solidFill>
                  <a:srgbClr val="5AAAF9"/>
                </a:solidFill>
                <a:latin typeface="Arial"/>
                <a:cs typeface="Arial"/>
              </a:rPr>
              <a:t>t</a:t>
            </a:r>
            <a:endParaRPr sz="900">
              <a:latin typeface="Arial"/>
              <a:cs typeface="Arial"/>
            </a:endParaRPr>
          </a:p>
        </p:txBody>
      </p:sp>
      <p:sp>
        <p:nvSpPr>
          <p:cNvPr id="23" name="object 23"/>
          <p:cNvSpPr/>
          <p:nvPr/>
        </p:nvSpPr>
        <p:spPr>
          <a:xfrm>
            <a:off x="5124384" y="4075940"/>
            <a:ext cx="542290" cy="513715"/>
          </a:xfrm>
          <a:custGeom>
            <a:avLst/>
            <a:gdLst/>
            <a:ahLst/>
            <a:cxnLst/>
            <a:rect l="l" t="t" r="r" b="b"/>
            <a:pathLst>
              <a:path w="542289" h="513714">
                <a:moveTo>
                  <a:pt x="430149" y="388035"/>
                </a:moveTo>
                <a:lnTo>
                  <a:pt x="416940" y="395681"/>
                </a:lnTo>
                <a:lnTo>
                  <a:pt x="414781" y="404088"/>
                </a:lnTo>
                <a:lnTo>
                  <a:pt x="478408" y="513333"/>
                </a:lnTo>
                <a:lnTo>
                  <a:pt x="494314" y="486079"/>
                </a:lnTo>
                <a:lnTo>
                  <a:pt x="464692" y="486079"/>
                </a:lnTo>
                <a:lnTo>
                  <a:pt x="464692" y="435144"/>
                </a:lnTo>
                <a:lnTo>
                  <a:pt x="438530" y="390245"/>
                </a:lnTo>
                <a:lnTo>
                  <a:pt x="430149" y="388035"/>
                </a:lnTo>
                <a:close/>
              </a:path>
              <a:path w="542289" h="513714">
                <a:moveTo>
                  <a:pt x="464692" y="435144"/>
                </a:moveTo>
                <a:lnTo>
                  <a:pt x="464692" y="486079"/>
                </a:lnTo>
                <a:lnTo>
                  <a:pt x="492125" y="486079"/>
                </a:lnTo>
                <a:lnTo>
                  <a:pt x="492125" y="479170"/>
                </a:lnTo>
                <a:lnTo>
                  <a:pt x="466598" y="479170"/>
                </a:lnTo>
                <a:lnTo>
                  <a:pt x="478472" y="458792"/>
                </a:lnTo>
                <a:lnTo>
                  <a:pt x="464692" y="435144"/>
                </a:lnTo>
                <a:close/>
              </a:path>
              <a:path w="542289" h="513714">
                <a:moveTo>
                  <a:pt x="526795" y="388035"/>
                </a:moveTo>
                <a:lnTo>
                  <a:pt x="518413" y="390245"/>
                </a:lnTo>
                <a:lnTo>
                  <a:pt x="492251" y="435144"/>
                </a:lnTo>
                <a:lnTo>
                  <a:pt x="492125" y="486079"/>
                </a:lnTo>
                <a:lnTo>
                  <a:pt x="494314" y="486079"/>
                </a:lnTo>
                <a:lnTo>
                  <a:pt x="542163" y="404088"/>
                </a:lnTo>
                <a:lnTo>
                  <a:pt x="539876" y="395681"/>
                </a:lnTo>
                <a:lnTo>
                  <a:pt x="533400" y="391858"/>
                </a:lnTo>
                <a:lnTo>
                  <a:pt x="526795" y="388035"/>
                </a:lnTo>
                <a:close/>
              </a:path>
              <a:path w="542289" h="513714">
                <a:moveTo>
                  <a:pt x="478472" y="458792"/>
                </a:moveTo>
                <a:lnTo>
                  <a:pt x="466598" y="479170"/>
                </a:lnTo>
                <a:lnTo>
                  <a:pt x="490347" y="479170"/>
                </a:lnTo>
                <a:lnTo>
                  <a:pt x="478472" y="458792"/>
                </a:lnTo>
                <a:close/>
              </a:path>
              <a:path w="542289" h="513714">
                <a:moveTo>
                  <a:pt x="492125" y="435362"/>
                </a:moveTo>
                <a:lnTo>
                  <a:pt x="478472" y="458792"/>
                </a:lnTo>
                <a:lnTo>
                  <a:pt x="490347" y="479170"/>
                </a:lnTo>
                <a:lnTo>
                  <a:pt x="492125" y="479170"/>
                </a:lnTo>
                <a:lnTo>
                  <a:pt x="492125" y="435362"/>
                </a:lnTo>
                <a:close/>
              </a:path>
              <a:path w="542289" h="513714">
                <a:moveTo>
                  <a:pt x="464692" y="256666"/>
                </a:moveTo>
                <a:lnTo>
                  <a:pt x="464819" y="435362"/>
                </a:lnTo>
                <a:lnTo>
                  <a:pt x="478472" y="458792"/>
                </a:lnTo>
                <a:lnTo>
                  <a:pt x="492125" y="435362"/>
                </a:lnTo>
                <a:lnTo>
                  <a:pt x="492125" y="270395"/>
                </a:lnTo>
                <a:lnTo>
                  <a:pt x="478408" y="270395"/>
                </a:lnTo>
                <a:lnTo>
                  <a:pt x="464692" y="256666"/>
                </a:lnTo>
                <a:close/>
              </a:path>
              <a:path w="542289" h="513714">
                <a:moveTo>
                  <a:pt x="63626" y="54429"/>
                </a:moveTo>
                <a:lnTo>
                  <a:pt x="49911" y="77965"/>
                </a:lnTo>
                <a:lnTo>
                  <a:pt x="49911" y="264248"/>
                </a:lnTo>
                <a:lnTo>
                  <a:pt x="56006" y="270395"/>
                </a:lnTo>
                <a:lnTo>
                  <a:pt x="464692" y="270395"/>
                </a:lnTo>
                <a:lnTo>
                  <a:pt x="464692" y="256666"/>
                </a:lnTo>
                <a:lnTo>
                  <a:pt x="77342" y="256666"/>
                </a:lnTo>
                <a:lnTo>
                  <a:pt x="63626" y="242938"/>
                </a:lnTo>
                <a:lnTo>
                  <a:pt x="77342" y="242938"/>
                </a:lnTo>
                <a:lnTo>
                  <a:pt x="77342" y="77965"/>
                </a:lnTo>
                <a:lnTo>
                  <a:pt x="63626" y="54429"/>
                </a:lnTo>
                <a:close/>
              </a:path>
              <a:path w="542289" h="513714">
                <a:moveTo>
                  <a:pt x="486028" y="242938"/>
                </a:moveTo>
                <a:lnTo>
                  <a:pt x="77342" y="242938"/>
                </a:lnTo>
                <a:lnTo>
                  <a:pt x="77342" y="256666"/>
                </a:lnTo>
                <a:lnTo>
                  <a:pt x="464692" y="256666"/>
                </a:lnTo>
                <a:lnTo>
                  <a:pt x="478408" y="270395"/>
                </a:lnTo>
                <a:lnTo>
                  <a:pt x="492125" y="270395"/>
                </a:lnTo>
                <a:lnTo>
                  <a:pt x="492125" y="249085"/>
                </a:lnTo>
                <a:lnTo>
                  <a:pt x="486028" y="242938"/>
                </a:lnTo>
                <a:close/>
              </a:path>
              <a:path w="542289" h="513714">
                <a:moveTo>
                  <a:pt x="77342" y="242938"/>
                </a:moveTo>
                <a:lnTo>
                  <a:pt x="63626" y="242938"/>
                </a:lnTo>
                <a:lnTo>
                  <a:pt x="77342" y="256666"/>
                </a:lnTo>
                <a:lnTo>
                  <a:pt x="77342" y="242938"/>
                </a:lnTo>
                <a:close/>
              </a:path>
              <a:path w="542289" h="513714">
                <a:moveTo>
                  <a:pt x="63626" y="0"/>
                </a:moveTo>
                <a:lnTo>
                  <a:pt x="0" y="109245"/>
                </a:lnTo>
                <a:lnTo>
                  <a:pt x="2158" y="117652"/>
                </a:lnTo>
                <a:lnTo>
                  <a:pt x="8762" y="121475"/>
                </a:lnTo>
                <a:lnTo>
                  <a:pt x="15239" y="125298"/>
                </a:lnTo>
                <a:lnTo>
                  <a:pt x="23622" y="123075"/>
                </a:lnTo>
                <a:lnTo>
                  <a:pt x="49911" y="77965"/>
                </a:lnTo>
                <a:lnTo>
                  <a:pt x="49911" y="27241"/>
                </a:lnTo>
                <a:lnTo>
                  <a:pt x="79494" y="27241"/>
                </a:lnTo>
                <a:lnTo>
                  <a:pt x="63626" y="0"/>
                </a:lnTo>
                <a:close/>
              </a:path>
              <a:path w="542289" h="513714">
                <a:moveTo>
                  <a:pt x="79494" y="27241"/>
                </a:moveTo>
                <a:lnTo>
                  <a:pt x="77342" y="27241"/>
                </a:lnTo>
                <a:lnTo>
                  <a:pt x="77342" y="77965"/>
                </a:lnTo>
                <a:lnTo>
                  <a:pt x="103631" y="123075"/>
                </a:lnTo>
                <a:lnTo>
                  <a:pt x="112013" y="125298"/>
                </a:lnTo>
                <a:lnTo>
                  <a:pt x="118490" y="121475"/>
                </a:lnTo>
                <a:lnTo>
                  <a:pt x="125094" y="117652"/>
                </a:lnTo>
                <a:lnTo>
                  <a:pt x="127253" y="109245"/>
                </a:lnTo>
                <a:lnTo>
                  <a:pt x="79494" y="27241"/>
                </a:lnTo>
                <a:close/>
              </a:path>
              <a:path w="542289" h="513714">
                <a:moveTo>
                  <a:pt x="77342" y="27241"/>
                </a:moveTo>
                <a:lnTo>
                  <a:pt x="49911" y="27241"/>
                </a:lnTo>
                <a:lnTo>
                  <a:pt x="49911" y="77965"/>
                </a:lnTo>
                <a:lnTo>
                  <a:pt x="63626" y="54429"/>
                </a:lnTo>
                <a:lnTo>
                  <a:pt x="51815" y="34162"/>
                </a:lnTo>
                <a:lnTo>
                  <a:pt x="77342" y="34162"/>
                </a:lnTo>
                <a:lnTo>
                  <a:pt x="77342" y="27241"/>
                </a:lnTo>
                <a:close/>
              </a:path>
              <a:path w="542289" h="513714">
                <a:moveTo>
                  <a:pt x="77342" y="34162"/>
                </a:moveTo>
                <a:lnTo>
                  <a:pt x="75437" y="34162"/>
                </a:lnTo>
                <a:lnTo>
                  <a:pt x="63626" y="54429"/>
                </a:lnTo>
                <a:lnTo>
                  <a:pt x="77342" y="77965"/>
                </a:lnTo>
                <a:lnTo>
                  <a:pt x="77342" y="34162"/>
                </a:lnTo>
                <a:close/>
              </a:path>
              <a:path w="542289" h="513714">
                <a:moveTo>
                  <a:pt x="75437" y="34162"/>
                </a:moveTo>
                <a:lnTo>
                  <a:pt x="51815" y="34162"/>
                </a:lnTo>
                <a:lnTo>
                  <a:pt x="63626" y="54429"/>
                </a:lnTo>
                <a:lnTo>
                  <a:pt x="75437" y="34162"/>
                </a:lnTo>
                <a:close/>
              </a:path>
            </a:pathLst>
          </a:custGeom>
          <a:solidFill>
            <a:srgbClr val="5AAAF9"/>
          </a:solidFill>
        </p:spPr>
        <p:txBody>
          <a:bodyPr wrap="square" lIns="0" tIns="0" rIns="0" bIns="0" rtlCol="0"/>
          <a:lstStyle/>
          <a:p>
            <a:endParaRPr/>
          </a:p>
        </p:txBody>
      </p:sp>
      <p:sp>
        <p:nvSpPr>
          <p:cNvPr id="24" name="object 24"/>
          <p:cNvSpPr/>
          <p:nvPr/>
        </p:nvSpPr>
        <p:spPr>
          <a:xfrm>
            <a:off x="6710488" y="1264223"/>
            <a:ext cx="329184" cy="493775"/>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986211" y="1086087"/>
            <a:ext cx="329184" cy="493775"/>
          </a:xfrm>
          <a:prstGeom prst="rect">
            <a:avLst/>
          </a:prstGeom>
          <a:blipFill>
            <a:blip r:embed="rId2" cstate="print"/>
            <a:stretch>
              <a:fillRect/>
            </a:stretch>
          </a:blipFill>
        </p:spPr>
        <p:txBody>
          <a:bodyPr wrap="square" lIns="0" tIns="0" rIns="0" bIns="0" rtlCol="0"/>
          <a:lstStyle/>
          <a:p>
            <a:endParaRPr/>
          </a:p>
        </p:txBody>
      </p:sp>
      <p:sp>
        <p:nvSpPr>
          <p:cNvPr id="26" name="object 26"/>
          <p:cNvSpPr/>
          <p:nvPr/>
        </p:nvSpPr>
        <p:spPr>
          <a:xfrm>
            <a:off x="2357943" y="2754695"/>
            <a:ext cx="329183" cy="493775"/>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3263199" y="4172015"/>
            <a:ext cx="338327" cy="493775"/>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6760779" y="3783395"/>
            <a:ext cx="996950" cy="649605"/>
          </a:xfrm>
          <a:custGeom>
            <a:avLst/>
            <a:gdLst/>
            <a:ahLst/>
            <a:cxnLst/>
            <a:rect l="l" t="t" r="r" b="b"/>
            <a:pathLst>
              <a:path w="996950" h="649604">
                <a:moveTo>
                  <a:pt x="0" y="108204"/>
                </a:moveTo>
                <a:lnTo>
                  <a:pt x="8493" y="66061"/>
                </a:lnTo>
                <a:lnTo>
                  <a:pt x="31654" y="31670"/>
                </a:lnTo>
                <a:lnTo>
                  <a:pt x="66008" y="8495"/>
                </a:lnTo>
                <a:lnTo>
                  <a:pt x="108077" y="0"/>
                </a:lnTo>
                <a:lnTo>
                  <a:pt x="888618" y="0"/>
                </a:lnTo>
                <a:lnTo>
                  <a:pt x="930687" y="8495"/>
                </a:lnTo>
                <a:lnTo>
                  <a:pt x="965041" y="31670"/>
                </a:lnTo>
                <a:lnTo>
                  <a:pt x="988202" y="66061"/>
                </a:lnTo>
                <a:lnTo>
                  <a:pt x="996696" y="108204"/>
                </a:lnTo>
                <a:lnTo>
                  <a:pt x="996696" y="541020"/>
                </a:lnTo>
                <a:lnTo>
                  <a:pt x="988202" y="583135"/>
                </a:lnTo>
                <a:lnTo>
                  <a:pt x="965041" y="617529"/>
                </a:lnTo>
                <a:lnTo>
                  <a:pt x="930687" y="640719"/>
                </a:lnTo>
                <a:lnTo>
                  <a:pt x="888618" y="649224"/>
                </a:lnTo>
                <a:lnTo>
                  <a:pt x="108077" y="649224"/>
                </a:lnTo>
                <a:lnTo>
                  <a:pt x="66008" y="640719"/>
                </a:lnTo>
                <a:lnTo>
                  <a:pt x="31654" y="617529"/>
                </a:lnTo>
                <a:lnTo>
                  <a:pt x="8493" y="583135"/>
                </a:lnTo>
                <a:lnTo>
                  <a:pt x="0" y="541020"/>
                </a:lnTo>
                <a:lnTo>
                  <a:pt x="0" y="108204"/>
                </a:lnTo>
                <a:close/>
              </a:path>
            </a:pathLst>
          </a:custGeom>
          <a:ln w="9161">
            <a:solidFill>
              <a:srgbClr val="497DBA"/>
            </a:solidFill>
          </a:ln>
        </p:spPr>
        <p:txBody>
          <a:bodyPr wrap="square" lIns="0" tIns="0" rIns="0" bIns="0" rtlCol="0"/>
          <a:lstStyle/>
          <a:p>
            <a:endParaRPr/>
          </a:p>
        </p:txBody>
      </p:sp>
      <p:sp>
        <p:nvSpPr>
          <p:cNvPr id="29" name="object 29"/>
          <p:cNvSpPr txBox="1"/>
          <p:nvPr/>
        </p:nvSpPr>
        <p:spPr>
          <a:xfrm>
            <a:off x="6892352" y="3957197"/>
            <a:ext cx="733425" cy="306705"/>
          </a:xfrm>
          <a:prstGeom prst="rect">
            <a:avLst/>
          </a:prstGeom>
        </p:spPr>
        <p:txBody>
          <a:bodyPr vert="horz" wrap="square" lIns="0" tIns="17145" rIns="0" bIns="0" rtlCol="0">
            <a:spAutoFit/>
          </a:bodyPr>
          <a:lstStyle/>
          <a:p>
            <a:pPr algn="ctr">
              <a:lnSpc>
                <a:spcPct val="100000"/>
              </a:lnSpc>
              <a:spcBef>
                <a:spcPts val="135"/>
              </a:spcBef>
            </a:pPr>
            <a:r>
              <a:rPr sz="900" dirty="0">
                <a:solidFill>
                  <a:srgbClr val="4178BD"/>
                </a:solidFill>
                <a:latin typeface="Arial"/>
                <a:cs typeface="Arial"/>
              </a:rPr>
              <a:t>Traditional</a:t>
            </a:r>
            <a:endParaRPr sz="900">
              <a:latin typeface="Arial"/>
              <a:cs typeface="Arial"/>
            </a:endParaRPr>
          </a:p>
          <a:p>
            <a:pPr algn="ctr">
              <a:lnSpc>
                <a:spcPct val="100000"/>
              </a:lnSpc>
              <a:spcBef>
                <a:spcPts val="5"/>
              </a:spcBef>
            </a:pPr>
            <a:r>
              <a:rPr sz="900" spc="10" dirty="0">
                <a:solidFill>
                  <a:srgbClr val="4178BD"/>
                </a:solidFill>
                <a:latin typeface="Arial"/>
                <a:cs typeface="Arial"/>
              </a:rPr>
              <a:t>Data</a:t>
            </a:r>
            <a:r>
              <a:rPr sz="900" spc="-95" dirty="0">
                <a:solidFill>
                  <a:srgbClr val="4178BD"/>
                </a:solidFill>
                <a:latin typeface="Arial"/>
                <a:cs typeface="Arial"/>
              </a:rPr>
              <a:t> </a:t>
            </a:r>
            <a:r>
              <a:rPr sz="900" spc="10" dirty="0">
                <a:solidFill>
                  <a:srgbClr val="4178BD"/>
                </a:solidFill>
                <a:latin typeface="Arial"/>
                <a:cs typeface="Arial"/>
              </a:rPr>
              <a:t>Sources</a:t>
            </a:r>
            <a:endParaRPr sz="900">
              <a:latin typeface="Arial"/>
              <a:cs typeface="Arial"/>
            </a:endParaRPr>
          </a:p>
        </p:txBody>
      </p:sp>
      <p:sp>
        <p:nvSpPr>
          <p:cNvPr id="30" name="object 30"/>
          <p:cNvSpPr/>
          <p:nvPr/>
        </p:nvSpPr>
        <p:spPr>
          <a:xfrm>
            <a:off x="7538019" y="3655379"/>
            <a:ext cx="365760" cy="246887"/>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7538019" y="3655379"/>
            <a:ext cx="365760" cy="62230"/>
          </a:xfrm>
          <a:custGeom>
            <a:avLst/>
            <a:gdLst/>
            <a:ahLst/>
            <a:cxnLst/>
            <a:rect l="l" t="t" r="r" b="b"/>
            <a:pathLst>
              <a:path w="365759" h="62229">
                <a:moveTo>
                  <a:pt x="365760" y="30861"/>
                </a:moveTo>
                <a:lnTo>
                  <a:pt x="351383" y="42862"/>
                </a:lnTo>
                <a:lnTo>
                  <a:pt x="312181" y="52673"/>
                </a:lnTo>
                <a:lnTo>
                  <a:pt x="254049" y="59293"/>
                </a:lnTo>
                <a:lnTo>
                  <a:pt x="182879" y="61721"/>
                </a:lnTo>
                <a:lnTo>
                  <a:pt x="111710" y="59293"/>
                </a:lnTo>
                <a:lnTo>
                  <a:pt x="53578" y="52673"/>
                </a:lnTo>
                <a:lnTo>
                  <a:pt x="14376" y="42862"/>
                </a:lnTo>
                <a:lnTo>
                  <a:pt x="0" y="30861"/>
                </a:lnTo>
                <a:lnTo>
                  <a:pt x="14376" y="18859"/>
                </a:lnTo>
                <a:lnTo>
                  <a:pt x="53578" y="9048"/>
                </a:lnTo>
                <a:lnTo>
                  <a:pt x="111710" y="2428"/>
                </a:lnTo>
                <a:lnTo>
                  <a:pt x="182879" y="0"/>
                </a:lnTo>
                <a:lnTo>
                  <a:pt x="254049" y="2428"/>
                </a:lnTo>
                <a:lnTo>
                  <a:pt x="312181" y="9048"/>
                </a:lnTo>
                <a:lnTo>
                  <a:pt x="351383" y="18859"/>
                </a:lnTo>
                <a:lnTo>
                  <a:pt x="365760" y="30861"/>
                </a:lnTo>
                <a:close/>
              </a:path>
            </a:pathLst>
          </a:custGeom>
          <a:ln w="9161">
            <a:solidFill>
              <a:srgbClr val="3B75BC"/>
            </a:solidFill>
          </a:ln>
        </p:spPr>
        <p:txBody>
          <a:bodyPr wrap="square" lIns="0" tIns="0" rIns="0" bIns="0" rtlCol="0"/>
          <a:lstStyle/>
          <a:p>
            <a:endParaRPr/>
          </a:p>
        </p:txBody>
      </p:sp>
      <p:sp>
        <p:nvSpPr>
          <p:cNvPr id="32" name="object 32"/>
          <p:cNvSpPr/>
          <p:nvPr/>
        </p:nvSpPr>
        <p:spPr>
          <a:xfrm>
            <a:off x="7538019" y="3686240"/>
            <a:ext cx="365760" cy="216535"/>
          </a:xfrm>
          <a:custGeom>
            <a:avLst/>
            <a:gdLst/>
            <a:ahLst/>
            <a:cxnLst/>
            <a:rect l="l" t="t" r="r" b="b"/>
            <a:pathLst>
              <a:path w="365759" h="216535">
                <a:moveTo>
                  <a:pt x="365760" y="0"/>
                </a:moveTo>
                <a:lnTo>
                  <a:pt x="365760" y="185165"/>
                </a:lnTo>
                <a:lnTo>
                  <a:pt x="351383" y="197167"/>
                </a:lnTo>
                <a:lnTo>
                  <a:pt x="312181" y="206978"/>
                </a:lnTo>
                <a:lnTo>
                  <a:pt x="254049" y="213598"/>
                </a:lnTo>
                <a:lnTo>
                  <a:pt x="182879" y="216026"/>
                </a:lnTo>
                <a:lnTo>
                  <a:pt x="111710" y="213598"/>
                </a:lnTo>
                <a:lnTo>
                  <a:pt x="53578" y="206978"/>
                </a:lnTo>
                <a:lnTo>
                  <a:pt x="14376" y="197167"/>
                </a:lnTo>
                <a:lnTo>
                  <a:pt x="0" y="185165"/>
                </a:lnTo>
                <a:lnTo>
                  <a:pt x="0" y="0"/>
                </a:lnTo>
              </a:path>
            </a:pathLst>
          </a:custGeom>
          <a:ln w="9161">
            <a:solidFill>
              <a:srgbClr val="3B75BC"/>
            </a:solidFill>
          </a:ln>
        </p:spPr>
        <p:txBody>
          <a:bodyPr wrap="square" lIns="0" tIns="0" rIns="0" bIns="0" rtlCol="0"/>
          <a:lstStyle/>
          <a:p>
            <a:endParaRPr/>
          </a:p>
        </p:txBody>
      </p:sp>
      <p:sp>
        <p:nvSpPr>
          <p:cNvPr id="33" name="object 33"/>
          <p:cNvSpPr txBox="1">
            <a:spLocks noGrp="1"/>
          </p:cNvSpPr>
          <p:nvPr>
            <p:ph type="title"/>
          </p:nvPr>
        </p:nvSpPr>
        <p:spPr>
          <a:xfrm>
            <a:off x="545400" y="170509"/>
            <a:ext cx="8141399" cy="509114"/>
          </a:xfrm>
          <a:prstGeom prst="rect">
            <a:avLst/>
          </a:prstGeom>
        </p:spPr>
        <p:txBody>
          <a:bodyPr vert="horz" wrap="square" lIns="0" tIns="16510" rIns="0" bIns="0" rtlCol="0">
            <a:spAutoFit/>
          </a:bodyPr>
          <a:lstStyle/>
          <a:p>
            <a:pPr marL="12700">
              <a:lnSpc>
                <a:spcPct val="100000"/>
              </a:lnSpc>
              <a:spcBef>
                <a:spcPts val="130"/>
              </a:spcBef>
            </a:pPr>
            <a:r>
              <a:rPr sz="3200" b="1" spc="-5" dirty="0">
                <a:solidFill>
                  <a:srgbClr val="006CBD"/>
                </a:solidFill>
              </a:rPr>
              <a:t>Actors in </a:t>
            </a:r>
            <a:r>
              <a:rPr sz="3200" b="1" spc="15" dirty="0">
                <a:solidFill>
                  <a:srgbClr val="006CBD"/>
                </a:solidFill>
              </a:rPr>
              <a:t>a </a:t>
            </a:r>
            <a:r>
              <a:rPr sz="3200" b="1" spc="-15" dirty="0">
                <a:solidFill>
                  <a:srgbClr val="006CBD"/>
                </a:solidFill>
              </a:rPr>
              <a:t>Blockchain</a:t>
            </a:r>
            <a:r>
              <a:rPr sz="3200" b="1" spc="570" dirty="0">
                <a:solidFill>
                  <a:srgbClr val="006CBD"/>
                </a:solidFill>
              </a:rPr>
              <a:t> </a:t>
            </a:r>
            <a:r>
              <a:rPr sz="3200" b="1" spc="-20" dirty="0" smtClean="0">
                <a:solidFill>
                  <a:srgbClr val="006CBD"/>
                </a:solidFill>
              </a:rPr>
              <a:t>Solution</a:t>
            </a:r>
            <a:r>
              <a:rPr lang="en-US" sz="3200" b="1" spc="-20" dirty="0" smtClean="0">
                <a:solidFill>
                  <a:srgbClr val="006CBD"/>
                </a:solidFill>
              </a:rPr>
              <a:t> (1)</a:t>
            </a:r>
            <a:endParaRPr sz="3200" b="1" dirty="0"/>
          </a:p>
        </p:txBody>
      </p:sp>
      <p:sp>
        <p:nvSpPr>
          <p:cNvPr id="34" name="object 34"/>
          <p:cNvSpPr/>
          <p:nvPr/>
        </p:nvSpPr>
        <p:spPr>
          <a:xfrm>
            <a:off x="5114859" y="4588067"/>
            <a:ext cx="969644" cy="502823"/>
          </a:xfrm>
          <a:custGeom>
            <a:avLst/>
            <a:gdLst/>
            <a:ahLst/>
            <a:cxnLst/>
            <a:rect l="l" t="t" r="r" b="b"/>
            <a:pathLst>
              <a:path w="969645" h="658495">
                <a:moveTo>
                  <a:pt x="0" y="109728"/>
                </a:moveTo>
                <a:lnTo>
                  <a:pt x="8606" y="67015"/>
                </a:lnTo>
                <a:lnTo>
                  <a:pt x="32083" y="32137"/>
                </a:lnTo>
                <a:lnTo>
                  <a:pt x="66919" y="8622"/>
                </a:lnTo>
                <a:lnTo>
                  <a:pt x="109600" y="0"/>
                </a:lnTo>
                <a:lnTo>
                  <a:pt x="859663" y="0"/>
                </a:lnTo>
                <a:lnTo>
                  <a:pt x="902344" y="8622"/>
                </a:lnTo>
                <a:lnTo>
                  <a:pt x="937180" y="32137"/>
                </a:lnTo>
                <a:lnTo>
                  <a:pt x="960657" y="67015"/>
                </a:lnTo>
                <a:lnTo>
                  <a:pt x="969263" y="109728"/>
                </a:lnTo>
                <a:lnTo>
                  <a:pt x="969263" y="548640"/>
                </a:lnTo>
                <a:lnTo>
                  <a:pt x="960657" y="591352"/>
                </a:lnTo>
                <a:lnTo>
                  <a:pt x="937180" y="626230"/>
                </a:lnTo>
                <a:lnTo>
                  <a:pt x="902344" y="649745"/>
                </a:lnTo>
                <a:lnTo>
                  <a:pt x="859663" y="658368"/>
                </a:lnTo>
                <a:lnTo>
                  <a:pt x="109600" y="658368"/>
                </a:lnTo>
                <a:lnTo>
                  <a:pt x="66919" y="649745"/>
                </a:lnTo>
                <a:lnTo>
                  <a:pt x="32083" y="626230"/>
                </a:lnTo>
                <a:lnTo>
                  <a:pt x="8606" y="591352"/>
                </a:lnTo>
                <a:lnTo>
                  <a:pt x="0" y="548640"/>
                </a:lnTo>
                <a:lnTo>
                  <a:pt x="0" y="109728"/>
                </a:lnTo>
                <a:close/>
              </a:path>
            </a:pathLst>
          </a:custGeom>
          <a:ln w="9161">
            <a:solidFill>
              <a:srgbClr val="497DBA"/>
            </a:solidFill>
          </a:ln>
        </p:spPr>
        <p:txBody>
          <a:bodyPr wrap="square" lIns="0" tIns="0" rIns="0" bIns="0" rtlCol="0"/>
          <a:lstStyle/>
          <a:p>
            <a:endParaRPr/>
          </a:p>
        </p:txBody>
      </p:sp>
      <p:sp>
        <p:nvSpPr>
          <p:cNvPr id="35" name="object 35"/>
          <p:cNvSpPr txBox="1"/>
          <p:nvPr/>
        </p:nvSpPr>
        <p:spPr>
          <a:xfrm>
            <a:off x="5273609" y="4620579"/>
            <a:ext cx="621665" cy="443865"/>
          </a:xfrm>
          <a:prstGeom prst="rect">
            <a:avLst/>
          </a:prstGeom>
        </p:spPr>
        <p:txBody>
          <a:bodyPr vert="horz" wrap="square" lIns="0" tIns="17145" rIns="0" bIns="0" rtlCol="0">
            <a:spAutoFit/>
          </a:bodyPr>
          <a:lstStyle/>
          <a:p>
            <a:pPr marL="12700" marR="5080" indent="27305" algn="just">
              <a:lnSpc>
                <a:spcPct val="100000"/>
              </a:lnSpc>
              <a:spcBef>
                <a:spcPts val="135"/>
              </a:spcBef>
            </a:pPr>
            <a:r>
              <a:rPr sz="900" dirty="0">
                <a:solidFill>
                  <a:srgbClr val="4178BD"/>
                </a:solidFill>
                <a:latin typeface="Arial"/>
                <a:cs typeface="Arial"/>
              </a:rPr>
              <a:t>Traditional  </a:t>
            </a:r>
            <a:r>
              <a:rPr sz="900" spc="45" dirty="0">
                <a:solidFill>
                  <a:srgbClr val="4178BD"/>
                </a:solidFill>
                <a:latin typeface="Arial"/>
                <a:cs typeface="Arial"/>
              </a:rPr>
              <a:t>P</a:t>
            </a:r>
            <a:r>
              <a:rPr sz="900" spc="-15" dirty="0">
                <a:solidFill>
                  <a:srgbClr val="4178BD"/>
                </a:solidFill>
                <a:latin typeface="Arial"/>
                <a:cs typeface="Arial"/>
              </a:rPr>
              <a:t>r</a:t>
            </a:r>
            <a:r>
              <a:rPr sz="900" dirty="0">
                <a:solidFill>
                  <a:srgbClr val="4178BD"/>
                </a:solidFill>
                <a:latin typeface="Arial"/>
                <a:cs typeface="Arial"/>
              </a:rPr>
              <a:t>o</a:t>
            </a:r>
            <a:r>
              <a:rPr sz="900" spc="45" dirty="0">
                <a:solidFill>
                  <a:srgbClr val="4178BD"/>
                </a:solidFill>
                <a:latin typeface="Arial"/>
                <a:cs typeface="Arial"/>
              </a:rPr>
              <a:t>c</a:t>
            </a:r>
            <a:r>
              <a:rPr sz="900" dirty="0">
                <a:solidFill>
                  <a:srgbClr val="4178BD"/>
                </a:solidFill>
                <a:latin typeface="Arial"/>
                <a:cs typeface="Arial"/>
              </a:rPr>
              <a:t>e</a:t>
            </a:r>
            <a:r>
              <a:rPr sz="900" spc="45" dirty="0">
                <a:solidFill>
                  <a:srgbClr val="4178BD"/>
                </a:solidFill>
                <a:latin typeface="Arial"/>
                <a:cs typeface="Arial"/>
              </a:rPr>
              <a:t>ss</a:t>
            </a:r>
            <a:r>
              <a:rPr sz="900" spc="10" dirty="0">
                <a:solidFill>
                  <a:srgbClr val="4178BD"/>
                </a:solidFill>
                <a:latin typeface="Arial"/>
                <a:cs typeface="Arial"/>
              </a:rPr>
              <a:t>i</a:t>
            </a:r>
            <a:r>
              <a:rPr sz="900" dirty="0">
                <a:solidFill>
                  <a:srgbClr val="4178BD"/>
                </a:solidFill>
                <a:latin typeface="Arial"/>
                <a:cs typeface="Arial"/>
              </a:rPr>
              <a:t>n</a:t>
            </a:r>
            <a:r>
              <a:rPr sz="900" spc="10" dirty="0">
                <a:solidFill>
                  <a:srgbClr val="4178BD"/>
                </a:solidFill>
                <a:latin typeface="Arial"/>
                <a:cs typeface="Arial"/>
              </a:rPr>
              <a:t>g  Platforms</a:t>
            </a:r>
            <a:endParaRPr sz="900" dirty="0">
              <a:latin typeface="Arial"/>
              <a:cs typeface="Arial"/>
            </a:endParaRPr>
          </a:p>
        </p:txBody>
      </p:sp>
      <p:sp>
        <p:nvSpPr>
          <p:cNvPr id="36" name="object 36"/>
          <p:cNvSpPr/>
          <p:nvPr/>
        </p:nvSpPr>
        <p:spPr>
          <a:xfrm>
            <a:off x="5919532" y="4487483"/>
            <a:ext cx="384048" cy="73152"/>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5919532" y="4487483"/>
            <a:ext cx="384175" cy="73660"/>
          </a:xfrm>
          <a:custGeom>
            <a:avLst/>
            <a:gdLst/>
            <a:ahLst/>
            <a:cxnLst/>
            <a:rect l="l" t="t" r="r" b="b"/>
            <a:pathLst>
              <a:path w="384175" h="73660">
                <a:moveTo>
                  <a:pt x="0" y="73152"/>
                </a:moveTo>
                <a:lnTo>
                  <a:pt x="384048" y="73152"/>
                </a:lnTo>
                <a:lnTo>
                  <a:pt x="384048" y="0"/>
                </a:lnTo>
                <a:lnTo>
                  <a:pt x="0" y="0"/>
                </a:lnTo>
                <a:lnTo>
                  <a:pt x="0" y="73152"/>
                </a:lnTo>
                <a:close/>
              </a:path>
            </a:pathLst>
          </a:custGeom>
          <a:ln w="9161">
            <a:solidFill>
              <a:srgbClr val="3B75BC"/>
            </a:solidFill>
          </a:ln>
        </p:spPr>
        <p:txBody>
          <a:bodyPr wrap="square" lIns="0" tIns="0" rIns="0" bIns="0" rtlCol="0"/>
          <a:lstStyle/>
          <a:p>
            <a:endParaRPr/>
          </a:p>
        </p:txBody>
      </p:sp>
      <p:sp>
        <p:nvSpPr>
          <p:cNvPr id="38" name="object 38"/>
          <p:cNvSpPr/>
          <p:nvPr/>
        </p:nvSpPr>
        <p:spPr>
          <a:xfrm>
            <a:off x="6253288" y="4492055"/>
            <a:ext cx="27940" cy="27940"/>
          </a:xfrm>
          <a:custGeom>
            <a:avLst/>
            <a:gdLst/>
            <a:ahLst/>
            <a:cxnLst/>
            <a:rect l="l" t="t" r="r" b="b"/>
            <a:pathLst>
              <a:path w="27939" h="27939">
                <a:moveTo>
                  <a:pt x="21336" y="0"/>
                </a:moveTo>
                <a:lnTo>
                  <a:pt x="6096" y="0"/>
                </a:lnTo>
                <a:lnTo>
                  <a:pt x="0" y="6146"/>
                </a:lnTo>
                <a:lnTo>
                  <a:pt x="0" y="21285"/>
                </a:lnTo>
                <a:lnTo>
                  <a:pt x="6096" y="27432"/>
                </a:lnTo>
                <a:lnTo>
                  <a:pt x="21336" y="27432"/>
                </a:lnTo>
                <a:lnTo>
                  <a:pt x="27432" y="21285"/>
                </a:lnTo>
                <a:lnTo>
                  <a:pt x="27432" y="6146"/>
                </a:lnTo>
                <a:lnTo>
                  <a:pt x="21336" y="0"/>
                </a:lnTo>
                <a:close/>
              </a:path>
            </a:pathLst>
          </a:custGeom>
          <a:solidFill>
            <a:srgbClr val="FFFFFF"/>
          </a:solidFill>
        </p:spPr>
        <p:txBody>
          <a:bodyPr wrap="square" lIns="0" tIns="0" rIns="0" bIns="0" rtlCol="0"/>
          <a:lstStyle/>
          <a:p>
            <a:endParaRPr/>
          </a:p>
        </p:txBody>
      </p:sp>
      <p:sp>
        <p:nvSpPr>
          <p:cNvPr id="39" name="object 39"/>
          <p:cNvSpPr/>
          <p:nvPr/>
        </p:nvSpPr>
        <p:spPr>
          <a:xfrm>
            <a:off x="6216711" y="4492055"/>
            <a:ext cx="27940" cy="27940"/>
          </a:xfrm>
          <a:custGeom>
            <a:avLst/>
            <a:gdLst/>
            <a:ahLst/>
            <a:cxnLst/>
            <a:rect l="l" t="t" r="r" b="b"/>
            <a:pathLst>
              <a:path w="27939" h="27939">
                <a:moveTo>
                  <a:pt x="21336" y="0"/>
                </a:moveTo>
                <a:lnTo>
                  <a:pt x="6096" y="0"/>
                </a:lnTo>
                <a:lnTo>
                  <a:pt x="0" y="6146"/>
                </a:lnTo>
                <a:lnTo>
                  <a:pt x="0" y="21285"/>
                </a:lnTo>
                <a:lnTo>
                  <a:pt x="6096" y="27432"/>
                </a:lnTo>
                <a:lnTo>
                  <a:pt x="21336" y="27432"/>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40" name="object 40"/>
          <p:cNvSpPr/>
          <p:nvPr/>
        </p:nvSpPr>
        <p:spPr>
          <a:xfrm>
            <a:off x="6180135" y="4492055"/>
            <a:ext cx="27940" cy="27940"/>
          </a:xfrm>
          <a:custGeom>
            <a:avLst/>
            <a:gdLst/>
            <a:ahLst/>
            <a:cxnLst/>
            <a:rect l="l" t="t" r="r" b="b"/>
            <a:pathLst>
              <a:path w="27939" h="27939">
                <a:moveTo>
                  <a:pt x="21336" y="0"/>
                </a:moveTo>
                <a:lnTo>
                  <a:pt x="6096" y="0"/>
                </a:lnTo>
                <a:lnTo>
                  <a:pt x="0" y="6146"/>
                </a:lnTo>
                <a:lnTo>
                  <a:pt x="0" y="21285"/>
                </a:lnTo>
                <a:lnTo>
                  <a:pt x="6096" y="27432"/>
                </a:lnTo>
                <a:lnTo>
                  <a:pt x="21336" y="27432"/>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41" name="object 41"/>
          <p:cNvSpPr/>
          <p:nvPr/>
        </p:nvSpPr>
        <p:spPr>
          <a:xfrm>
            <a:off x="5942391" y="4501199"/>
            <a:ext cx="45720" cy="36830"/>
          </a:xfrm>
          <a:custGeom>
            <a:avLst/>
            <a:gdLst/>
            <a:ahLst/>
            <a:cxnLst/>
            <a:rect l="l" t="t" r="r" b="b"/>
            <a:pathLst>
              <a:path w="45720" h="36829">
                <a:moveTo>
                  <a:pt x="0" y="36575"/>
                </a:moveTo>
                <a:lnTo>
                  <a:pt x="45720" y="36575"/>
                </a:lnTo>
                <a:lnTo>
                  <a:pt x="45720" y="0"/>
                </a:lnTo>
                <a:lnTo>
                  <a:pt x="0" y="0"/>
                </a:lnTo>
                <a:lnTo>
                  <a:pt x="0" y="36575"/>
                </a:lnTo>
                <a:close/>
              </a:path>
            </a:pathLst>
          </a:custGeom>
          <a:solidFill>
            <a:srgbClr val="FFFFFF"/>
          </a:solidFill>
        </p:spPr>
        <p:txBody>
          <a:bodyPr wrap="square" lIns="0" tIns="0" rIns="0" bIns="0" rtlCol="0"/>
          <a:lstStyle/>
          <a:p>
            <a:endParaRPr/>
          </a:p>
        </p:txBody>
      </p:sp>
      <p:sp>
        <p:nvSpPr>
          <p:cNvPr id="42" name="object 42"/>
          <p:cNvSpPr/>
          <p:nvPr/>
        </p:nvSpPr>
        <p:spPr>
          <a:xfrm>
            <a:off x="5919532" y="4588067"/>
            <a:ext cx="384048" cy="73151"/>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5919532" y="4588067"/>
            <a:ext cx="384175" cy="73660"/>
          </a:xfrm>
          <a:custGeom>
            <a:avLst/>
            <a:gdLst/>
            <a:ahLst/>
            <a:cxnLst/>
            <a:rect l="l" t="t" r="r" b="b"/>
            <a:pathLst>
              <a:path w="384175" h="73660">
                <a:moveTo>
                  <a:pt x="0" y="73152"/>
                </a:moveTo>
                <a:lnTo>
                  <a:pt x="384048" y="73152"/>
                </a:lnTo>
                <a:lnTo>
                  <a:pt x="384048" y="0"/>
                </a:lnTo>
                <a:lnTo>
                  <a:pt x="0" y="0"/>
                </a:lnTo>
                <a:lnTo>
                  <a:pt x="0" y="73152"/>
                </a:lnTo>
                <a:close/>
              </a:path>
            </a:pathLst>
          </a:custGeom>
          <a:ln w="9161">
            <a:solidFill>
              <a:srgbClr val="3B75BC"/>
            </a:solidFill>
          </a:ln>
        </p:spPr>
        <p:txBody>
          <a:bodyPr wrap="square" lIns="0" tIns="0" rIns="0" bIns="0" rtlCol="0"/>
          <a:lstStyle/>
          <a:p>
            <a:endParaRPr/>
          </a:p>
        </p:txBody>
      </p:sp>
      <p:sp>
        <p:nvSpPr>
          <p:cNvPr id="44" name="object 44"/>
          <p:cNvSpPr/>
          <p:nvPr/>
        </p:nvSpPr>
        <p:spPr>
          <a:xfrm>
            <a:off x="6253288" y="4592639"/>
            <a:ext cx="27940" cy="27940"/>
          </a:xfrm>
          <a:custGeom>
            <a:avLst/>
            <a:gdLst/>
            <a:ahLst/>
            <a:cxnLst/>
            <a:rect l="l" t="t" r="r" b="b"/>
            <a:pathLst>
              <a:path w="27939" h="27939">
                <a:moveTo>
                  <a:pt x="21336" y="0"/>
                </a:moveTo>
                <a:lnTo>
                  <a:pt x="6096" y="0"/>
                </a:lnTo>
                <a:lnTo>
                  <a:pt x="0" y="6146"/>
                </a:lnTo>
                <a:lnTo>
                  <a:pt x="0" y="21285"/>
                </a:lnTo>
                <a:lnTo>
                  <a:pt x="6096" y="27431"/>
                </a:lnTo>
                <a:lnTo>
                  <a:pt x="21336" y="27431"/>
                </a:lnTo>
                <a:lnTo>
                  <a:pt x="27432" y="21285"/>
                </a:lnTo>
                <a:lnTo>
                  <a:pt x="27432" y="6146"/>
                </a:lnTo>
                <a:lnTo>
                  <a:pt x="21336" y="0"/>
                </a:lnTo>
                <a:close/>
              </a:path>
            </a:pathLst>
          </a:custGeom>
          <a:solidFill>
            <a:srgbClr val="FFFFFF"/>
          </a:solidFill>
        </p:spPr>
        <p:txBody>
          <a:bodyPr wrap="square" lIns="0" tIns="0" rIns="0" bIns="0" rtlCol="0"/>
          <a:lstStyle/>
          <a:p>
            <a:endParaRPr/>
          </a:p>
        </p:txBody>
      </p:sp>
      <p:sp>
        <p:nvSpPr>
          <p:cNvPr id="45" name="object 45"/>
          <p:cNvSpPr/>
          <p:nvPr/>
        </p:nvSpPr>
        <p:spPr>
          <a:xfrm>
            <a:off x="6216711" y="4592639"/>
            <a:ext cx="27940" cy="27940"/>
          </a:xfrm>
          <a:custGeom>
            <a:avLst/>
            <a:gdLst/>
            <a:ahLst/>
            <a:cxnLst/>
            <a:rect l="l" t="t" r="r" b="b"/>
            <a:pathLst>
              <a:path w="27939" h="27939">
                <a:moveTo>
                  <a:pt x="21336" y="0"/>
                </a:moveTo>
                <a:lnTo>
                  <a:pt x="6096" y="0"/>
                </a:lnTo>
                <a:lnTo>
                  <a:pt x="0" y="6146"/>
                </a:lnTo>
                <a:lnTo>
                  <a:pt x="0" y="21285"/>
                </a:lnTo>
                <a:lnTo>
                  <a:pt x="6096" y="27431"/>
                </a:lnTo>
                <a:lnTo>
                  <a:pt x="21336" y="27431"/>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46" name="object 46"/>
          <p:cNvSpPr/>
          <p:nvPr/>
        </p:nvSpPr>
        <p:spPr>
          <a:xfrm>
            <a:off x="6180135" y="4592639"/>
            <a:ext cx="27940" cy="27940"/>
          </a:xfrm>
          <a:custGeom>
            <a:avLst/>
            <a:gdLst/>
            <a:ahLst/>
            <a:cxnLst/>
            <a:rect l="l" t="t" r="r" b="b"/>
            <a:pathLst>
              <a:path w="27939" h="27939">
                <a:moveTo>
                  <a:pt x="21336" y="0"/>
                </a:moveTo>
                <a:lnTo>
                  <a:pt x="6096" y="0"/>
                </a:lnTo>
                <a:lnTo>
                  <a:pt x="0" y="6146"/>
                </a:lnTo>
                <a:lnTo>
                  <a:pt x="0" y="21285"/>
                </a:lnTo>
                <a:lnTo>
                  <a:pt x="6096" y="27431"/>
                </a:lnTo>
                <a:lnTo>
                  <a:pt x="21336" y="27431"/>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47" name="object 47"/>
          <p:cNvSpPr/>
          <p:nvPr/>
        </p:nvSpPr>
        <p:spPr>
          <a:xfrm>
            <a:off x="5942391" y="4592639"/>
            <a:ext cx="45720" cy="45720"/>
          </a:xfrm>
          <a:custGeom>
            <a:avLst/>
            <a:gdLst/>
            <a:ahLst/>
            <a:cxnLst/>
            <a:rect l="l" t="t" r="r" b="b"/>
            <a:pathLst>
              <a:path w="45720" h="45720">
                <a:moveTo>
                  <a:pt x="0" y="45719"/>
                </a:moveTo>
                <a:lnTo>
                  <a:pt x="45720" y="45719"/>
                </a:lnTo>
                <a:lnTo>
                  <a:pt x="45720" y="0"/>
                </a:lnTo>
                <a:lnTo>
                  <a:pt x="0" y="0"/>
                </a:lnTo>
                <a:lnTo>
                  <a:pt x="0" y="45719"/>
                </a:lnTo>
                <a:close/>
              </a:path>
            </a:pathLst>
          </a:custGeom>
          <a:solidFill>
            <a:srgbClr val="FFFFFF"/>
          </a:solidFill>
        </p:spPr>
        <p:txBody>
          <a:bodyPr wrap="square" lIns="0" tIns="0" rIns="0" bIns="0" rtlCol="0"/>
          <a:lstStyle/>
          <a:p>
            <a:endParaRPr/>
          </a:p>
        </p:txBody>
      </p:sp>
      <p:sp>
        <p:nvSpPr>
          <p:cNvPr id="48" name="object 48"/>
          <p:cNvSpPr/>
          <p:nvPr/>
        </p:nvSpPr>
        <p:spPr>
          <a:xfrm>
            <a:off x="5919532" y="4679507"/>
            <a:ext cx="384048" cy="82296"/>
          </a:xfrm>
          <a:prstGeom prst="rect">
            <a:avLst/>
          </a:prstGeom>
          <a:blipFill>
            <a:blip r:embed="rId6" cstate="print"/>
            <a:stretch>
              <a:fillRect/>
            </a:stretch>
          </a:blipFill>
        </p:spPr>
        <p:txBody>
          <a:bodyPr wrap="square" lIns="0" tIns="0" rIns="0" bIns="0" rtlCol="0"/>
          <a:lstStyle/>
          <a:p>
            <a:endParaRPr/>
          </a:p>
        </p:txBody>
      </p:sp>
      <p:sp>
        <p:nvSpPr>
          <p:cNvPr id="49" name="object 49"/>
          <p:cNvSpPr/>
          <p:nvPr/>
        </p:nvSpPr>
        <p:spPr>
          <a:xfrm>
            <a:off x="5919532" y="4679507"/>
            <a:ext cx="384175" cy="82550"/>
          </a:xfrm>
          <a:custGeom>
            <a:avLst/>
            <a:gdLst/>
            <a:ahLst/>
            <a:cxnLst/>
            <a:rect l="l" t="t" r="r" b="b"/>
            <a:pathLst>
              <a:path w="384175" h="82550">
                <a:moveTo>
                  <a:pt x="0" y="82296"/>
                </a:moveTo>
                <a:lnTo>
                  <a:pt x="384048" y="82296"/>
                </a:lnTo>
                <a:lnTo>
                  <a:pt x="384048" y="0"/>
                </a:lnTo>
                <a:lnTo>
                  <a:pt x="0" y="0"/>
                </a:lnTo>
                <a:lnTo>
                  <a:pt x="0" y="82296"/>
                </a:lnTo>
                <a:close/>
              </a:path>
            </a:pathLst>
          </a:custGeom>
          <a:ln w="9161">
            <a:solidFill>
              <a:srgbClr val="3B75BC"/>
            </a:solidFill>
          </a:ln>
        </p:spPr>
        <p:txBody>
          <a:bodyPr wrap="square" lIns="0" tIns="0" rIns="0" bIns="0" rtlCol="0"/>
          <a:lstStyle/>
          <a:p>
            <a:endParaRPr/>
          </a:p>
        </p:txBody>
      </p:sp>
      <p:sp>
        <p:nvSpPr>
          <p:cNvPr id="50" name="object 50"/>
          <p:cNvSpPr/>
          <p:nvPr/>
        </p:nvSpPr>
        <p:spPr>
          <a:xfrm>
            <a:off x="6253288" y="4684079"/>
            <a:ext cx="27940" cy="36830"/>
          </a:xfrm>
          <a:custGeom>
            <a:avLst/>
            <a:gdLst/>
            <a:ahLst/>
            <a:cxnLst/>
            <a:rect l="l" t="t" r="r" b="b"/>
            <a:pathLst>
              <a:path w="27939" h="36829">
                <a:moveTo>
                  <a:pt x="21336" y="0"/>
                </a:moveTo>
                <a:lnTo>
                  <a:pt x="6096" y="0"/>
                </a:lnTo>
                <a:lnTo>
                  <a:pt x="0" y="8191"/>
                </a:lnTo>
                <a:lnTo>
                  <a:pt x="0" y="28384"/>
                </a:lnTo>
                <a:lnTo>
                  <a:pt x="6096" y="36576"/>
                </a:lnTo>
                <a:lnTo>
                  <a:pt x="21336" y="36576"/>
                </a:lnTo>
                <a:lnTo>
                  <a:pt x="27432" y="28384"/>
                </a:lnTo>
                <a:lnTo>
                  <a:pt x="27432" y="8191"/>
                </a:lnTo>
                <a:lnTo>
                  <a:pt x="21336" y="0"/>
                </a:lnTo>
                <a:close/>
              </a:path>
            </a:pathLst>
          </a:custGeom>
          <a:solidFill>
            <a:srgbClr val="FFFFFF"/>
          </a:solidFill>
        </p:spPr>
        <p:txBody>
          <a:bodyPr wrap="square" lIns="0" tIns="0" rIns="0" bIns="0" rtlCol="0"/>
          <a:lstStyle/>
          <a:p>
            <a:endParaRPr/>
          </a:p>
        </p:txBody>
      </p:sp>
      <p:sp>
        <p:nvSpPr>
          <p:cNvPr id="51" name="object 51"/>
          <p:cNvSpPr/>
          <p:nvPr/>
        </p:nvSpPr>
        <p:spPr>
          <a:xfrm>
            <a:off x="6216711" y="4684079"/>
            <a:ext cx="27940" cy="36830"/>
          </a:xfrm>
          <a:custGeom>
            <a:avLst/>
            <a:gdLst/>
            <a:ahLst/>
            <a:cxnLst/>
            <a:rect l="l" t="t" r="r" b="b"/>
            <a:pathLst>
              <a:path w="27939" h="36829">
                <a:moveTo>
                  <a:pt x="21336" y="0"/>
                </a:moveTo>
                <a:lnTo>
                  <a:pt x="6096" y="0"/>
                </a:lnTo>
                <a:lnTo>
                  <a:pt x="0" y="8191"/>
                </a:lnTo>
                <a:lnTo>
                  <a:pt x="0" y="28384"/>
                </a:lnTo>
                <a:lnTo>
                  <a:pt x="6096" y="36576"/>
                </a:lnTo>
                <a:lnTo>
                  <a:pt x="21336" y="36576"/>
                </a:lnTo>
                <a:lnTo>
                  <a:pt x="27431" y="28384"/>
                </a:lnTo>
                <a:lnTo>
                  <a:pt x="27431" y="8191"/>
                </a:lnTo>
                <a:lnTo>
                  <a:pt x="21336" y="0"/>
                </a:lnTo>
                <a:close/>
              </a:path>
            </a:pathLst>
          </a:custGeom>
          <a:solidFill>
            <a:srgbClr val="FFFFFF"/>
          </a:solidFill>
        </p:spPr>
        <p:txBody>
          <a:bodyPr wrap="square" lIns="0" tIns="0" rIns="0" bIns="0" rtlCol="0"/>
          <a:lstStyle/>
          <a:p>
            <a:endParaRPr/>
          </a:p>
        </p:txBody>
      </p:sp>
      <p:sp>
        <p:nvSpPr>
          <p:cNvPr id="52" name="object 52"/>
          <p:cNvSpPr/>
          <p:nvPr/>
        </p:nvSpPr>
        <p:spPr>
          <a:xfrm>
            <a:off x="6180135" y="4684079"/>
            <a:ext cx="27940" cy="36830"/>
          </a:xfrm>
          <a:custGeom>
            <a:avLst/>
            <a:gdLst/>
            <a:ahLst/>
            <a:cxnLst/>
            <a:rect l="l" t="t" r="r" b="b"/>
            <a:pathLst>
              <a:path w="27939" h="36829">
                <a:moveTo>
                  <a:pt x="21336" y="0"/>
                </a:moveTo>
                <a:lnTo>
                  <a:pt x="6096" y="0"/>
                </a:lnTo>
                <a:lnTo>
                  <a:pt x="0" y="8191"/>
                </a:lnTo>
                <a:lnTo>
                  <a:pt x="0" y="28384"/>
                </a:lnTo>
                <a:lnTo>
                  <a:pt x="6096" y="36576"/>
                </a:lnTo>
                <a:lnTo>
                  <a:pt x="21336" y="36576"/>
                </a:lnTo>
                <a:lnTo>
                  <a:pt x="27431" y="28384"/>
                </a:lnTo>
                <a:lnTo>
                  <a:pt x="27431" y="8191"/>
                </a:lnTo>
                <a:lnTo>
                  <a:pt x="21336" y="0"/>
                </a:lnTo>
                <a:close/>
              </a:path>
            </a:pathLst>
          </a:custGeom>
          <a:solidFill>
            <a:srgbClr val="FFFFFF"/>
          </a:solidFill>
        </p:spPr>
        <p:txBody>
          <a:bodyPr wrap="square" lIns="0" tIns="0" rIns="0" bIns="0" rtlCol="0"/>
          <a:lstStyle/>
          <a:p>
            <a:endParaRPr/>
          </a:p>
        </p:txBody>
      </p:sp>
      <p:sp>
        <p:nvSpPr>
          <p:cNvPr id="53" name="object 53"/>
          <p:cNvSpPr/>
          <p:nvPr/>
        </p:nvSpPr>
        <p:spPr>
          <a:xfrm>
            <a:off x="5942391" y="4693223"/>
            <a:ext cx="45720" cy="45720"/>
          </a:xfrm>
          <a:custGeom>
            <a:avLst/>
            <a:gdLst/>
            <a:ahLst/>
            <a:cxnLst/>
            <a:rect l="l" t="t" r="r" b="b"/>
            <a:pathLst>
              <a:path w="45720" h="45720">
                <a:moveTo>
                  <a:pt x="0" y="45719"/>
                </a:moveTo>
                <a:lnTo>
                  <a:pt x="45720" y="45719"/>
                </a:lnTo>
                <a:lnTo>
                  <a:pt x="45720" y="0"/>
                </a:lnTo>
                <a:lnTo>
                  <a:pt x="0" y="0"/>
                </a:lnTo>
                <a:lnTo>
                  <a:pt x="0" y="45719"/>
                </a:lnTo>
                <a:close/>
              </a:path>
            </a:pathLst>
          </a:custGeom>
          <a:solidFill>
            <a:srgbClr val="FFFFFF"/>
          </a:solidFill>
        </p:spPr>
        <p:txBody>
          <a:bodyPr wrap="square" lIns="0" tIns="0" rIns="0" bIns="0" rtlCol="0"/>
          <a:lstStyle/>
          <a:p>
            <a:endParaRPr/>
          </a:p>
        </p:txBody>
      </p:sp>
      <p:sp>
        <p:nvSpPr>
          <p:cNvPr id="54" name="object 54"/>
          <p:cNvSpPr/>
          <p:nvPr/>
        </p:nvSpPr>
        <p:spPr>
          <a:xfrm>
            <a:off x="4744528" y="1744283"/>
            <a:ext cx="506095" cy="293370"/>
          </a:xfrm>
          <a:custGeom>
            <a:avLst/>
            <a:gdLst/>
            <a:ahLst/>
            <a:cxnLst/>
            <a:rect l="l" t="t" r="r" b="b"/>
            <a:pathLst>
              <a:path w="506095" h="293369">
                <a:moveTo>
                  <a:pt x="393954" y="167512"/>
                </a:moveTo>
                <a:lnTo>
                  <a:pt x="387350" y="171323"/>
                </a:lnTo>
                <a:lnTo>
                  <a:pt x="380873" y="175133"/>
                </a:lnTo>
                <a:lnTo>
                  <a:pt x="378587" y="183642"/>
                </a:lnTo>
                <a:lnTo>
                  <a:pt x="382397" y="190119"/>
                </a:lnTo>
                <a:lnTo>
                  <a:pt x="442340" y="292862"/>
                </a:lnTo>
                <a:lnTo>
                  <a:pt x="458237" y="265557"/>
                </a:lnTo>
                <a:lnTo>
                  <a:pt x="428625" y="265557"/>
                </a:lnTo>
                <a:lnTo>
                  <a:pt x="428498" y="214652"/>
                </a:lnTo>
                <a:lnTo>
                  <a:pt x="406146" y="176275"/>
                </a:lnTo>
                <a:lnTo>
                  <a:pt x="402336" y="169799"/>
                </a:lnTo>
                <a:lnTo>
                  <a:pt x="393954" y="167512"/>
                </a:lnTo>
                <a:close/>
              </a:path>
              <a:path w="506095" h="293369">
                <a:moveTo>
                  <a:pt x="428625" y="214870"/>
                </a:moveTo>
                <a:lnTo>
                  <a:pt x="428625" y="265557"/>
                </a:lnTo>
                <a:lnTo>
                  <a:pt x="456057" y="265557"/>
                </a:lnTo>
                <a:lnTo>
                  <a:pt x="456057" y="258699"/>
                </a:lnTo>
                <a:lnTo>
                  <a:pt x="430402" y="258699"/>
                </a:lnTo>
                <a:lnTo>
                  <a:pt x="442277" y="238311"/>
                </a:lnTo>
                <a:lnTo>
                  <a:pt x="428625" y="214870"/>
                </a:lnTo>
                <a:close/>
              </a:path>
              <a:path w="506095" h="293369">
                <a:moveTo>
                  <a:pt x="490727" y="167512"/>
                </a:moveTo>
                <a:lnTo>
                  <a:pt x="482219" y="169799"/>
                </a:lnTo>
                <a:lnTo>
                  <a:pt x="478409" y="176275"/>
                </a:lnTo>
                <a:lnTo>
                  <a:pt x="456057" y="214652"/>
                </a:lnTo>
                <a:lnTo>
                  <a:pt x="456057" y="265557"/>
                </a:lnTo>
                <a:lnTo>
                  <a:pt x="458237" y="265557"/>
                </a:lnTo>
                <a:lnTo>
                  <a:pt x="502158" y="190119"/>
                </a:lnTo>
                <a:lnTo>
                  <a:pt x="505968" y="183642"/>
                </a:lnTo>
                <a:lnTo>
                  <a:pt x="503809" y="175133"/>
                </a:lnTo>
                <a:lnTo>
                  <a:pt x="497205" y="171323"/>
                </a:lnTo>
                <a:lnTo>
                  <a:pt x="490727" y="167512"/>
                </a:lnTo>
                <a:close/>
              </a:path>
              <a:path w="506095" h="293369">
                <a:moveTo>
                  <a:pt x="442277" y="238311"/>
                </a:moveTo>
                <a:lnTo>
                  <a:pt x="430402" y="258699"/>
                </a:lnTo>
                <a:lnTo>
                  <a:pt x="454151" y="258699"/>
                </a:lnTo>
                <a:lnTo>
                  <a:pt x="442277" y="238311"/>
                </a:lnTo>
                <a:close/>
              </a:path>
              <a:path w="506095" h="293369">
                <a:moveTo>
                  <a:pt x="456057" y="214652"/>
                </a:moveTo>
                <a:lnTo>
                  <a:pt x="442277" y="238311"/>
                </a:lnTo>
                <a:lnTo>
                  <a:pt x="454151" y="258699"/>
                </a:lnTo>
                <a:lnTo>
                  <a:pt x="456057" y="258699"/>
                </a:lnTo>
                <a:lnTo>
                  <a:pt x="456057" y="214652"/>
                </a:lnTo>
                <a:close/>
              </a:path>
              <a:path w="506095" h="293369">
                <a:moveTo>
                  <a:pt x="428625" y="146431"/>
                </a:moveTo>
                <a:lnTo>
                  <a:pt x="428625" y="214870"/>
                </a:lnTo>
                <a:lnTo>
                  <a:pt x="442277" y="238311"/>
                </a:lnTo>
                <a:lnTo>
                  <a:pt x="456057" y="214652"/>
                </a:lnTo>
                <a:lnTo>
                  <a:pt x="456057" y="160147"/>
                </a:lnTo>
                <a:lnTo>
                  <a:pt x="442340" y="160147"/>
                </a:lnTo>
                <a:lnTo>
                  <a:pt x="428625" y="146431"/>
                </a:lnTo>
                <a:close/>
              </a:path>
              <a:path w="506095" h="293369">
                <a:moveTo>
                  <a:pt x="27432" y="0"/>
                </a:moveTo>
                <a:lnTo>
                  <a:pt x="0" y="0"/>
                </a:lnTo>
                <a:lnTo>
                  <a:pt x="0" y="153924"/>
                </a:lnTo>
                <a:lnTo>
                  <a:pt x="6096" y="160147"/>
                </a:lnTo>
                <a:lnTo>
                  <a:pt x="428625" y="160147"/>
                </a:lnTo>
                <a:lnTo>
                  <a:pt x="428625" y="146431"/>
                </a:lnTo>
                <a:lnTo>
                  <a:pt x="27432" y="146431"/>
                </a:lnTo>
                <a:lnTo>
                  <a:pt x="13715" y="132715"/>
                </a:lnTo>
                <a:lnTo>
                  <a:pt x="27432" y="132715"/>
                </a:lnTo>
                <a:lnTo>
                  <a:pt x="27432" y="0"/>
                </a:lnTo>
                <a:close/>
              </a:path>
              <a:path w="506095" h="293369">
                <a:moveTo>
                  <a:pt x="449834" y="132715"/>
                </a:moveTo>
                <a:lnTo>
                  <a:pt x="27432" y="132715"/>
                </a:lnTo>
                <a:lnTo>
                  <a:pt x="27432" y="146431"/>
                </a:lnTo>
                <a:lnTo>
                  <a:pt x="428625" y="146431"/>
                </a:lnTo>
                <a:lnTo>
                  <a:pt x="442340" y="160147"/>
                </a:lnTo>
                <a:lnTo>
                  <a:pt x="456057" y="160147"/>
                </a:lnTo>
                <a:lnTo>
                  <a:pt x="456057" y="138811"/>
                </a:lnTo>
                <a:lnTo>
                  <a:pt x="449834" y="132715"/>
                </a:lnTo>
                <a:close/>
              </a:path>
              <a:path w="506095" h="293369">
                <a:moveTo>
                  <a:pt x="27432" y="132715"/>
                </a:moveTo>
                <a:lnTo>
                  <a:pt x="13715" y="132715"/>
                </a:lnTo>
                <a:lnTo>
                  <a:pt x="27432" y="146431"/>
                </a:lnTo>
                <a:lnTo>
                  <a:pt x="27432" y="132715"/>
                </a:lnTo>
                <a:close/>
              </a:path>
            </a:pathLst>
          </a:custGeom>
          <a:solidFill>
            <a:srgbClr val="5AAAF9"/>
          </a:solidFill>
        </p:spPr>
        <p:txBody>
          <a:bodyPr wrap="square" lIns="0" tIns="0" rIns="0" bIns="0" rtlCol="0"/>
          <a:lstStyle/>
          <a:p>
            <a:endParaRPr/>
          </a:p>
        </p:txBody>
      </p:sp>
      <p:sp>
        <p:nvSpPr>
          <p:cNvPr id="55" name="object 55"/>
          <p:cNvSpPr/>
          <p:nvPr/>
        </p:nvSpPr>
        <p:spPr>
          <a:xfrm>
            <a:off x="6079552" y="4428009"/>
            <a:ext cx="1228090" cy="490220"/>
          </a:xfrm>
          <a:custGeom>
            <a:avLst/>
            <a:gdLst/>
            <a:ahLst/>
            <a:cxnLst/>
            <a:rect l="l" t="t" r="r" b="b"/>
            <a:pathLst>
              <a:path w="1228090" h="490220">
                <a:moveTo>
                  <a:pt x="73151" y="471500"/>
                </a:moveTo>
                <a:lnTo>
                  <a:pt x="0" y="471500"/>
                </a:lnTo>
                <a:lnTo>
                  <a:pt x="0" y="489813"/>
                </a:lnTo>
                <a:lnTo>
                  <a:pt x="73151" y="489813"/>
                </a:lnTo>
                <a:lnTo>
                  <a:pt x="73151" y="471500"/>
                </a:lnTo>
                <a:close/>
              </a:path>
              <a:path w="1228090" h="490220">
                <a:moveTo>
                  <a:pt x="201168" y="471500"/>
                </a:moveTo>
                <a:lnTo>
                  <a:pt x="128015" y="471500"/>
                </a:lnTo>
                <a:lnTo>
                  <a:pt x="128015" y="489813"/>
                </a:lnTo>
                <a:lnTo>
                  <a:pt x="201168" y="489813"/>
                </a:lnTo>
                <a:lnTo>
                  <a:pt x="201168" y="471500"/>
                </a:lnTo>
                <a:close/>
              </a:path>
              <a:path w="1228090" h="490220">
                <a:moveTo>
                  <a:pt x="329184" y="471500"/>
                </a:moveTo>
                <a:lnTo>
                  <a:pt x="256032" y="471500"/>
                </a:lnTo>
                <a:lnTo>
                  <a:pt x="256032" y="489813"/>
                </a:lnTo>
                <a:lnTo>
                  <a:pt x="329184" y="489813"/>
                </a:lnTo>
                <a:lnTo>
                  <a:pt x="329184" y="471500"/>
                </a:lnTo>
                <a:close/>
              </a:path>
              <a:path w="1228090" h="490220">
                <a:moveTo>
                  <a:pt x="457200" y="471500"/>
                </a:moveTo>
                <a:lnTo>
                  <a:pt x="384048" y="471500"/>
                </a:lnTo>
                <a:lnTo>
                  <a:pt x="384048" y="489813"/>
                </a:lnTo>
                <a:lnTo>
                  <a:pt x="457200" y="489813"/>
                </a:lnTo>
                <a:lnTo>
                  <a:pt x="457200" y="471500"/>
                </a:lnTo>
                <a:close/>
              </a:path>
              <a:path w="1228090" h="490220">
                <a:moveTo>
                  <a:pt x="585215" y="471500"/>
                </a:moveTo>
                <a:lnTo>
                  <a:pt x="512063" y="471500"/>
                </a:lnTo>
                <a:lnTo>
                  <a:pt x="512063" y="489813"/>
                </a:lnTo>
                <a:lnTo>
                  <a:pt x="585215" y="489813"/>
                </a:lnTo>
                <a:lnTo>
                  <a:pt x="585215" y="471500"/>
                </a:lnTo>
                <a:close/>
              </a:path>
              <a:path w="1228090" h="490220">
                <a:moveTo>
                  <a:pt x="713232" y="471500"/>
                </a:moveTo>
                <a:lnTo>
                  <a:pt x="640080" y="471500"/>
                </a:lnTo>
                <a:lnTo>
                  <a:pt x="640080" y="489813"/>
                </a:lnTo>
                <a:lnTo>
                  <a:pt x="713232" y="489813"/>
                </a:lnTo>
                <a:lnTo>
                  <a:pt x="713232" y="471500"/>
                </a:lnTo>
                <a:close/>
              </a:path>
              <a:path w="1228090" h="490220">
                <a:moveTo>
                  <a:pt x="841248" y="471500"/>
                </a:moveTo>
                <a:lnTo>
                  <a:pt x="768096" y="471500"/>
                </a:lnTo>
                <a:lnTo>
                  <a:pt x="768096" y="489813"/>
                </a:lnTo>
                <a:lnTo>
                  <a:pt x="841248" y="489813"/>
                </a:lnTo>
                <a:lnTo>
                  <a:pt x="841248" y="471500"/>
                </a:lnTo>
                <a:close/>
              </a:path>
              <a:path w="1228090" h="490220">
                <a:moveTo>
                  <a:pt x="969263" y="471500"/>
                </a:moveTo>
                <a:lnTo>
                  <a:pt x="896112" y="471500"/>
                </a:lnTo>
                <a:lnTo>
                  <a:pt x="896112" y="489813"/>
                </a:lnTo>
                <a:lnTo>
                  <a:pt x="969263" y="489813"/>
                </a:lnTo>
                <a:lnTo>
                  <a:pt x="969263" y="471500"/>
                </a:lnTo>
                <a:close/>
              </a:path>
              <a:path w="1228090" h="490220">
                <a:moveTo>
                  <a:pt x="1097280" y="471500"/>
                </a:moveTo>
                <a:lnTo>
                  <a:pt x="1024127" y="471500"/>
                </a:lnTo>
                <a:lnTo>
                  <a:pt x="1024127" y="489813"/>
                </a:lnTo>
                <a:lnTo>
                  <a:pt x="1097280" y="489813"/>
                </a:lnTo>
                <a:lnTo>
                  <a:pt x="1097280" y="471500"/>
                </a:lnTo>
                <a:close/>
              </a:path>
              <a:path w="1228090" h="490220">
                <a:moveTo>
                  <a:pt x="1163701" y="471500"/>
                </a:moveTo>
                <a:lnTo>
                  <a:pt x="1152144" y="471500"/>
                </a:lnTo>
                <a:lnTo>
                  <a:pt x="1152144" y="489813"/>
                </a:lnTo>
                <a:lnTo>
                  <a:pt x="1177925" y="489813"/>
                </a:lnTo>
                <a:lnTo>
                  <a:pt x="1181989" y="485711"/>
                </a:lnTo>
                <a:lnTo>
                  <a:pt x="1181989" y="480656"/>
                </a:lnTo>
                <a:lnTo>
                  <a:pt x="1163701" y="480656"/>
                </a:lnTo>
                <a:lnTo>
                  <a:pt x="1163701" y="471500"/>
                </a:lnTo>
                <a:close/>
              </a:path>
              <a:path w="1228090" h="490220">
                <a:moveTo>
                  <a:pt x="1181989" y="428155"/>
                </a:moveTo>
                <a:lnTo>
                  <a:pt x="1163701" y="428155"/>
                </a:lnTo>
                <a:lnTo>
                  <a:pt x="1163701" y="480656"/>
                </a:lnTo>
                <a:lnTo>
                  <a:pt x="1172845" y="471500"/>
                </a:lnTo>
                <a:lnTo>
                  <a:pt x="1181989" y="471500"/>
                </a:lnTo>
                <a:lnTo>
                  <a:pt x="1181989" y="428155"/>
                </a:lnTo>
                <a:close/>
              </a:path>
              <a:path w="1228090" h="490220">
                <a:moveTo>
                  <a:pt x="1181989" y="471500"/>
                </a:moveTo>
                <a:lnTo>
                  <a:pt x="1172845" y="471500"/>
                </a:lnTo>
                <a:lnTo>
                  <a:pt x="1163701" y="480656"/>
                </a:lnTo>
                <a:lnTo>
                  <a:pt x="1181989" y="480656"/>
                </a:lnTo>
                <a:lnTo>
                  <a:pt x="1181989" y="471500"/>
                </a:lnTo>
                <a:close/>
              </a:path>
              <a:path w="1228090" h="490220">
                <a:moveTo>
                  <a:pt x="1181989" y="300024"/>
                </a:moveTo>
                <a:lnTo>
                  <a:pt x="1163701" y="300024"/>
                </a:lnTo>
                <a:lnTo>
                  <a:pt x="1163701" y="373240"/>
                </a:lnTo>
                <a:lnTo>
                  <a:pt x="1181989" y="373240"/>
                </a:lnTo>
                <a:lnTo>
                  <a:pt x="1181989" y="300024"/>
                </a:lnTo>
                <a:close/>
              </a:path>
              <a:path w="1228090" h="490220">
                <a:moveTo>
                  <a:pt x="1181989" y="171894"/>
                </a:moveTo>
                <a:lnTo>
                  <a:pt x="1163701" y="171894"/>
                </a:lnTo>
                <a:lnTo>
                  <a:pt x="1163701" y="245110"/>
                </a:lnTo>
                <a:lnTo>
                  <a:pt x="1181989" y="245110"/>
                </a:lnTo>
                <a:lnTo>
                  <a:pt x="1181989" y="171894"/>
                </a:lnTo>
                <a:close/>
              </a:path>
              <a:path w="1228090" h="490220">
                <a:moveTo>
                  <a:pt x="1177205" y="43764"/>
                </a:moveTo>
                <a:lnTo>
                  <a:pt x="1168484" y="43764"/>
                </a:lnTo>
                <a:lnTo>
                  <a:pt x="1163701" y="51973"/>
                </a:lnTo>
                <a:lnTo>
                  <a:pt x="1163701" y="116979"/>
                </a:lnTo>
                <a:lnTo>
                  <a:pt x="1181989" y="116979"/>
                </a:lnTo>
                <a:lnTo>
                  <a:pt x="1181989" y="51973"/>
                </a:lnTo>
                <a:lnTo>
                  <a:pt x="1177205" y="43764"/>
                </a:lnTo>
                <a:close/>
              </a:path>
              <a:path w="1228090" h="490220">
                <a:moveTo>
                  <a:pt x="1172845" y="0"/>
                </a:moveTo>
                <a:lnTo>
                  <a:pt x="1117981" y="94183"/>
                </a:lnTo>
                <a:lnTo>
                  <a:pt x="1119377" y="99783"/>
                </a:lnTo>
                <a:lnTo>
                  <a:pt x="1123823" y="102336"/>
                </a:lnTo>
                <a:lnTo>
                  <a:pt x="1128140" y="104876"/>
                </a:lnTo>
                <a:lnTo>
                  <a:pt x="1133728" y="103403"/>
                </a:lnTo>
                <a:lnTo>
                  <a:pt x="1163701" y="51973"/>
                </a:lnTo>
                <a:lnTo>
                  <a:pt x="1163701" y="43764"/>
                </a:lnTo>
                <a:lnTo>
                  <a:pt x="1168484" y="43764"/>
                </a:lnTo>
                <a:lnTo>
                  <a:pt x="1172845" y="36282"/>
                </a:lnTo>
                <a:lnTo>
                  <a:pt x="1164971" y="22771"/>
                </a:lnTo>
                <a:lnTo>
                  <a:pt x="1186110" y="22771"/>
                </a:lnTo>
                <a:lnTo>
                  <a:pt x="1172845" y="0"/>
                </a:lnTo>
                <a:close/>
              </a:path>
              <a:path w="1228090" h="490220">
                <a:moveTo>
                  <a:pt x="1198341" y="43764"/>
                </a:moveTo>
                <a:lnTo>
                  <a:pt x="1181989" y="43764"/>
                </a:lnTo>
                <a:lnTo>
                  <a:pt x="1181989" y="51973"/>
                </a:lnTo>
                <a:lnTo>
                  <a:pt x="1211961" y="103403"/>
                </a:lnTo>
                <a:lnTo>
                  <a:pt x="1217549" y="104876"/>
                </a:lnTo>
                <a:lnTo>
                  <a:pt x="1221866" y="102336"/>
                </a:lnTo>
                <a:lnTo>
                  <a:pt x="1226312" y="99783"/>
                </a:lnTo>
                <a:lnTo>
                  <a:pt x="1227709" y="94183"/>
                </a:lnTo>
                <a:lnTo>
                  <a:pt x="1198341" y="43764"/>
                </a:lnTo>
                <a:close/>
              </a:path>
              <a:path w="1228090" h="490220">
                <a:moveTo>
                  <a:pt x="1168484" y="43764"/>
                </a:moveTo>
                <a:lnTo>
                  <a:pt x="1163701" y="43764"/>
                </a:lnTo>
                <a:lnTo>
                  <a:pt x="1163701" y="51973"/>
                </a:lnTo>
                <a:lnTo>
                  <a:pt x="1168484" y="43764"/>
                </a:lnTo>
                <a:close/>
              </a:path>
              <a:path w="1228090" h="490220">
                <a:moveTo>
                  <a:pt x="1186110" y="22771"/>
                </a:moveTo>
                <a:lnTo>
                  <a:pt x="1180719" y="22771"/>
                </a:lnTo>
                <a:lnTo>
                  <a:pt x="1172845" y="36282"/>
                </a:lnTo>
                <a:lnTo>
                  <a:pt x="1181989" y="51973"/>
                </a:lnTo>
                <a:lnTo>
                  <a:pt x="1181989" y="43764"/>
                </a:lnTo>
                <a:lnTo>
                  <a:pt x="1198341" y="43764"/>
                </a:lnTo>
                <a:lnTo>
                  <a:pt x="1186110" y="22771"/>
                </a:lnTo>
                <a:close/>
              </a:path>
              <a:path w="1228090" h="490220">
                <a:moveTo>
                  <a:pt x="1180719" y="22771"/>
                </a:moveTo>
                <a:lnTo>
                  <a:pt x="1164971" y="22771"/>
                </a:lnTo>
                <a:lnTo>
                  <a:pt x="1172845" y="36282"/>
                </a:lnTo>
                <a:lnTo>
                  <a:pt x="1180719" y="22771"/>
                </a:lnTo>
                <a:close/>
              </a:path>
            </a:pathLst>
          </a:custGeom>
          <a:solidFill>
            <a:srgbClr val="7BC6FF"/>
          </a:solidFill>
        </p:spPr>
        <p:txBody>
          <a:bodyPr wrap="square" lIns="0" tIns="0" rIns="0" bIns="0" rtlCol="0"/>
          <a:lstStyle/>
          <a:p>
            <a:endParaRPr/>
          </a:p>
        </p:txBody>
      </p:sp>
      <p:sp>
        <p:nvSpPr>
          <p:cNvPr id="56" name="object 56"/>
          <p:cNvSpPr/>
          <p:nvPr/>
        </p:nvSpPr>
        <p:spPr>
          <a:xfrm>
            <a:off x="3459795" y="3271712"/>
            <a:ext cx="723265" cy="127635"/>
          </a:xfrm>
          <a:custGeom>
            <a:avLst/>
            <a:gdLst/>
            <a:ahLst/>
            <a:cxnLst/>
            <a:rect l="l" t="t" r="r" b="b"/>
            <a:pathLst>
              <a:path w="723264" h="127635">
                <a:moveTo>
                  <a:pt x="699608" y="49911"/>
                </a:moveTo>
                <a:lnTo>
                  <a:pt x="695959" y="49911"/>
                </a:lnTo>
                <a:lnTo>
                  <a:pt x="695959" y="77343"/>
                </a:lnTo>
                <a:lnTo>
                  <a:pt x="645309" y="77361"/>
                </a:lnTo>
                <a:lnTo>
                  <a:pt x="600202" y="103632"/>
                </a:lnTo>
                <a:lnTo>
                  <a:pt x="598043" y="112141"/>
                </a:lnTo>
                <a:lnTo>
                  <a:pt x="601853" y="118618"/>
                </a:lnTo>
                <a:lnTo>
                  <a:pt x="605663" y="125222"/>
                </a:lnTo>
                <a:lnTo>
                  <a:pt x="614044" y="127381"/>
                </a:lnTo>
                <a:lnTo>
                  <a:pt x="723138" y="63627"/>
                </a:lnTo>
                <a:lnTo>
                  <a:pt x="699608" y="49911"/>
                </a:lnTo>
                <a:close/>
              </a:path>
              <a:path w="723264" h="127635">
                <a:moveTo>
                  <a:pt x="645373" y="49929"/>
                </a:moveTo>
                <a:lnTo>
                  <a:pt x="0" y="50165"/>
                </a:lnTo>
                <a:lnTo>
                  <a:pt x="0" y="77597"/>
                </a:lnTo>
                <a:lnTo>
                  <a:pt x="645309" y="77361"/>
                </a:lnTo>
                <a:lnTo>
                  <a:pt x="668854" y="63627"/>
                </a:lnTo>
                <a:lnTo>
                  <a:pt x="645373" y="49929"/>
                </a:lnTo>
                <a:close/>
              </a:path>
              <a:path w="723264" h="127635">
                <a:moveTo>
                  <a:pt x="668854" y="63627"/>
                </a:moveTo>
                <a:lnTo>
                  <a:pt x="645309" y="77361"/>
                </a:lnTo>
                <a:lnTo>
                  <a:pt x="695959" y="77343"/>
                </a:lnTo>
                <a:lnTo>
                  <a:pt x="695959" y="75438"/>
                </a:lnTo>
                <a:lnTo>
                  <a:pt x="689102" y="75438"/>
                </a:lnTo>
                <a:lnTo>
                  <a:pt x="668854" y="63627"/>
                </a:lnTo>
                <a:close/>
              </a:path>
              <a:path w="723264" h="127635">
                <a:moveTo>
                  <a:pt x="689102" y="51816"/>
                </a:moveTo>
                <a:lnTo>
                  <a:pt x="668854" y="63627"/>
                </a:lnTo>
                <a:lnTo>
                  <a:pt x="689102" y="75438"/>
                </a:lnTo>
                <a:lnTo>
                  <a:pt x="689102" y="51816"/>
                </a:lnTo>
                <a:close/>
              </a:path>
              <a:path w="723264" h="127635">
                <a:moveTo>
                  <a:pt x="695959" y="51816"/>
                </a:moveTo>
                <a:lnTo>
                  <a:pt x="689102" y="51816"/>
                </a:lnTo>
                <a:lnTo>
                  <a:pt x="689102" y="75438"/>
                </a:lnTo>
                <a:lnTo>
                  <a:pt x="695959" y="75438"/>
                </a:lnTo>
                <a:lnTo>
                  <a:pt x="695959" y="51816"/>
                </a:lnTo>
                <a:close/>
              </a:path>
              <a:path w="723264" h="127635">
                <a:moveTo>
                  <a:pt x="695959" y="49911"/>
                </a:moveTo>
                <a:lnTo>
                  <a:pt x="645373" y="49929"/>
                </a:lnTo>
                <a:lnTo>
                  <a:pt x="668854" y="63627"/>
                </a:lnTo>
                <a:lnTo>
                  <a:pt x="689102" y="51816"/>
                </a:lnTo>
                <a:lnTo>
                  <a:pt x="695959" y="51816"/>
                </a:lnTo>
                <a:lnTo>
                  <a:pt x="695959" y="49911"/>
                </a:lnTo>
                <a:close/>
              </a:path>
              <a:path w="723264" h="127635">
                <a:moveTo>
                  <a:pt x="614044" y="0"/>
                </a:moveTo>
                <a:lnTo>
                  <a:pt x="605663" y="2159"/>
                </a:lnTo>
                <a:lnTo>
                  <a:pt x="601853" y="8763"/>
                </a:lnTo>
                <a:lnTo>
                  <a:pt x="598043" y="15240"/>
                </a:lnTo>
                <a:lnTo>
                  <a:pt x="600202" y="23622"/>
                </a:lnTo>
                <a:lnTo>
                  <a:pt x="645373" y="49929"/>
                </a:lnTo>
                <a:lnTo>
                  <a:pt x="699608" y="49911"/>
                </a:lnTo>
                <a:lnTo>
                  <a:pt x="614044" y="0"/>
                </a:lnTo>
                <a:close/>
              </a:path>
            </a:pathLst>
          </a:custGeom>
          <a:solidFill>
            <a:srgbClr val="5AAAF9"/>
          </a:solidFill>
        </p:spPr>
        <p:txBody>
          <a:bodyPr wrap="square" lIns="0" tIns="0" rIns="0" bIns="0" rtlCol="0"/>
          <a:lstStyle/>
          <a:p>
            <a:endParaRPr/>
          </a:p>
        </p:txBody>
      </p:sp>
      <p:sp>
        <p:nvSpPr>
          <p:cNvPr id="57" name="object 57"/>
          <p:cNvSpPr/>
          <p:nvPr/>
        </p:nvSpPr>
        <p:spPr>
          <a:xfrm>
            <a:off x="3921567" y="3878264"/>
            <a:ext cx="715645" cy="615950"/>
          </a:xfrm>
          <a:custGeom>
            <a:avLst/>
            <a:gdLst/>
            <a:ahLst/>
            <a:cxnLst/>
            <a:rect l="l" t="t" r="r" b="b"/>
            <a:pathLst>
              <a:path w="715645" h="615950">
                <a:moveTo>
                  <a:pt x="634542" y="47625"/>
                </a:moveTo>
                <a:lnTo>
                  <a:pt x="6095" y="47625"/>
                </a:lnTo>
                <a:lnTo>
                  <a:pt x="0" y="53720"/>
                </a:lnTo>
                <a:lnTo>
                  <a:pt x="0" y="615937"/>
                </a:lnTo>
                <a:lnTo>
                  <a:pt x="27431" y="615937"/>
                </a:lnTo>
                <a:lnTo>
                  <a:pt x="27431" y="75056"/>
                </a:lnTo>
                <a:lnTo>
                  <a:pt x="13715" y="75056"/>
                </a:lnTo>
                <a:lnTo>
                  <a:pt x="27431" y="61340"/>
                </a:lnTo>
                <a:lnTo>
                  <a:pt x="659650" y="61340"/>
                </a:lnTo>
                <a:lnTo>
                  <a:pt x="634542" y="47625"/>
                </a:lnTo>
                <a:close/>
              </a:path>
              <a:path w="715645" h="615950">
                <a:moveTo>
                  <a:pt x="661023" y="62090"/>
                </a:moveTo>
                <a:lnTo>
                  <a:pt x="600074" y="100075"/>
                </a:lnTo>
                <a:lnTo>
                  <a:pt x="593724" y="104139"/>
                </a:lnTo>
                <a:lnTo>
                  <a:pt x="591693" y="112522"/>
                </a:lnTo>
                <a:lnTo>
                  <a:pt x="595757" y="118998"/>
                </a:lnTo>
                <a:lnTo>
                  <a:pt x="599694" y="125475"/>
                </a:lnTo>
                <a:lnTo>
                  <a:pt x="608203" y="127380"/>
                </a:lnTo>
                <a:lnTo>
                  <a:pt x="614680" y="123443"/>
                </a:lnTo>
                <a:lnTo>
                  <a:pt x="692294" y="75056"/>
                </a:lnTo>
                <a:lnTo>
                  <a:pt x="688212" y="75056"/>
                </a:lnTo>
                <a:lnTo>
                  <a:pt x="688212" y="73405"/>
                </a:lnTo>
                <a:lnTo>
                  <a:pt x="681735" y="73405"/>
                </a:lnTo>
                <a:lnTo>
                  <a:pt x="661023" y="62090"/>
                </a:lnTo>
                <a:close/>
              </a:path>
              <a:path w="715645" h="615950">
                <a:moveTo>
                  <a:pt x="27431" y="61340"/>
                </a:moveTo>
                <a:lnTo>
                  <a:pt x="13715" y="75056"/>
                </a:lnTo>
                <a:lnTo>
                  <a:pt x="27431" y="75056"/>
                </a:lnTo>
                <a:lnTo>
                  <a:pt x="27431" y="61340"/>
                </a:lnTo>
                <a:close/>
              </a:path>
              <a:path w="715645" h="615950">
                <a:moveTo>
                  <a:pt x="659650" y="61340"/>
                </a:moveTo>
                <a:lnTo>
                  <a:pt x="27431" y="61340"/>
                </a:lnTo>
                <a:lnTo>
                  <a:pt x="27431" y="75056"/>
                </a:lnTo>
                <a:lnTo>
                  <a:pt x="640218" y="75056"/>
                </a:lnTo>
                <a:lnTo>
                  <a:pt x="661023" y="62090"/>
                </a:lnTo>
                <a:lnTo>
                  <a:pt x="659650" y="61340"/>
                </a:lnTo>
                <a:close/>
              </a:path>
              <a:path w="715645" h="615950">
                <a:moveTo>
                  <a:pt x="691778" y="47625"/>
                </a:moveTo>
                <a:lnTo>
                  <a:pt x="688212" y="47625"/>
                </a:lnTo>
                <a:lnTo>
                  <a:pt x="688212" y="75056"/>
                </a:lnTo>
                <a:lnTo>
                  <a:pt x="692294" y="75056"/>
                </a:lnTo>
                <a:lnTo>
                  <a:pt x="715518" y="60578"/>
                </a:lnTo>
                <a:lnTo>
                  <a:pt x="691778" y="47625"/>
                </a:lnTo>
                <a:close/>
              </a:path>
              <a:path w="715645" h="615950">
                <a:moveTo>
                  <a:pt x="680973" y="49656"/>
                </a:moveTo>
                <a:lnTo>
                  <a:pt x="661023" y="62090"/>
                </a:lnTo>
                <a:lnTo>
                  <a:pt x="681735" y="73405"/>
                </a:lnTo>
                <a:lnTo>
                  <a:pt x="680973" y="49656"/>
                </a:lnTo>
                <a:close/>
              </a:path>
              <a:path w="715645" h="615950">
                <a:moveTo>
                  <a:pt x="688212" y="49656"/>
                </a:moveTo>
                <a:lnTo>
                  <a:pt x="680973" y="49656"/>
                </a:lnTo>
                <a:lnTo>
                  <a:pt x="681735" y="73405"/>
                </a:lnTo>
                <a:lnTo>
                  <a:pt x="688212" y="73405"/>
                </a:lnTo>
                <a:lnTo>
                  <a:pt x="688212" y="49656"/>
                </a:lnTo>
                <a:close/>
              </a:path>
              <a:path w="715645" h="615950">
                <a:moveTo>
                  <a:pt x="604519" y="0"/>
                </a:moveTo>
                <a:lnTo>
                  <a:pt x="596265" y="2412"/>
                </a:lnTo>
                <a:lnTo>
                  <a:pt x="592582" y="9143"/>
                </a:lnTo>
                <a:lnTo>
                  <a:pt x="589025" y="15747"/>
                </a:lnTo>
                <a:lnTo>
                  <a:pt x="591439" y="24129"/>
                </a:lnTo>
                <a:lnTo>
                  <a:pt x="661023" y="62090"/>
                </a:lnTo>
                <a:lnTo>
                  <a:pt x="680973" y="49656"/>
                </a:lnTo>
                <a:lnTo>
                  <a:pt x="688212" y="49656"/>
                </a:lnTo>
                <a:lnTo>
                  <a:pt x="688212" y="47625"/>
                </a:lnTo>
                <a:lnTo>
                  <a:pt x="691778" y="47625"/>
                </a:lnTo>
                <a:lnTo>
                  <a:pt x="604519" y="0"/>
                </a:lnTo>
                <a:close/>
              </a:path>
            </a:pathLst>
          </a:custGeom>
          <a:solidFill>
            <a:srgbClr val="5AAAF9"/>
          </a:solidFill>
        </p:spPr>
        <p:txBody>
          <a:bodyPr wrap="square" lIns="0" tIns="0" rIns="0" bIns="0" rtlCol="0"/>
          <a:lstStyle/>
          <a:p>
            <a:endParaRPr/>
          </a:p>
        </p:txBody>
      </p:sp>
      <p:sp>
        <p:nvSpPr>
          <p:cNvPr id="58" name="object 58"/>
          <p:cNvSpPr/>
          <p:nvPr/>
        </p:nvSpPr>
        <p:spPr>
          <a:xfrm>
            <a:off x="5914959" y="3783395"/>
            <a:ext cx="845819" cy="396240"/>
          </a:xfrm>
          <a:custGeom>
            <a:avLst/>
            <a:gdLst/>
            <a:ahLst/>
            <a:cxnLst/>
            <a:rect l="l" t="t" r="r" b="b"/>
            <a:pathLst>
              <a:path w="845820" h="396239">
                <a:moveTo>
                  <a:pt x="791349" y="332022"/>
                </a:moveTo>
                <a:lnTo>
                  <a:pt x="722756" y="372033"/>
                </a:lnTo>
                <a:lnTo>
                  <a:pt x="720598" y="380441"/>
                </a:lnTo>
                <a:lnTo>
                  <a:pt x="728217" y="393534"/>
                </a:lnTo>
                <a:lnTo>
                  <a:pt x="736600" y="395744"/>
                </a:lnTo>
                <a:lnTo>
                  <a:pt x="822303" y="345744"/>
                </a:lnTo>
                <a:lnTo>
                  <a:pt x="818514" y="345744"/>
                </a:lnTo>
                <a:lnTo>
                  <a:pt x="818514" y="343877"/>
                </a:lnTo>
                <a:lnTo>
                  <a:pt x="811656" y="343877"/>
                </a:lnTo>
                <a:lnTo>
                  <a:pt x="791349" y="332022"/>
                </a:lnTo>
                <a:close/>
              </a:path>
              <a:path w="845820" h="396239">
                <a:moveTo>
                  <a:pt x="27431" y="0"/>
                </a:moveTo>
                <a:lnTo>
                  <a:pt x="0" y="0"/>
                </a:lnTo>
                <a:lnTo>
                  <a:pt x="0" y="339598"/>
                </a:lnTo>
                <a:lnTo>
                  <a:pt x="6095" y="345744"/>
                </a:lnTo>
                <a:lnTo>
                  <a:pt x="767844" y="345744"/>
                </a:lnTo>
                <a:lnTo>
                  <a:pt x="791349" y="332022"/>
                </a:lnTo>
                <a:lnTo>
                  <a:pt x="27431" y="332016"/>
                </a:lnTo>
                <a:lnTo>
                  <a:pt x="13715" y="318287"/>
                </a:lnTo>
                <a:lnTo>
                  <a:pt x="27431" y="318287"/>
                </a:lnTo>
                <a:lnTo>
                  <a:pt x="27431" y="0"/>
                </a:lnTo>
                <a:close/>
              </a:path>
              <a:path w="845820" h="396239">
                <a:moveTo>
                  <a:pt x="822283" y="318287"/>
                </a:moveTo>
                <a:lnTo>
                  <a:pt x="818514" y="318287"/>
                </a:lnTo>
                <a:lnTo>
                  <a:pt x="818514" y="345744"/>
                </a:lnTo>
                <a:lnTo>
                  <a:pt x="822303" y="345744"/>
                </a:lnTo>
                <a:lnTo>
                  <a:pt x="845819" y="332016"/>
                </a:lnTo>
                <a:lnTo>
                  <a:pt x="822283" y="318287"/>
                </a:lnTo>
                <a:close/>
              </a:path>
              <a:path w="845820" h="396239">
                <a:moveTo>
                  <a:pt x="811656" y="320167"/>
                </a:moveTo>
                <a:lnTo>
                  <a:pt x="791349" y="332022"/>
                </a:lnTo>
                <a:lnTo>
                  <a:pt x="811656" y="343877"/>
                </a:lnTo>
                <a:lnTo>
                  <a:pt x="811656" y="320167"/>
                </a:lnTo>
                <a:close/>
              </a:path>
              <a:path w="845820" h="396239">
                <a:moveTo>
                  <a:pt x="818514" y="320167"/>
                </a:moveTo>
                <a:lnTo>
                  <a:pt x="811656" y="320167"/>
                </a:lnTo>
                <a:lnTo>
                  <a:pt x="811656" y="343877"/>
                </a:lnTo>
                <a:lnTo>
                  <a:pt x="818514" y="343877"/>
                </a:lnTo>
                <a:lnTo>
                  <a:pt x="818514" y="320167"/>
                </a:lnTo>
                <a:close/>
              </a:path>
              <a:path w="845820" h="396239">
                <a:moveTo>
                  <a:pt x="736600" y="268351"/>
                </a:moveTo>
                <a:lnTo>
                  <a:pt x="728217" y="270510"/>
                </a:lnTo>
                <a:lnTo>
                  <a:pt x="724407" y="277114"/>
                </a:lnTo>
                <a:lnTo>
                  <a:pt x="720598" y="283603"/>
                </a:lnTo>
                <a:lnTo>
                  <a:pt x="722756" y="292011"/>
                </a:lnTo>
                <a:lnTo>
                  <a:pt x="791360" y="332016"/>
                </a:lnTo>
                <a:lnTo>
                  <a:pt x="811656" y="320167"/>
                </a:lnTo>
                <a:lnTo>
                  <a:pt x="818514" y="320167"/>
                </a:lnTo>
                <a:lnTo>
                  <a:pt x="818514" y="318287"/>
                </a:lnTo>
                <a:lnTo>
                  <a:pt x="822283" y="318287"/>
                </a:lnTo>
                <a:lnTo>
                  <a:pt x="736600" y="268351"/>
                </a:lnTo>
                <a:close/>
              </a:path>
              <a:path w="845820" h="396239">
                <a:moveTo>
                  <a:pt x="27431" y="318287"/>
                </a:moveTo>
                <a:lnTo>
                  <a:pt x="13715" y="318287"/>
                </a:lnTo>
                <a:lnTo>
                  <a:pt x="27431" y="332016"/>
                </a:lnTo>
                <a:lnTo>
                  <a:pt x="27431" y="318287"/>
                </a:lnTo>
                <a:close/>
              </a:path>
              <a:path w="845820" h="396239">
                <a:moveTo>
                  <a:pt x="767822" y="318287"/>
                </a:moveTo>
                <a:lnTo>
                  <a:pt x="27431" y="318287"/>
                </a:lnTo>
                <a:lnTo>
                  <a:pt x="27431" y="332016"/>
                </a:lnTo>
                <a:lnTo>
                  <a:pt x="791338" y="332016"/>
                </a:lnTo>
                <a:lnTo>
                  <a:pt x="767822" y="318287"/>
                </a:lnTo>
                <a:close/>
              </a:path>
            </a:pathLst>
          </a:custGeom>
          <a:solidFill>
            <a:srgbClr val="5AAAF9"/>
          </a:solidFill>
        </p:spPr>
        <p:txBody>
          <a:bodyPr wrap="square" lIns="0" tIns="0" rIns="0" bIns="0" rtlCol="0"/>
          <a:lstStyle/>
          <a:p>
            <a:endParaRPr/>
          </a:p>
        </p:txBody>
      </p:sp>
      <p:sp>
        <p:nvSpPr>
          <p:cNvPr id="59" name="object 59"/>
          <p:cNvSpPr txBox="1"/>
          <p:nvPr/>
        </p:nvSpPr>
        <p:spPr>
          <a:xfrm>
            <a:off x="4111305" y="1337928"/>
            <a:ext cx="125095" cy="191135"/>
          </a:xfrm>
          <a:prstGeom prst="rect">
            <a:avLst/>
          </a:prstGeom>
        </p:spPr>
        <p:txBody>
          <a:bodyPr vert="horz" wrap="square" lIns="0" tIns="17145" rIns="0" bIns="0" rtlCol="0">
            <a:spAutoFit/>
          </a:bodyPr>
          <a:lstStyle/>
          <a:p>
            <a:pPr marL="12700">
              <a:lnSpc>
                <a:spcPct val="100000"/>
              </a:lnSpc>
              <a:spcBef>
                <a:spcPts val="135"/>
              </a:spcBef>
            </a:pPr>
            <a:r>
              <a:rPr sz="1050" b="1" spc="25" dirty="0">
                <a:solidFill>
                  <a:srgbClr val="FFFFFF"/>
                </a:solidFill>
                <a:latin typeface="Arial"/>
                <a:cs typeface="Arial"/>
              </a:rPr>
              <a:t>R</a:t>
            </a:r>
            <a:endParaRPr sz="1050" dirty="0">
              <a:latin typeface="Arial"/>
              <a:cs typeface="Arial"/>
            </a:endParaRPr>
          </a:p>
        </p:txBody>
      </p:sp>
      <p:sp>
        <p:nvSpPr>
          <p:cNvPr id="60" name="object 60"/>
          <p:cNvSpPr txBox="1"/>
          <p:nvPr/>
        </p:nvSpPr>
        <p:spPr>
          <a:xfrm>
            <a:off x="6810945" y="1518287"/>
            <a:ext cx="125095" cy="190500"/>
          </a:xfrm>
          <a:prstGeom prst="rect">
            <a:avLst/>
          </a:prstGeom>
        </p:spPr>
        <p:txBody>
          <a:bodyPr vert="horz" wrap="square" lIns="0" tIns="16510" rIns="0" bIns="0" rtlCol="0">
            <a:spAutoFit/>
          </a:bodyPr>
          <a:lstStyle/>
          <a:p>
            <a:pPr marL="12700">
              <a:lnSpc>
                <a:spcPct val="100000"/>
              </a:lnSpc>
              <a:spcBef>
                <a:spcPts val="130"/>
              </a:spcBef>
            </a:pPr>
            <a:r>
              <a:rPr sz="1050" b="1" spc="20" dirty="0">
                <a:solidFill>
                  <a:srgbClr val="FFFFFF"/>
                </a:solidFill>
                <a:latin typeface="Arial"/>
                <a:cs typeface="Arial"/>
              </a:rPr>
              <a:t>U</a:t>
            </a:r>
            <a:endParaRPr sz="1050" dirty="0">
              <a:latin typeface="Arial"/>
              <a:cs typeface="Arial"/>
            </a:endParaRPr>
          </a:p>
        </p:txBody>
      </p:sp>
      <p:sp>
        <p:nvSpPr>
          <p:cNvPr id="61" name="object 61"/>
          <p:cNvSpPr txBox="1"/>
          <p:nvPr/>
        </p:nvSpPr>
        <p:spPr>
          <a:xfrm>
            <a:off x="2457130" y="3014410"/>
            <a:ext cx="125095" cy="191135"/>
          </a:xfrm>
          <a:prstGeom prst="rect">
            <a:avLst/>
          </a:prstGeom>
        </p:spPr>
        <p:txBody>
          <a:bodyPr vert="horz" wrap="square" lIns="0" tIns="17145" rIns="0" bIns="0" rtlCol="0">
            <a:spAutoFit/>
          </a:bodyPr>
          <a:lstStyle/>
          <a:p>
            <a:pPr marL="12700">
              <a:lnSpc>
                <a:spcPct val="100000"/>
              </a:lnSpc>
              <a:spcBef>
                <a:spcPts val="135"/>
              </a:spcBef>
            </a:pPr>
            <a:r>
              <a:rPr sz="1050" b="1" spc="25" dirty="0">
                <a:solidFill>
                  <a:srgbClr val="FFFFFF"/>
                </a:solidFill>
                <a:latin typeface="Arial"/>
                <a:cs typeface="Arial"/>
              </a:rPr>
              <a:t>D</a:t>
            </a:r>
            <a:endParaRPr sz="1050">
              <a:latin typeface="Arial"/>
              <a:cs typeface="Arial"/>
            </a:endParaRPr>
          </a:p>
        </p:txBody>
      </p:sp>
      <p:sp>
        <p:nvSpPr>
          <p:cNvPr id="62" name="object 62"/>
          <p:cNvSpPr txBox="1"/>
          <p:nvPr/>
        </p:nvSpPr>
        <p:spPr>
          <a:xfrm>
            <a:off x="3368102" y="4431743"/>
            <a:ext cx="132715" cy="190500"/>
          </a:xfrm>
          <a:prstGeom prst="rect">
            <a:avLst/>
          </a:prstGeom>
        </p:spPr>
        <p:txBody>
          <a:bodyPr vert="horz" wrap="square" lIns="0" tIns="16510" rIns="0" bIns="0" rtlCol="0">
            <a:spAutoFit/>
          </a:bodyPr>
          <a:lstStyle/>
          <a:p>
            <a:pPr marL="12700">
              <a:lnSpc>
                <a:spcPct val="100000"/>
              </a:lnSpc>
              <a:spcBef>
                <a:spcPts val="130"/>
              </a:spcBef>
            </a:pPr>
            <a:r>
              <a:rPr sz="1050" b="1" spc="25" dirty="0">
                <a:solidFill>
                  <a:srgbClr val="FFFFFF"/>
                </a:solidFill>
                <a:latin typeface="Arial"/>
                <a:cs typeface="Arial"/>
              </a:rPr>
              <a:t>O</a:t>
            </a:r>
            <a:endParaRPr sz="1050">
              <a:latin typeface="Arial"/>
              <a:cs typeface="Arial"/>
            </a:endParaRPr>
          </a:p>
        </p:txBody>
      </p:sp>
      <p:sp>
        <p:nvSpPr>
          <p:cNvPr id="63" name="object 63"/>
          <p:cNvSpPr/>
          <p:nvPr/>
        </p:nvSpPr>
        <p:spPr>
          <a:xfrm>
            <a:off x="7775764" y="2402651"/>
            <a:ext cx="567055" cy="283845"/>
          </a:xfrm>
          <a:custGeom>
            <a:avLst/>
            <a:gdLst/>
            <a:ahLst/>
            <a:cxnLst/>
            <a:rect l="l" t="t" r="r" b="b"/>
            <a:pathLst>
              <a:path w="567054" h="283844">
                <a:moveTo>
                  <a:pt x="0" y="283463"/>
                </a:moveTo>
                <a:lnTo>
                  <a:pt x="566927" y="283463"/>
                </a:lnTo>
                <a:lnTo>
                  <a:pt x="566927" y="0"/>
                </a:lnTo>
                <a:lnTo>
                  <a:pt x="0" y="0"/>
                </a:lnTo>
                <a:lnTo>
                  <a:pt x="0" y="283463"/>
                </a:lnTo>
                <a:close/>
              </a:path>
            </a:pathLst>
          </a:custGeom>
          <a:solidFill>
            <a:srgbClr val="FFFFFF"/>
          </a:solidFill>
        </p:spPr>
        <p:txBody>
          <a:bodyPr wrap="square" lIns="0" tIns="0" rIns="0" bIns="0" rtlCol="0"/>
          <a:lstStyle/>
          <a:p>
            <a:endParaRPr/>
          </a:p>
        </p:txBody>
      </p:sp>
      <p:sp>
        <p:nvSpPr>
          <p:cNvPr id="64" name="object 64"/>
          <p:cNvSpPr/>
          <p:nvPr/>
        </p:nvSpPr>
        <p:spPr>
          <a:xfrm>
            <a:off x="8100376" y="2452943"/>
            <a:ext cx="164592" cy="182880"/>
          </a:xfrm>
          <a:prstGeom prst="rect">
            <a:avLst/>
          </a:prstGeom>
          <a:blipFill>
            <a:blip r:embed="rId7" cstate="print"/>
            <a:stretch>
              <a:fillRect/>
            </a:stretch>
          </a:blipFill>
        </p:spPr>
        <p:txBody>
          <a:bodyPr wrap="square" lIns="0" tIns="0" rIns="0" bIns="0" rtlCol="0"/>
          <a:lstStyle/>
          <a:p>
            <a:endParaRPr/>
          </a:p>
        </p:txBody>
      </p:sp>
      <p:sp>
        <p:nvSpPr>
          <p:cNvPr id="65" name="object 65"/>
          <p:cNvSpPr/>
          <p:nvPr/>
        </p:nvSpPr>
        <p:spPr>
          <a:xfrm>
            <a:off x="8095804" y="2448359"/>
            <a:ext cx="173990" cy="192405"/>
          </a:xfrm>
          <a:custGeom>
            <a:avLst/>
            <a:gdLst/>
            <a:ahLst/>
            <a:cxnLst/>
            <a:rect l="l" t="t" r="r" b="b"/>
            <a:pathLst>
              <a:path w="173990" h="192405">
                <a:moveTo>
                  <a:pt x="0" y="192036"/>
                </a:moveTo>
                <a:lnTo>
                  <a:pt x="173735" y="192036"/>
                </a:lnTo>
                <a:lnTo>
                  <a:pt x="173735" y="0"/>
                </a:lnTo>
                <a:lnTo>
                  <a:pt x="0" y="0"/>
                </a:lnTo>
                <a:lnTo>
                  <a:pt x="0" y="192036"/>
                </a:lnTo>
                <a:close/>
              </a:path>
            </a:pathLst>
          </a:custGeom>
          <a:ln w="9161">
            <a:solidFill>
              <a:srgbClr val="4178BD"/>
            </a:solidFill>
          </a:ln>
        </p:spPr>
        <p:txBody>
          <a:bodyPr wrap="square" lIns="0" tIns="0" rIns="0" bIns="0" rtlCol="0"/>
          <a:lstStyle/>
          <a:p>
            <a:endParaRPr/>
          </a:p>
        </p:txBody>
      </p:sp>
      <p:sp>
        <p:nvSpPr>
          <p:cNvPr id="66" name="object 66"/>
          <p:cNvSpPr/>
          <p:nvPr/>
        </p:nvSpPr>
        <p:spPr>
          <a:xfrm>
            <a:off x="7848916" y="2457515"/>
            <a:ext cx="192405" cy="219710"/>
          </a:xfrm>
          <a:custGeom>
            <a:avLst/>
            <a:gdLst/>
            <a:ahLst/>
            <a:cxnLst/>
            <a:rect l="l" t="t" r="r" b="b"/>
            <a:pathLst>
              <a:path w="192404" h="219710">
                <a:moveTo>
                  <a:pt x="0" y="219456"/>
                </a:moveTo>
                <a:lnTo>
                  <a:pt x="192024" y="219456"/>
                </a:lnTo>
                <a:lnTo>
                  <a:pt x="192024" y="0"/>
                </a:lnTo>
                <a:lnTo>
                  <a:pt x="0" y="0"/>
                </a:lnTo>
                <a:lnTo>
                  <a:pt x="0" y="219456"/>
                </a:lnTo>
                <a:close/>
              </a:path>
            </a:pathLst>
          </a:custGeom>
          <a:ln w="9161">
            <a:solidFill>
              <a:srgbClr val="4178BD"/>
            </a:solidFill>
          </a:ln>
        </p:spPr>
        <p:txBody>
          <a:bodyPr wrap="square" lIns="0" tIns="0" rIns="0" bIns="0" rtlCol="0"/>
          <a:lstStyle/>
          <a:p>
            <a:endParaRPr/>
          </a:p>
        </p:txBody>
      </p:sp>
      <p:sp>
        <p:nvSpPr>
          <p:cNvPr id="67" name="object 67"/>
          <p:cNvSpPr txBox="1"/>
          <p:nvPr/>
        </p:nvSpPr>
        <p:spPr>
          <a:xfrm>
            <a:off x="7775764" y="2402651"/>
            <a:ext cx="567055" cy="283845"/>
          </a:xfrm>
          <a:prstGeom prst="rect">
            <a:avLst/>
          </a:prstGeom>
          <a:ln w="9161">
            <a:solidFill>
              <a:srgbClr val="4178BD"/>
            </a:solidFill>
          </a:ln>
        </p:spPr>
        <p:txBody>
          <a:bodyPr vert="horz" wrap="square" lIns="0" tIns="99695" rIns="0" bIns="0" rtlCol="0">
            <a:spAutoFit/>
          </a:bodyPr>
          <a:lstStyle/>
          <a:p>
            <a:pPr marL="164465">
              <a:lnSpc>
                <a:spcPct val="100000"/>
              </a:lnSpc>
              <a:spcBef>
                <a:spcPts val="785"/>
              </a:spcBef>
            </a:pPr>
            <a:r>
              <a:rPr sz="800" spc="-5" dirty="0">
                <a:solidFill>
                  <a:srgbClr val="4178BD"/>
                </a:solidFill>
                <a:latin typeface="Wingdings"/>
                <a:cs typeface="Wingdings"/>
              </a:rPr>
              <a:t></a:t>
            </a:r>
            <a:endParaRPr sz="800">
              <a:latin typeface="Wingdings"/>
              <a:cs typeface="Wingdings"/>
            </a:endParaRPr>
          </a:p>
        </p:txBody>
      </p:sp>
      <p:sp>
        <p:nvSpPr>
          <p:cNvPr id="69" name="object 69"/>
          <p:cNvSpPr/>
          <p:nvPr/>
        </p:nvSpPr>
        <p:spPr>
          <a:xfrm>
            <a:off x="6175564" y="2832673"/>
            <a:ext cx="933450" cy="650240"/>
          </a:xfrm>
          <a:custGeom>
            <a:avLst/>
            <a:gdLst/>
            <a:ahLst/>
            <a:cxnLst/>
            <a:rect l="l" t="t" r="r" b="b"/>
            <a:pathLst>
              <a:path w="933450" h="650239">
                <a:moveTo>
                  <a:pt x="645668" y="622300"/>
                </a:moveTo>
                <a:lnTo>
                  <a:pt x="0" y="622300"/>
                </a:lnTo>
                <a:lnTo>
                  <a:pt x="0" y="649732"/>
                </a:lnTo>
                <a:lnTo>
                  <a:pt x="666876" y="649732"/>
                </a:lnTo>
                <a:lnTo>
                  <a:pt x="673100" y="643636"/>
                </a:lnTo>
                <a:lnTo>
                  <a:pt x="673100" y="636016"/>
                </a:lnTo>
                <a:lnTo>
                  <a:pt x="645668" y="636016"/>
                </a:lnTo>
                <a:lnTo>
                  <a:pt x="645668" y="622300"/>
                </a:lnTo>
                <a:close/>
              </a:path>
              <a:path w="933450" h="650239">
                <a:moveTo>
                  <a:pt x="855653" y="50037"/>
                </a:moveTo>
                <a:lnTo>
                  <a:pt x="651763" y="50037"/>
                </a:lnTo>
                <a:lnTo>
                  <a:pt x="645668" y="56134"/>
                </a:lnTo>
                <a:lnTo>
                  <a:pt x="645668" y="636016"/>
                </a:lnTo>
                <a:lnTo>
                  <a:pt x="659384" y="622300"/>
                </a:lnTo>
                <a:lnTo>
                  <a:pt x="673100" y="622300"/>
                </a:lnTo>
                <a:lnTo>
                  <a:pt x="673100" y="77469"/>
                </a:lnTo>
                <a:lnTo>
                  <a:pt x="659384" y="77469"/>
                </a:lnTo>
                <a:lnTo>
                  <a:pt x="673100" y="63754"/>
                </a:lnTo>
                <a:lnTo>
                  <a:pt x="879166" y="63754"/>
                </a:lnTo>
                <a:lnTo>
                  <a:pt x="855653" y="50037"/>
                </a:lnTo>
                <a:close/>
              </a:path>
              <a:path w="933450" h="650239">
                <a:moveTo>
                  <a:pt x="673100" y="622300"/>
                </a:moveTo>
                <a:lnTo>
                  <a:pt x="659384" y="622300"/>
                </a:lnTo>
                <a:lnTo>
                  <a:pt x="645668" y="636016"/>
                </a:lnTo>
                <a:lnTo>
                  <a:pt x="673100" y="636016"/>
                </a:lnTo>
                <a:lnTo>
                  <a:pt x="673100" y="622300"/>
                </a:lnTo>
                <a:close/>
              </a:path>
              <a:path w="933450" h="650239">
                <a:moveTo>
                  <a:pt x="879166" y="63754"/>
                </a:moveTo>
                <a:lnTo>
                  <a:pt x="810513" y="103759"/>
                </a:lnTo>
                <a:lnTo>
                  <a:pt x="808354" y="112141"/>
                </a:lnTo>
                <a:lnTo>
                  <a:pt x="812164" y="118744"/>
                </a:lnTo>
                <a:lnTo>
                  <a:pt x="815975" y="125222"/>
                </a:lnTo>
                <a:lnTo>
                  <a:pt x="824357" y="127507"/>
                </a:lnTo>
                <a:lnTo>
                  <a:pt x="909970" y="77469"/>
                </a:lnTo>
                <a:lnTo>
                  <a:pt x="906272" y="77469"/>
                </a:lnTo>
                <a:lnTo>
                  <a:pt x="906272" y="75565"/>
                </a:lnTo>
                <a:lnTo>
                  <a:pt x="899413" y="75565"/>
                </a:lnTo>
                <a:lnTo>
                  <a:pt x="879166" y="63754"/>
                </a:lnTo>
                <a:close/>
              </a:path>
              <a:path w="933450" h="650239">
                <a:moveTo>
                  <a:pt x="673100" y="63754"/>
                </a:moveTo>
                <a:lnTo>
                  <a:pt x="659384" y="77469"/>
                </a:lnTo>
                <a:lnTo>
                  <a:pt x="673100" y="77469"/>
                </a:lnTo>
                <a:lnTo>
                  <a:pt x="673100" y="63754"/>
                </a:lnTo>
                <a:close/>
              </a:path>
              <a:path w="933450" h="650239">
                <a:moveTo>
                  <a:pt x="879166" y="63754"/>
                </a:moveTo>
                <a:lnTo>
                  <a:pt x="673100" y="63754"/>
                </a:lnTo>
                <a:lnTo>
                  <a:pt x="673100" y="77469"/>
                </a:lnTo>
                <a:lnTo>
                  <a:pt x="855653" y="77469"/>
                </a:lnTo>
                <a:lnTo>
                  <a:pt x="879166" y="63754"/>
                </a:lnTo>
                <a:close/>
              </a:path>
              <a:path w="933450" h="650239">
                <a:moveTo>
                  <a:pt x="909970" y="50037"/>
                </a:moveTo>
                <a:lnTo>
                  <a:pt x="906272" y="50037"/>
                </a:lnTo>
                <a:lnTo>
                  <a:pt x="906272" y="77469"/>
                </a:lnTo>
                <a:lnTo>
                  <a:pt x="909970" y="77469"/>
                </a:lnTo>
                <a:lnTo>
                  <a:pt x="933450" y="63754"/>
                </a:lnTo>
                <a:lnTo>
                  <a:pt x="909970" y="50037"/>
                </a:lnTo>
                <a:close/>
              </a:path>
              <a:path w="933450" h="650239">
                <a:moveTo>
                  <a:pt x="899413" y="51943"/>
                </a:moveTo>
                <a:lnTo>
                  <a:pt x="879166" y="63754"/>
                </a:lnTo>
                <a:lnTo>
                  <a:pt x="899413" y="75565"/>
                </a:lnTo>
                <a:lnTo>
                  <a:pt x="899413" y="51943"/>
                </a:lnTo>
                <a:close/>
              </a:path>
              <a:path w="933450" h="650239">
                <a:moveTo>
                  <a:pt x="906272" y="51943"/>
                </a:moveTo>
                <a:lnTo>
                  <a:pt x="899413" y="51943"/>
                </a:lnTo>
                <a:lnTo>
                  <a:pt x="899413" y="75565"/>
                </a:lnTo>
                <a:lnTo>
                  <a:pt x="906272" y="75565"/>
                </a:lnTo>
                <a:lnTo>
                  <a:pt x="906272" y="51943"/>
                </a:lnTo>
                <a:close/>
              </a:path>
              <a:path w="933450" h="650239">
                <a:moveTo>
                  <a:pt x="824357" y="0"/>
                </a:moveTo>
                <a:lnTo>
                  <a:pt x="815975" y="2286"/>
                </a:lnTo>
                <a:lnTo>
                  <a:pt x="812164" y="8762"/>
                </a:lnTo>
                <a:lnTo>
                  <a:pt x="808354" y="15367"/>
                </a:lnTo>
                <a:lnTo>
                  <a:pt x="810513" y="23749"/>
                </a:lnTo>
                <a:lnTo>
                  <a:pt x="879166" y="63754"/>
                </a:lnTo>
                <a:lnTo>
                  <a:pt x="899413" y="51943"/>
                </a:lnTo>
                <a:lnTo>
                  <a:pt x="906272" y="51943"/>
                </a:lnTo>
                <a:lnTo>
                  <a:pt x="906272" y="50037"/>
                </a:lnTo>
                <a:lnTo>
                  <a:pt x="909970" y="50037"/>
                </a:lnTo>
                <a:lnTo>
                  <a:pt x="824357" y="0"/>
                </a:lnTo>
                <a:close/>
              </a:path>
            </a:pathLst>
          </a:custGeom>
          <a:solidFill>
            <a:srgbClr val="5AAAF9"/>
          </a:solidFill>
        </p:spPr>
        <p:txBody>
          <a:bodyPr wrap="square" lIns="0" tIns="0" rIns="0" bIns="0" rtlCol="0"/>
          <a:lstStyle/>
          <a:p>
            <a:endParaRPr/>
          </a:p>
        </p:txBody>
      </p:sp>
      <p:sp>
        <p:nvSpPr>
          <p:cNvPr id="70" name="object 70"/>
          <p:cNvSpPr/>
          <p:nvPr/>
        </p:nvSpPr>
        <p:spPr>
          <a:xfrm>
            <a:off x="2728276" y="1945451"/>
            <a:ext cx="996950" cy="649605"/>
          </a:xfrm>
          <a:custGeom>
            <a:avLst/>
            <a:gdLst/>
            <a:ahLst/>
            <a:cxnLst/>
            <a:rect l="l" t="t" r="r" b="b"/>
            <a:pathLst>
              <a:path w="996950" h="649605">
                <a:moveTo>
                  <a:pt x="0" y="108203"/>
                </a:moveTo>
                <a:lnTo>
                  <a:pt x="8493" y="66061"/>
                </a:lnTo>
                <a:lnTo>
                  <a:pt x="31654" y="31670"/>
                </a:lnTo>
                <a:lnTo>
                  <a:pt x="66008" y="8495"/>
                </a:lnTo>
                <a:lnTo>
                  <a:pt x="108076" y="0"/>
                </a:lnTo>
                <a:lnTo>
                  <a:pt x="888619" y="0"/>
                </a:lnTo>
                <a:lnTo>
                  <a:pt x="930687" y="8495"/>
                </a:lnTo>
                <a:lnTo>
                  <a:pt x="965041" y="31670"/>
                </a:lnTo>
                <a:lnTo>
                  <a:pt x="988202" y="66061"/>
                </a:lnTo>
                <a:lnTo>
                  <a:pt x="996695" y="108203"/>
                </a:lnTo>
                <a:lnTo>
                  <a:pt x="996695" y="541019"/>
                </a:lnTo>
                <a:lnTo>
                  <a:pt x="988202" y="583162"/>
                </a:lnTo>
                <a:lnTo>
                  <a:pt x="965041" y="617553"/>
                </a:lnTo>
                <a:lnTo>
                  <a:pt x="930687" y="640728"/>
                </a:lnTo>
                <a:lnTo>
                  <a:pt x="888619" y="649224"/>
                </a:lnTo>
                <a:lnTo>
                  <a:pt x="108076" y="649224"/>
                </a:lnTo>
                <a:lnTo>
                  <a:pt x="66008" y="640728"/>
                </a:lnTo>
                <a:lnTo>
                  <a:pt x="31654" y="617553"/>
                </a:lnTo>
                <a:lnTo>
                  <a:pt x="8493" y="583162"/>
                </a:lnTo>
                <a:lnTo>
                  <a:pt x="0" y="541019"/>
                </a:lnTo>
                <a:lnTo>
                  <a:pt x="0" y="108203"/>
                </a:lnTo>
                <a:close/>
              </a:path>
            </a:pathLst>
          </a:custGeom>
          <a:ln w="9161">
            <a:solidFill>
              <a:srgbClr val="497DBA"/>
            </a:solidFill>
          </a:ln>
        </p:spPr>
        <p:txBody>
          <a:bodyPr wrap="square" lIns="0" tIns="0" rIns="0" bIns="0" rtlCol="0"/>
          <a:lstStyle/>
          <a:p>
            <a:endParaRPr/>
          </a:p>
        </p:txBody>
      </p:sp>
      <p:sp>
        <p:nvSpPr>
          <p:cNvPr id="71" name="object 71"/>
          <p:cNvSpPr txBox="1"/>
          <p:nvPr/>
        </p:nvSpPr>
        <p:spPr>
          <a:xfrm>
            <a:off x="2921315" y="2111379"/>
            <a:ext cx="603250" cy="306705"/>
          </a:xfrm>
          <a:prstGeom prst="rect">
            <a:avLst/>
          </a:prstGeom>
        </p:spPr>
        <p:txBody>
          <a:bodyPr vert="horz" wrap="square" lIns="0" tIns="17145" rIns="0" bIns="0" rtlCol="0">
            <a:spAutoFit/>
          </a:bodyPr>
          <a:lstStyle/>
          <a:p>
            <a:pPr marL="67310" marR="5080" indent="-55244">
              <a:lnSpc>
                <a:spcPct val="100000"/>
              </a:lnSpc>
              <a:spcBef>
                <a:spcPts val="135"/>
              </a:spcBef>
            </a:pPr>
            <a:r>
              <a:rPr sz="900" spc="45" dirty="0">
                <a:solidFill>
                  <a:srgbClr val="4178BD"/>
                </a:solidFill>
                <a:latin typeface="Arial"/>
                <a:cs typeface="Arial"/>
              </a:rPr>
              <a:t>B</a:t>
            </a:r>
            <a:r>
              <a:rPr sz="900" spc="10" dirty="0">
                <a:solidFill>
                  <a:srgbClr val="4178BD"/>
                </a:solidFill>
                <a:latin typeface="Arial"/>
                <a:cs typeface="Arial"/>
              </a:rPr>
              <a:t>l</a:t>
            </a:r>
            <a:r>
              <a:rPr sz="900" dirty="0">
                <a:solidFill>
                  <a:srgbClr val="4178BD"/>
                </a:solidFill>
                <a:latin typeface="Arial"/>
                <a:cs typeface="Arial"/>
              </a:rPr>
              <a:t>o</a:t>
            </a:r>
            <a:r>
              <a:rPr sz="900" spc="45" dirty="0">
                <a:solidFill>
                  <a:srgbClr val="4178BD"/>
                </a:solidFill>
                <a:latin typeface="Arial"/>
                <a:cs typeface="Arial"/>
              </a:rPr>
              <a:t>ckc</a:t>
            </a:r>
            <a:r>
              <a:rPr sz="900" dirty="0">
                <a:solidFill>
                  <a:srgbClr val="4178BD"/>
                </a:solidFill>
                <a:latin typeface="Arial"/>
                <a:cs typeface="Arial"/>
              </a:rPr>
              <a:t>ha</a:t>
            </a:r>
            <a:r>
              <a:rPr sz="900" spc="-60" dirty="0">
                <a:solidFill>
                  <a:srgbClr val="4178BD"/>
                </a:solidFill>
                <a:latin typeface="Arial"/>
                <a:cs typeface="Arial"/>
              </a:rPr>
              <a:t>i</a:t>
            </a:r>
            <a:r>
              <a:rPr sz="900" spc="10" dirty="0">
                <a:solidFill>
                  <a:srgbClr val="4178BD"/>
                </a:solidFill>
                <a:latin typeface="Arial"/>
                <a:cs typeface="Arial"/>
              </a:rPr>
              <a:t>n  </a:t>
            </a:r>
            <a:r>
              <a:rPr sz="900" spc="20" dirty="0">
                <a:solidFill>
                  <a:srgbClr val="4178BD"/>
                </a:solidFill>
                <a:latin typeface="Arial"/>
                <a:cs typeface="Arial"/>
              </a:rPr>
              <a:t>Architect</a:t>
            </a:r>
            <a:endParaRPr sz="900">
              <a:latin typeface="Arial"/>
              <a:cs typeface="Arial"/>
            </a:endParaRPr>
          </a:p>
        </p:txBody>
      </p:sp>
      <p:sp>
        <p:nvSpPr>
          <p:cNvPr id="72" name="object 72"/>
          <p:cNvSpPr/>
          <p:nvPr/>
        </p:nvSpPr>
        <p:spPr>
          <a:xfrm>
            <a:off x="2586543" y="1611695"/>
            <a:ext cx="329183" cy="493776"/>
          </a:xfrm>
          <a:prstGeom prst="rect">
            <a:avLst/>
          </a:prstGeom>
          <a:blipFill>
            <a:blip r:embed="rId2" cstate="print"/>
            <a:stretch>
              <a:fillRect/>
            </a:stretch>
          </a:blipFill>
        </p:spPr>
        <p:txBody>
          <a:bodyPr wrap="square" lIns="0" tIns="0" rIns="0" bIns="0" rtlCol="0"/>
          <a:lstStyle/>
          <a:p>
            <a:endParaRPr/>
          </a:p>
        </p:txBody>
      </p:sp>
      <p:sp>
        <p:nvSpPr>
          <p:cNvPr id="73" name="object 73"/>
          <p:cNvSpPr txBox="1"/>
          <p:nvPr/>
        </p:nvSpPr>
        <p:spPr>
          <a:xfrm>
            <a:off x="2692080" y="1869823"/>
            <a:ext cx="125095" cy="190500"/>
          </a:xfrm>
          <a:prstGeom prst="rect">
            <a:avLst/>
          </a:prstGeom>
        </p:spPr>
        <p:txBody>
          <a:bodyPr vert="horz" wrap="square" lIns="0" tIns="16510" rIns="0" bIns="0" rtlCol="0">
            <a:spAutoFit/>
          </a:bodyPr>
          <a:lstStyle/>
          <a:p>
            <a:pPr marL="12700">
              <a:lnSpc>
                <a:spcPct val="100000"/>
              </a:lnSpc>
              <a:spcBef>
                <a:spcPts val="130"/>
              </a:spcBef>
            </a:pPr>
            <a:r>
              <a:rPr sz="1050" b="1" spc="20" dirty="0">
                <a:solidFill>
                  <a:srgbClr val="FFFFFF"/>
                </a:solidFill>
                <a:latin typeface="Arial"/>
                <a:cs typeface="Arial"/>
              </a:rPr>
              <a:t>A</a:t>
            </a:r>
            <a:endParaRPr sz="1050">
              <a:latin typeface="Arial"/>
              <a:cs typeface="Arial"/>
            </a:endParaRPr>
          </a:p>
        </p:txBody>
      </p:sp>
      <p:sp>
        <p:nvSpPr>
          <p:cNvPr id="74" name="object 74"/>
          <p:cNvSpPr txBox="1"/>
          <p:nvPr/>
        </p:nvSpPr>
        <p:spPr>
          <a:xfrm>
            <a:off x="3735767" y="2506095"/>
            <a:ext cx="432434" cy="168910"/>
          </a:xfrm>
          <a:prstGeom prst="rect">
            <a:avLst/>
          </a:prstGeom>
        </p:spPr>
        <p:txBody>
          <a:bodyPr vert="horz" wrap="square" lIns="0" tIns="17145" rIns="0" bIns="0" rtlCol="0">
            <a:spAutoFit/>
          </a:bodyPr>
          <a:lstStyle/>
          <a:p>
            <a:pPr marL="12700">
              <a:lnSpc>
                <a:spcPct val="100000"/>
              </a:lnSpc>
              <a:spcBef>
                <a:spcPts val="135"/>
              </a:spcBef>
            </a:pPr>
            <a:r>
              <a:rPr sz="900" i="1" dirty="0">
                <a:solidFill>
                  <a:srgbClr val="5AAAF9"/>
                </a:solidFill>
                <a:latin typeface="Arial"/>
                <a:cs typeface="Arial"/>
              </a:rPr>
              <a:t>de</a:t>
            </a:r>
            <a:r>
              <a:rPr sz="900" i="1" spc="45" dirty="0">
                <a:solidFill>
                  <a:srgbClr val="5AAAF9"/>
                </a:solidFill>
                <a:latin typeface="Arial"/>
                <a:cs typeface="Arial"/>
              </a:rPr>
              <a:t>s</a:t>
            </a:r>
            <a:r>
              <a:rPr sz="900" i="1" spc="10" dirty="0">
                <a:solidFill>
                  <a:srgbClr val="5AAAF9"/>
                </a:solidFill>
                <a:latin typeface="Arial"/>
                <a:cs typeface="Arial"/>
              </a:rPr>
              <a:t>i</a:t>
            </a:r>
            <a:r>
              <a:rPr sz="900" i="1" dirty="0">
                <a:solidFill>
                  <a:srgbClr val="5AAAF9"/>
                </a:solidFill>
                <a:latin typeface="Arial"/>
                <a:cs typeface="Arial"/>
              </a:rPr>
              <a:t>gn</a:t>
            </a:r>
            <a:r>
              <a:rPr sz="900" i="1" spc="15" dirty="0">
                <a:solidFill>
                  <a:srgbClr val="5AAAF9"/>
                </a:solidFill>
                <a:latin typeface="Arial"/>
                <a:cs typeface="Arial"/>
              </a:rPr>
              <a:t>s</a:t>
            </a:r>
            <a:endParaRPr sz="900">
              <a:latin typeface="Arial"/>
              <a:cs typeface="Arial"/>
            </a:endParaRPr>
          </a:p>
        </p:txBody>
      </p:sp>
      <p:sp>
        <p:nvSpPr>
          <p:cNvPr id="75" name="object 75"/>
          <p:cNvSpPr/>
          <p:nvPr/>
        </p:nvSpPr>
        <p:spPr>
          <a:xfrm>
            <a:off x="3697539" y="2450530"/>
            <a:ext cx="610235" cy="127635"/>
          </a:xfrm>
          <a:custGeom>
            <a:avLst/>
            <a:gdLst/>
            <a:ahLst/>
            <a:cxnLst/>
            <a:rect l="l" t="t" r="r" b="b"/>
            <a:pathLst>
              <a:path w="610235" h="127635">
                <a:moveTo>
                  <a:pt x="531735" y="77535"/>
                </a:moveTo>
                <a:lnTo>
                  <a:pt x="486663" y="103631"/>
                </a:lnTo>
                <a:lnTo>
                  <a:pt x="484377" y="112014"/>
                </a:lnTo>
                <a:lnTo>
                  <a:pt x="491998" y="125222"/>
                </a:lnTo>
                <a:lnTo>
                  <a:pt x="500380" y="127381"/>
                </a:lnTo>
                <a:lnTo>
                  <a:pt x="506984" y="123698"/>
                </a:lnTo>
                <a:lnTo>
                  <a:pt x="586286" y="77724"/>
                </a:lnTo>
                <a:lnTo>
                  <a:pt x="582549" y="77724"/>
                </a:lnTo>
                <a:lnTo>
                  <a:pt x="531735" y="77535"/>
                </a:lnTo>
                <a:close/>
              </a:path>
              <a:path w="610235" h="127635">
                <a:moveTo>
                  <a:pt x="555313" y="63875"/>
                </a:moveTo>
                <a:lnTo>
                  <a:pt x="531735" y="77535"/>
                </a:lnTo>
                <a:lnTo>
                  <a:pt x="582549" y="77724"/>
                </a:lnTo>
                <a:lnTo>
                  <a:pt x="582549" y="75818"/>
                </a:lnTo>
                <a:lnTo>
                  <a:pt x="575563" y="75818"/>
                </a:lnTo>
                <a:lnTo>
                  <a:pt x="555313" y="63875"/>
                </a:lnTo>
                <a:close/>
              </a:path>
              <a:path w="610235" h="127635">
                <a:moveTo>
                  <a:pt x="500888" y="0"/>
                </a:moveTo>
                <a:lnTo>
                  <a:pt x="492506" y="2159"/>
                </a:lnTo>
                <a:lnTo>
                  <a:pt x="488569" y="8636"/>
                </a:lnTo>
                <a:lnTo>
                  <a:pt x="484759" y="15240"/>
                </a:lnTo>
                <a:lnTo>
                  <a:pt x="486918" y="23622"/>
                </a:lnTo>
                <a:lnTo>
                  <a:pt x="493522" y="27431"/>
                </a:lnTo>
                <a:lnTo>
                  <a:pt x="531964" y="50104"/>
                </a:lnTo>
                <a:lnTo>
                  <a:pt x="582549" y="50292"/>
                </a:lnTo>
                <a:lnTo>
                  <a:pt x="582549" y="77724"/>
                </a:lnTo>
                <a:lnTo>
                  <a:pt x="586286" y="77724"/>
                </a:lnTo>
                <a:lnTo>
                  <a:pt x="609726" y="64135"/>
                </a:lnTo>
                <a:lnTo>
                  <a:pt x="500888" y="0"/>
                </a:lnTo>
                <a:close/>
              </a:path>
              <a:path w="610235" h="127635">
                <a:moveTo>
                  <a:pt x="0" y="48133"/>
                </a:moveTo>
                <a:lnTo>
                  <a:pt x="0" y="75565"/>
                </a:lnTo>
                <a:lnTo>
                  <a:pt x="531735" y="77535"/>
                </a:lnTo>
                <a:lnTo>
                  <a:pt x="555313" y="63875"/>
                </a:lnTo>
                <a:lnTo>
                  <a:pt x="531964" y="50104"/>
                </a:lnTo>
                <a:lnTo>
                  <a:pt x="0" y="48133"/>
                </a:lnTo>
                <a:close/>
              </a:path>
              <a:path w="610235" h="127635">
                <a:moveTo>
                  <a:pt x="575690" y="52070"/>
                </a:moveTo>
                <a:lnTo>
                  <a:pt x="555313" y="63875"/>
                </a:lnTo>
                <a:lnTo>
                  <a:pt x="575563" y="75818"/>
                </a:lnTo>
                <a:lnTo>
                  <a:pt x="575690" y="52070"/>
                </a:lnTo>
                <a:close/>
              </a:path>
              <a:path w="610235" h="127635">
                <a:moveTo>
                  <a:pt x="582549" y="52070"/>
                </a:moveTo>
                <a:lnTo>
                  <a:pt x="575690" y="52070"/>
                </a:lnTo>
                <a:lnTo>
                  <a:pt x="575563" y="75818"/>
                </a:lnTo>
                <a:lnTo>
                  <a:pt x="582549" y="75818"/>
                </a:lnTo>
                <a:lnTo>
                  <a:pt x="582549" y="52070"/>
                </a:lnTo>
                <a:close/>
              </a:path>
              <a:path w="610235" h="127635">
                <a:moveTo>
                  <a:pt x="531964" y="50104"/>
                </a:moveTo>
                <a:lnTo>
                  <a:pt x="555313" y="63875"/>
                </a:lnTo>
                <a:lnTo>
                  <a:pt x="575690" y="52070"/>
                </a:lnTo>
                <a:lnTo>
                  <a:pt x="582549" y="52070"/>
                </a:lnTo>
                <a:lnTo>
                  <a:pt x="582549" y="50292"/>
                </a:lnTo>
                <a:lnTo>
                  <a:pt x="531964" y="50104"/>
                </a:lnTo>
                <a:close/>
              </a:path>
            </a:pathLst>
          </a:custGeom>
          <a:solidFill>
            <a:srgbClr val="5AAAF9"/>
          </a:solidFill>
        </p:spPr>
        <p:txBody>
          <a:bodyPr wrap="square" lIns="0" tIns="0" rIns="0" bIns="0" rtlCol="0"/>
          <a:lstStyle/>
          <a:p>
            <a:endParaRPr/>
          </a:p>
        </p:txBody>
      </p:sp>
      <p:sp>
        <p:nvSpPr>
          <p:cNvPr id="2" name="Date Placeholder 1"/>
          <p:cNvSpPr>
            <a:spLocks noGrp="1"/>
          </p:cNvSpPr>
          <p:nvPr>
            <p:ph type="dt" sz="half" idx="6"/>
          </p:nvPr>
        </p:nvSpPr>
        <p:spPr>
          <a:xfrm>
            <a:off x="1598612" y="4818587"/>
            <a:ext cx="1092454" cy="257492"/>
          </a:xfrm>
        </p:spPr>
        <p:txBody>
          <a:bodyPr/>
          <a:lstStyle/>
          <a:p>
            <a:fld id="{8805D7DF-DDF1-4A12-8701-98D3308C7537}" type="datetime1">
              <a:rPr lang="zh-CN" altLang="en-US" smtClean="0"/>
              <a:t>2020/8/17</a:t>
            </a:fld>
            <a:endParaRPr lang="en-US" dirty="0"/>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27</a:t>
            </a:fld>
            <a:endParaRPr lang="en-US" altLang="zh-CN" spc="5" dirty="0"/>
          </a:p>
        </p:txBody>
      </p:sp>
      <p:sp>
        <p:nvSpPr>
          <p:cNvPr id="68" name="Rectangle 67"/>
          <p:cNvSpPr/>
          <p:nvPr/>
        </p:nvSpPr>
        <p:spPr>
          <a:xfrm>
            <a:off x="76452" y="720142"/>
            <a:ext cx="8991347" cy="307777"/>
          </a:xfrm>
          <a:prstGeom prst="rect">
            <a:avLst/>
          </a:prstGeom>
        </p:spPr>
        <p:txBody>
          <a:bodyPr wrap="square">
            <a:spAutoFit/>
          </a:bodyPr>
          <a:lstStyle/>
          <a:p>
            <a:r>
              <a:rPr lang="en-US" altLang="zh-CN" sz="1400" dirty="0"/>
              <a:t>The actors represent entities that exist </a:t>
            </a:r>
            <a:r>
              <a:rPr lang="en-US" altLang="zh-CN" sz="1400" b="1" i="1" dirty="0"/>
              <a:t>outside</a:t>
            </a:r>
            <a:r>
              <a:rPr lang="en-US" altLang="zh-CN" sz="1400" dirty="0"/>
              <a:t> the scope of the solution, but are critical for its completeness. </a:t>
            </a:r>
          </a:p>
        </p:txBody>
      </p:sp>
      <p:sp>
        <p:nvSpPr>
          <p:cNvPr id="77" name="Rectangle 76"/>
          <p:cNvSpPr/>
          <p:nvPr/>
        </p:nvSpPr>
        <p:spPr>
          <a:xfrm>
            <a:off x="76452" y="990149"/>
            <a:ext cx="2510091" cy="1200329"/>
          </a:xfrm>
          <a:prstGeom prst="rect">
            <a:avLst/>
          </a:prstGeom>
        </p:spPr>
        <p:txBody>
          <a:bodyPr wrap="square">
            <a:spAutoFit/>
          </a:bodyPr>
          <a:lstStyle/>
          <a:p>
            <a:pPr marL="171450" indent="-171450">
              <a:buFont typeface="Arial" panose="020B0604020202020204" pitchFamily="34" charset="0"/>
              <a:buChar char="•"/>
            </a:pPr>
            <a:r>
              <a:rPr lang="en-US" altLang="zh-CN" sz="1200" dirty="0"/>
              <a:t>For example, actors can be people, devices, external institutions, legacy applications that will not be modified by this solution, and packaged applications with which this solution will interact.</a:t>
            </a:r>
          </a:p>
        </p:txBody>
      </p:sp>
    </p:spTree>
    <p:extLst>
      <p:ext uri="{BB962C8B-B14F-4D97-AF65-F5344CB8AC3E}">
        <p14:creationId xmlns:p14="http://schemas.microsoft.com/office/powerpoint/2010/main" val="1302354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9410" y="170509"/>
            <a:ext cx="7473990" cy="509114"/>
          </a:xfrm>
          <a:prstGeom prst="rect">
            <a:avLst/>
          </a:prstGeom>
        </p:spPr>
        <p:txBody>
          <a:bodyPr vert="horz" wrap="square" lIns="0" tIns="16510" rIns="0" bIns="0" rtlCol="0">
            <a:spAutoFit/>
          </a:bodyPr>
          <a:lstStyle/>
          <a:p>
            <a:pPr marL="12700">
              <a:lnSpc>
                <a:spcPct val="100000"/>
              </a:lnSpc>
              <a:spcBef>
                <a:spcPts val="130"/>
              </a:spcBef>
            </a:pPr>
            <a:r>
              <a:rPr sz="3200" b="1" spc="-5" dirty="0">
                <a:solidFill>
                  <a:srgbClr val="006CBD"/>
                </a:solidFill>
              </a:rPr>
              <a:t>Actors in </a:t>
            </a:r>
            <a:r>
              <a:rPr sz="3200" b="1" spc="15" dirty="0">
                <a:solidFill>
                  <a:srgbClr val="006CBD"/>
                </a:solidFill>
              </a:rPr>
              <a:t>a </a:t>
            </a:r>
            <a:r>
              <a:rPr sz="3200" b="1" spc="-15" dirty="0" smtClean="0">
                <a:solidFill>
                  <a:srgbClr val="006CBD"/>
                </a:solidFill>
              </a:rPr>
              <a:t>Blockchain</a:t>
            </a:r>
            <a:r>
              <a:rPr lang="en-US" sz="3200" b="1" spc="570" dirty="0">
                <a:solidFill>
                  <a:srgbClr val="006CBD"/>
                </a:solidFill>
              </a:rPr>
              <a:t> </a:t>
            </a:r>
            <a:r>
              <a:rPr sz="3200" b="1" spc="-20" dirty="0" smtClean="0">
                <a:solidFill>
                  <a:srgbClr val="006CBD"/>
                </a:solidFill>
              </a:rPr>
              <a:t>Solution</a:t>
            </a:r>
            <a:r>
              <a:rPr lang="en-US" sz="3200" b="1" spc="-20" dirty="0" smtClean="0">
                <a:solidFill>
                  <a:srgbClr val="006CBD"/>
                </a:solidFill>
              </a:rPr>
              <a:t> (2)</a:t>
            </a:r>
            <a:endParaRPr sz="3200" b="1" dirty="0"/>
          </a:p>
        </p:txBody>
      </p:sp>
      <p:sp>
        <p:nvSpPr>
          <p:cNvPr id="3" name="object 3"/>
          <p:cNvSpPr txBox="1"/>
          <p:nvPr/>
        </p:nvSpPr>
        <p:spPr>
          <a:xfrm>
            <a:off x="2743073" y="1233743"/>
            <a:ext cx="5867528" cy="307135"/>
          </a:xfrm>
          <a:prstGeom prst="rect">
            <a:avLst/>
          </a:prstGeom>
        </p:spPr>
        <p:txBody>
          <a:bodyPr vert="horz" wrap="square" lIns="0" tIns="17145" rIns="0" bIns="0" rtlCol="0">
            <a:spAutoFit/>
          </a:bodyPr>
          <a:lstStyle/>
          <a:p>
            <a:pPr marL="12700" marR="5080">
              <a:lnSpc>
                <a:spcPct val="100000"/>
              </a:lnSpc>
              <a:spcBef>
                <a:spcPts val="135"/>
              </a:spcBef>
            </a:pPr>
            <a:r>
              <a:rPr sz="900" spc="-10" dirty="0">
                <a:solidFill>
                  <a:srgbClr val="4178BD"/>
                </a:solidFill>
                <a:latin typeface="Arial"/>
                <a:cs typeface="Arial"/>
              </a:rPr>
              <a:t>The</a:t>
            </a:r>
            <a:r>
              <a:rPr sz="900" spc="30" dirty="0">
                <a:solidFill>
                  <a:srgbClr val="4178BD"/>
                </a:solidFill>
                <a:latin typeface="Arial"/>
                <a:cs typeface="Arial"/>
              </a:rPr>
              <a:t> </a:t>
            </a:r>
            <a:r>
              <a:rPr sz="900" spc="15" dirty="0">
                <a:solidFill>
                  <a:srgbClr val="4178BD"/>
                </a:solidFill>
                <a:latin typeface="Arial"/>
                <a:cs typeface="Arial"/>
              </a:rPr>
              <a:t>business</a:t>
            </a:r>
            <a:r>
              <a:rPr sz="900" dirty="0">
                <a:solidFill>
                  <a:srgbClr val="4178BD"/>
                </a:solidFill>
                <a:latin typeface="Arial"/>
                <a:cs typeface="Arial"/>
              </a:rPr>
              <a:t> </a:t>
            </a:r>
            <a:r>
              <a:rPr sz="900" spc="10" dirty="0">
                <a:solidFill>
                  <a:srgbClr val="4178BD"/>
                </a:solidFill>
                <a:latin typeface="Arial"/>
                <a:cs typeface="Arial"/>
              </a:rPr>
              <a:t>user,</a:t>
            </a:r>
            <a:r>
              <a:rPr sz="900" dirty="0">
                <a:solidFill>
                  <a:srgbClr val="4178BD"/>
                </a:solidFill>
                <a:latin typeface="Arial"/>
                <a:cs typeface="Arial"/>
              </a:rPr>
              <a:t> </a:t>
            </a:r>
            <a:r>
              <a:rPr sz="900" spc="-5" dirty="0">
                <a:solidFill>
                  <a:srgbClr val="4178BD"/>
                </a:solidFill>
                <a:latin typeface="Arial"/>
                <a:cs typeface="Arial"/>
              </a:rPr>
              <a:t>operating</a:t>
            </a:r>
            <a:r>
              <a:rPr sz="900" spc="-45" dirty="0">
                <a:solidFill>
                  <a:srgbClr val="4178BD"/>
                </a:solidFill>
                <a:latin typeface="Arial"/>
                <a:cs typeface="Arial"/>
              </a:rPr>
              <a:t> </a:t>
            </a:r>
            <a:r>
              <a:rPr sz="900" spc="15" dirty="0">
                <a:solidFill>
                  <a:srgbClr val="4178BD"/>
                </a:solidFill>
                <a:latin typeface="Arial"/>
                <a:cs typeface="Arial"/>
              </a:rPr>
              <a:t>in</a:t>
            </a:r>
            <a:r>
              <a:rPr sz="900" spc="-50" dirty="0">
                <a:solidFill>
                  <a:srgbClr val="4178BD"/>
                </a:solidFill>
                <a:latin typeface="Arial"/>
                <a:cs typeface="Arial"/>
              </a:rPr>
              <a:t> </a:t>
            </a:r>
            <a:r>
              <a:rPr sz="900" spc="20" dirty="0">
                <a:solidFill>
                  <a:srgbClr val="4178BD"/>
                </a:solidFill>
                <a:latin typeface="Arial"/>
                <a:cs typeface="Arial"/>
              </a:rPr>
              <a:t>a</a:t>
            </a:r>
            <a:r>
              <a:rPr sz="900" spc="-45" dirty="0">
                <a:solidFill>
                  <a:srgbClr val="4178BD"/>
                </a:solidFill>
                <a:latin typeface="Arial"/>
                <a:cs typeface="Arial"/>
              </a:rPr>
              <a:t> </a:t>
            </a:r>
            <a:r>
              <a:rPr sz="900" spc="5" dirty="0">
                <a:solidFill>
                  <a:srgbClr val="4178BD"/>
                </a:solidFill>
                <a:latin typeface="Arial"/>
                <a:cs typeface="Arial"/>
              </a:rPr>
              <a:t>business </a:t>
            </a:r>
            <a:r>
              <a:rPr sz="900" dirty="0">
                <a:solidFill>
                  <a:srgbClr val="4178BD"/>
                </a:solidFill>
                <a:latin typeface="Arial"/>
                <a:cs typeface="Arial"/>
              </a:rPr>
              <a:t>network.</a:t>
            </a:r>
            <a:r>
              <a:rPr sz="900" spc="-75" dirty="0">
                <a:solidFill>
                  <a:srgbClr val="4178BD"/>
                </a:solidFill>
                <a:latin typeface="Arial"/>
                <a:cs typeface="Arial"/>
              </a:rPr>
              <a:t> </a:t>
            </a:r>
            <a:r>
              <a:rPr sz="900" spc="-5" dirty="0">
                <a:solidFill>
                  <a:srgbClr val="4178BD"/>
                </a:solidFill>
                <a:latin typeface="Arial"/>
                <a:cs typeface="Arial"/>
              </a:rPr>
              <a:t>This</a:t>
            </a:r>
            <a:r>
              <a:rPr sz="900" spc="5" dirty="0">
                <a:solidFill>
                  <a:srgbClr val="4178BD"/>
                </a:solidFill>
                <a:latin typeface="Arial"/>
                <a:cs typeface="Arial"/>
              </a:rPr>
              <a:t> role</a:t>
            </a:r>
            <a:r>
              <a:rPr sz="900" spc="-50" dirty="0">
                <a:solidFill>
                  <a:srgbClr val="4178BD"/>
                </a:solidFill>
                <a:latin typeface="Arial"/>
                <a:cs typeface="Arial"/>
              </a:rPr>
              <a:t> </a:t>
            </a:r>
            <a:r>
              <a:rPr sz="900" spc="5" dirty="0">
                <a:solidFill>
                  <a:srgbClr val="4178BD"/>
                </a:solidFill>
                <a:latin typeface="Arial"/>
                <a:cs typeface="Arial"/>
              </a:rPr>
              <a:t>interacts</a:t>
            </a:r>
            <a:r>
              <a:rPr sz="900" spc="-70" dirty="0">
                <a:solidFill>
                  <a:srgbClr val="4178BD"/>
                </a:solidFill>
                <a:latin typeface="Arial"/>
                <a:cs typeface="Arial"/>
              </a:rPr>
              <a:t> </a:t>
            </a:r>
            <a:r>
              <a:rPr sz="900" spc="15" dirty="0">
                <a:solidFill>
                  <a:srgbClr val="4178BD"/>
                </a:solidFill>
                <a:latin typeface="Arial"/>
                <a:cs typeface="Arial"/>
              </a:rPr>
              <a:t>with</a:t>
            </a:r>
            <a:r>
              <a:rPr sz="900" spc="-45" dirty="0">
                <a:solidFill>
                  <a:srgbClr val="4178BD"/>
                </a:solidFill>
                <a:latin typeface="Arial"/>
                <a:cs typeface="Arial"/>
              </a:rPr>
              <a:t> </a:t>
            </a:r>
            <a:r>
              <a:rPr sz="900" spc="15" dirty="0">
                <a:solidFill>
                  <a:srgbClr val="4178BD"/>
                </a:solidFill>
                <a:latin typeface="Arial"/>
                <a:cs typeface="Arial"/>
              </a:rPr>
              <a:t>the</a:t>
            </a:r>
            <a:r>
              <a:rPr sz="900" spc="-50" dirty="0">
                <a:solidFill>
                  <a:srgbClr val="4178BD"/>
                </a:solidFill>
                <a:latin typeface="Arial"/>
                <a:cs typeface="Arial"/>
              </a:rPr>
              <a:t> </a:t>
            </a:r>
            <a:r>
              <a:rPr sz="900" dirty="0">
                <a:solidFill>
                  <a:srgbClr val="4178BD"/>
                </a:solidFill>
                <a:latin typeface="Arial"/>
                <a:cs typeface="Arial"/>
              </a:rPr>
              <a:t>Blockchain</a:t>
            </a:r>
            <a:r>
              <a:rPr sz="900" spc="-45" dirty="0">
                <a:solidFill>
                  <a:srgbClr val="4178BD"/>
                </a:solidFill>
                <a:latin typeface="Arial"/>
                <a:cs typeface="Arial"/>
              </a:rPr>
              <a:t> </a:t>
            </a:r>
            <a:r>
              <a:rPr sz="900" dirty="0">
                <a:solidFill>
                  <a:srgbClr val="4178BD"/>
                </a:solidFill>
                <a:latin typeface="Arial"/>
                <a:cs typeface="Arial"/>
              </a:rPr>
              <a:t>using</a:t>
            </a:r>
            <a:r>
              <a:rPr sz="900" spc="-50" dirty="0">
                <a:solidFill>
                  <a:srgbClr val="4178BD"/>
                </a:solidFill>
                <a:latin typeface="Arial"/>
                <a:cs typeface="Arial"/>
              </a:rPr>
              <a:t> </a:t>
            </a:r>
            <a:r>
              <a:rPr sz="900" spc="10" dirty="0">
                <a:solidFill>
                  <a:srgbClr val="4178BD"/>
                </a:solidFill>
                <a:latin typeface="Arial"/>
                <a:cs typeface="Arial"/>
              </a:rPr>
              <a:t>an </a:t>
            </a:r>
            <a:r>
              <a:rPr sz="900" spc="10" dirty="0" smtClean="0">
                <a:solidFill>
                  <a:srgbClr val="4178BD"/>
                </a:solidFill>
                <a:latin typeface="Arial"/>
                <a:cs typeface="Arial"/>
              </a:rPr>
              <a:t>application</a:t>
            </a:r>
            <a:r>
              <a:rPr sz="900" spc="10" dirty="0">
                <a:solidFill>
                  <a:srgbClr val="4178BD"/>
                </a:solidFill>
                <a:latin typeface="Arial"/>
                <a:cs typeface="Arial"/>
              </a:rPr>
              <a:t>.</a:t>
            </a:r>
            <a:r>
              <a:rPr sz="900" spc="-15" dirty="0">
                <a:solidFill>
                  <a:srgbClr val="4178BD"/>
                </a:solidFill>
                <a:latin typeface="Arial"/>
                <a:cs typeface="Arial"/>
              </a:rPr>
              <a:t> </a:t>
            </a:r>
            <a:endParaRPr lang="en-US" sz="900" spc="-15" dirty="0" smtClean="0">
              <a:solidFill>
                <a:srgbClr val="4178BD"/>
              </a:solidFill>
              <a:latin typeface="Arial"/>
              <a:cs typeface="Arial"/>
            </a:endParaRPr>
          </a:p>
          <a:p>
            <a:pPr marL="12700" marR="5080">
              <a:lnSpc>
                <a:spcPct val="100000"/>
              </a:lnSpc>
              <a:spcBef>
                <a:spcPts val="135"/>
              </a:spcBef>
            </a:pPr>
            <a:r>
              <a:rPr sz="900" spc="-10" dirty="0" smtClean="0">
                <a:solidFill>
                  <a:srgbClr val="4178BD"/>
                </a:solidFill>
                <a:latin typeface="Arial"/>
                <a:cs typeface="Arial"/>
              </a:rPr>
              <a:t>They</a:t>
            </a:r>
            <a:r>
              <a:rPr sz="900" spc="-5" dirty="0" smtClean="0">
                <a:solidFill>
                  <a:srgbClr val="4178BD"/>
                </a:solidFill>
                <a:latin typeface="Arial"/>
                <a:cs typeface="Arial"/>
              </a:rPr>
              <a:t> </a:t>
            </a:r>
            <a:r>
              <a:rPr sz="900" dirty="0">
                <a:solidFill>
                  <a:srgbClr val="4178BD"/>
                </a:solidFill>
                <a:latin typeface="Arial"/>
                <a:cs typeface="Arial"/>
              </a:rPr>
              <a:t>are</a:t>
            </a:r>
            <a:r>
              <a:rPr sz="900" spc="-55" dirty="0">
                <a:solidFill>
                  <a:srgbClr val="4178BD"/>
                </a:solidFill>
                <a:latin typeface="Arial"/>
                <a:cs typeface="Arial"/>
              </a:rPr>
              <a:t> </a:t>
            </a:r>
            <a:r>
              <a:rPr sz="900" dirty="0">
                <a:solidFill>
                  <a:srgbClr val="4178BD"/>
                </a:solidFill>
                <a:latin typeface="Arial"/>
                <a:cs typeface="Arial"/>
              </a:rPr>
              <a:t>not</a:t>
            </a:r>
            <a:r>
              <a:rPr sz="900" spc="-10" dirty="0">
                <a:solidFill>
                  <a:srgbClr val="4178BD"/>
                </a:solidFill>
                <a:latin typeface="Arial"/>
                <a:cs typeface="Arial"/>
              </a:rPr>
              <a:t> </a:t>
            </a:r>
            <a:r>
              <a:rPr sz="900" dirty="0">
                <a:solidFill>
                  <a:srgbClr val="4178BD"/>
                </a:solidFill>
                <a:latin typeface="Arial"/>
                <a:cs typeface="Arial"/>
              </a:rPr>
              <a:t>aware</a:t>
            </a:r>
            <a:r>
              <a:rPr sz="900" spc="-55" dirty="0">
                <a:solidFill>
                  <a:srgbClr val="4178BD"/>
                </a:solidFill>
                <a:latin typeface="Arial"/>
                <a:cs typeface="Arial"/>
              </a:rPr>
              <a:t> </a:t>
            </a:r>
            <a:r>
              <a:rPr sz="900" spc="5" dirty="0">
                <a:solidFill>
                  <a:srgbClr val="4178BD"/>
                </a:solidFill>
                <a:latin typeface="Arial"/>
                <a:cs typeface="Arial"/>
              </a:rPr>
              <a:t>of</a:t>
            </a:r>
            <a:r>
              <a:rPr sz="900" spc="-80" dirty="0">
                <a:solidFill>
                  <a:srgbClr val="4178BD"/>
                </a:solidFill>
                <a:latin typeface="Arial"/>
                <a:cs typeface="Arial"/>
              </a:rPr>
              <a:t> </a:t>
            </a:r>
            <a:r>
              <a:rPr sz="900" spc="15" dirty="0">
                <a:solidFill>
                  <a:srgbClr val="4178BD"/>
                </a:solidFill>
                <a:latin typeface="Arial"/>
                <a:cs typeface="Arial"/>
              </a:rPr>
              <a:t>the</a:t>
            </a:r>
            <a:r>
              <a:rPr sz="900" spc="-55" dirty="0">
                <a:solidFill>
                  <a:srgbClr val="4178BD"/>
                </a:solidFill>
                <a:latin typeface="Arial"/>
                <a:cs typeface="Arial"/>
              </a:rPr>
              <a:t> </a:t>
            </a:r>
            <a:r>
              <a:rPr sz="900" spc="15" dirty="0">
                <a:solidFill>
                  <a:srgbClr val="4178BD"/>
                </a:solidFill>
                <a:latin typeface="Arial"/>
                <a:cs typeface="Arial"/>
              </a:rPr>
              <a:t>Blockchain.</a:t>
            </a:r>
            <a:endParaRPr sz="900" dirty="0">
              <a:latin typeface="Arial"/>
              <a:cs typeface="Arial"/>
            </a:endParaRPr>
          </a:p>
        </p:txBody>
      </p:sp>
      <p:sp>
        <p:nvSpPr>
          <p:cNvPr id="4" name="object 4"/>
          <p:cNvSpPr txBox="1"/>
          <p:nvPr/>
        </p:nvSpPr>
        <p:spPr>
          <a:xfrm>
            <a:off x="2743073" y="1823023"/>
            <a:ext cx="6324726" cy="155812"/>
          </a:xfrm>
          <a:prstGeom prst="rect">
            <a:avLst/>
          </a:prstGeom>
        </p:spPr>
        <p:txBody>
          <a:bodyPr vert="horz" wrap="square" lIns="0" tIns="17145" rIns="0" bIns="0" rtlCol="0">
            <a:spAutoFit/>
          </a:bodyPr>
          <a:lstStyle/>
          <a:p>
            <a:pPr marL="12700">
              <a:lnSpc>
                <a:spcPct val="100000"/>
              </a:lnSpc>
              <a:spcBef>
                <a:spcPts val="135"/>
              </a:spcBef>
            </a:pPr>
            <a:r>
              <a:rPr sz="900" spc="-10" dirty="0">
                <a:solidFill>
                  <a:srgbClr val="4178BD"/>
                </a:solidFill>
                <a:latin typeface="Arial"/>
                <a:cs typeface="Arial"/>
              </a:rPr>
              <a:t>The</a:t>
            </a:r>
            <a:r>
              <a:rPr sz="900" spc="25" dirty="0">
                <a:solidFill>
                  <a:srgbClr val="4178BD"/>
                </a:solidFill>
                <a:latin typeface="Arial"/>
                <a:cs typeface="Arial"/>
              </a:rPr>
              <a:t> </a:t>
            </a:r>
            <a:r>
              <a:rPr sz="900" spc="-15" dirty="0">
                <a:solidFill>
                  <a:srgbClr val="4178BD"/>
                </a:solidFill>
                <a:latin typeface="Arial"/>
                <a:cs typeface="Arial"/>
              </a:rPr>
              <a:t>overall</a:t>
            </a:r>
            <a:r>
              <a:rPr sz="900" spc="45" dirty="0">
                <a:solidFill>
                  <a:srgbClr val="4178BD"/>
                </a:solidFill>
                <a:latin typeface="Arial"/>
                <a:cs typeface="Arial"/>
              </a:rPr>
              <a:t> </a:t>
            </a:r>
            <a:r>
              <a:rPr sz="900" spc="10" dirty="0">
                <a:solidFill>
                  <a:srgbClr val="4178BD"/>
                </a:solidFill>
                <a:latin typeface="Arial"/>
                <a:cs typeface="Arial"/>
              </a:rPr>
              <a:t>authority</a:t>
            </a:r>
            <a:r>
              <a:rPr sz="900" dirty="0">
                <a:solidFill>
                  <a:srgbClr val="4178BD"/>
                </a:solidFill>
                <a:latin typeface="Arial"/>
                <a:cs typeface="Arial"/>
              </a:rPr>
              <a:t> </a:t>
            </a:r>
            <a:r>
              <a:rPr sz="900" spc="15" dirty="0">
                <a:solidFill>
                  <a:srgbClr val="4178BD"/>
                </a:solidFill>
                <a:latin typeface="Arial"/>
                <a:cs typeface="Arial"/>
              </a:rPr>
              <a:t>in</a:t>
            </a:r>
            <a:r>
              <a:rPr sz="900" spc="-50" dirty="0">
                <a:solidFill>
                  <a:srgbClr val="4178BD"/>
                </a:solidFill>
                <a:latin typeface="Arial"/>
                <a:cs typeface="Arial"/>
              </a:rPr>
              <a:t> </a:t>
            </a:r>
            <a:r>
              <a:rPr sz="900" spc="20" dirty="0">
                <a:solidFill>
                  <a:srgbClr val="4178BD"/>
                </a:solidFill>
                <a:latin typeface="Arial"/>
                <a:cs typeface="Arial"/>
              </a:rPr>
              <a:t>a</a:t>
            </a:r>
            <a:r>
              <a:rPr sz="900" spc="-50" dirty="0">
                <a:solidFill>
                  <a:srgbClr val="4178BD"/>
                </a:solidFill>
                <a:latin typeface="Arial"/>
                <a:cs typeface="Arial"/>
              </a:rPr>
              <a:t> </a:t>
            </a:r>
            <a:r>
              <a:rPr sz="900" spc="15" dirty="0">
                <a:solidFill>
                  <a:srgbClr val="4178BD"/>
                </a:solidFill>
                <a:latin typeface="Arial"/>
                <a:cs typeface="Arial"/>
              </a:rPr>
              <a:t>business</a:t>
            </a:r>
            <a:r>
              <a:rPr sz="900" dirty="0">
                <a:solidFill>
                  <a:srgbClr val="4178BD"/>
                </a:solidFill>
                <a:latin typeface="Arial"/>
                <a:cs typeface="Arial"/>
              </a:rPr>
              <a:t> network.</a:t>
            </a:r>
            <a:r>
              <a:rPr sz="900" spc="-75" dirty="0">
                <a:solidFill>
                  <a:srgbClr val="4178BD"/>
                </a:solidFill>
                <a:latin typeface="Arial"/>
                <a:cs typeface="Arial"/>
              </a:rPr>
              <a:t> </a:t>
            </a:r>
            <a:r>
              <a:rPr sz="900" dirty="0">
                <a:solidFill>
                  <a:srgbClr val="4178BD"/>
                </a:solidFill>
                <a:latin typeface="Arial"/>
                <a:cs typeface="Arial"/>
              </a:rPr>
              <a:t>Specifically,</a:t>
            </a:r>
            <a:r>
              <a:rPr sz="900" spc="-5" dirty="0">
                <a:solidFill>
                  <a:srgbClr val="4178BD"/>
                </a:solidFill>
                <a:latin typeface="Arial"/>
                <a:cs typeface="Arial"/>
              </a:rPr>
              <a:t> regulators</a:t>
            </a:r>
            <a:r>
              <a:rPr sz="900" dirty="0">
                <a:solidFill>
                  <a:srgbClr val="4178BD"/>
                </a:solidFill>
                <a:latin typeface="Arial"/>
                <a:cs typeface="Arial"/>
              </a:rPr>
              <a:t> </a:t>
            </a:r>
            <a:r>
              <a:rPr sz="900" spc="15" dirty="0">
                <a:solidFill>
                  <a:srgbClr val="4178BD"/>
                </a:solidFill>
                <a:latin typeface="Arial"/>
                <a:cs typeface="Arial"/>
              </a:rPr>
              <a:t>may</a:t>
            </a:r>
            <a:r>
              <a:rPr sz="900" spc="-70" dirty="0">
                <a:solidFill>
                  <a:srgbClr val="4178BD"/>
                </a:solidFill>
                <a:latin typeface="Arial"/>
                <a:cs typeface="Arial"/>
              </a:rPr>
              <a:t> </a:t>
            </a:r>
            <a:r>
              <a:rPr sz="900" dirty="0">
                <a:solidFill>
                  <a:srgbClr val="4178BD"/>
                </a:solidFill>
                <a:latin typeface="Arial"/>
                <a:cs typeface="Arial"/>
              </a:rPr>
              <a:t>require</a:t>
            </a:r>
            <a:r>
              <a:rPr sz="900" spc="-50" dirty="0">
                <a:solidFill>
                  <a:srgbClr val="4178BD"/>
                </a:solidFill>
                <a:latin typeface="Arial"/>
                <a:cs typeface="Arial"/>
              </a:rPr>
              <a:t> </a:t>
            </a:r>
            <a:r>
              <a:rPr sz="900" dirty="0">
                <a:solidFill>
                  <a:srgbClr val="4178BD"/>
                </a:solidFill>
                <a:latin typeface="Arial"/>
                <a:cs typeface="Arial"/>
              </a:rPr>
              <a:t>broad</a:t>
            </a:r>
            <a:r>
              <a:rPr sz="900" spc="-50" dirty="0">
                <a:solidFill>
                  <a:srgbClr val="4178BD"/>
                </a:solidFill>
                <a:latin typeface="Arial"/>
                <a:cs typeface="Arial"/>
              </a:rPr>
              <a:t> </a:t>
            </a:r>
            <a:r>
              <a:rPr sz="900" spc="15" dirty="0">
                <a:solidFill>
                  <a:srgbClr val="4178BD"/>
                </a:solidFill>
                <a:latin typeface="Arial"/>
                <a:cs typeface="Arial"/>
              </a:rPr>
              <a:t>access</a:t>
            </a:r>
            <a:r>
              <a:rPr sz="900" spc="-70" dirty="0">
                <a:solidFill>
                  <a:srgbClr val="4178BD"/>
                </a:solidFill>
                <a:latin typeface="Arial"/>
                <a:cs typeface="Arial"/>
              </a:rPr>
              <a:t> </a:t>
            </a:r>
            <a:r>
              <a:rPr sz="900" spc="25" dirty="0" smtClean="0">
                <a:solidFill>
                  <a:srgbClr val="4178BD"/>
                </a:solidFill>
                <a:latin typeface="Arial"/>
                <a:cs typeface="Arial"/>
              </a:rPr>
              <a:t>to</a:t>
            </a:r>
            <a:r>
              <a:rPr lang="en-US" sz="900" dirty="0">
                <a:latin typeface="Arial"/>
                <a:cs typeface="Arial"/>
              </a:rPr>
              <a:t> </a:t>
            </a:r>
            <a:r>
              <a:rPr sz="900" spc="15" dirty="0" smtClean="0">
                <a:solidFill>
                  <a:srgbClr val="4178BD"/>
                </a:solidFill>
                <a:latin typeface="Arial"/>
                <a:cs typeface="Arial"/>
              </a:rPr>
              <a:t>the </a:t>
            </a:r>
            <a:r>
              <a:rPr sz="900" dirty="0">
                <a:solidFill>
                  <a:srgbClr val="4178BD"/>
                </a:solidFill>
                <a:latin typeface="Arial"/>
                <a:cs typeface="Arial"/>
              </a:rPr>
              <a:t>ledger’s</a:t>
            </a:r>
            <a:r>
              <a:rPr sz="900" spc="-75" dirty="0">
                <a:solidFill>
                  <a:srgbClr val="4178BD"/>
                </a:solidFill>
                <a:latin typeface="Arial"/>
                <a:cs typeface="Arial"/>
              </a:rPr>
              <a:t> </a:t>
            </a:r>
            <a:r>
              <a:rPr sz="900" spc="10" dirty="0">
                <a:solidFill>
                  <a:srgbClr val="4178BD"/>
                </a:solidFill>
                <a:latin typeface="Arial"/>
                <a:cs typeface="Arial"/>
              </a:rPr>
              <a:t>contents.</a:t>
            </a:r>
            <a:endParaRPr sz="900" dirty="0">
              <a:latin typeface="Arial"/>
              <a:cs typeface="Arial"/>
            </a:endParaRPr>
          </a:p>
        </p:txBody>
      </p:sp>
      <p:sp>
        <p:nvSpPr>
          <p:cNvPr id="5" name="object 5"/>
          <p:cNvSpPr txBox="1"/>
          <p:nvPr/>
        </p:nvSpPr>
        <p:spPr>
          <a:xfrm>
            <a:off x="2743073" y="2382966"/>
            <a:ext cx="6324726" cy="155812"/>
          </a:xfrm>
          <a:prstGeom prst="rect">
            <a:avLst/>
          </a:prstGeom>
        </p:spPr>
        <p:txBody>
          <a:bodyPr vert="horz" wrap="square" lIns="0" tIns="17145" rIns="0" bIns="0" rtlCol="0">
            <a:spAutoFit/>
          </a:bodyPr>
          <a:lstStyle/>
          <a:p>
            <a:pPr marL="12700" marR="5080">
              <a:lnSpc>
                <a:spcPct val="100000"/>
              </a:lnSpc>
              <a:spcBef>
                <a:spcPts val="135"/>
              </a:spcBef>
            </a:pPr>
            <a:r>
              <a:rPr sz="900" spc="-10" dirty="0">
                <a:solidFill>
                  <a:srgbClr val="4178BD"/>
                </a:solidFill>
                <a:latin typeface="Arial"/>
                <a:cs typeface="Arial"/>
              </a:rPr>
              <a:t>The</a:t>
            </a:r>
            <a:r>
              <a:rPr sz="900" spc="30" dirty="0">
                <a:solidFill>
                  <a:srgbClr val="4178BD"/>
                </a:solidFill>
                <a:latin typeface="Arial"/>
                <a:cs typeface="Arial"/>
              </a:rPr>
              <a:t> </a:t>
            </a:r>
            <a:r>
              <a:rPr sz="900" spc="-10" dirty="0">
                <a:solidFill>
                  <a:srgbClr val="4178BD"/>
                </a:solidFill>
                <a:latin typeface="Arial"/>
                <a:cs typeface="Arial"/>
              </a:rPr>
              <a:t>developer</a:t>
            </a:r>
            <a:r>
              <a:rPr sz="900" spc="25" dirty="0">
                <a:solidFill>
                  <a:srgbClr val="4178BD"/>
                </a:solidFill>
                <a:latin typeface="Arial"/>
                <a:cs typeface="Arial"/>
              </a:rPr>
              <a:t> </a:t>
            </a:r>
            <a:r>
              <a:rPr sz="900" spc="5" dirty="0">
                <a:solidFill>
                  <a:srgbClr val="4178BD"/>
                </a:solidFill>
                <a:latin typeface="Arial"/>
                <a:cs typeface="Arial"/>
              </a:rPr>
              <a:t>of </a:t>
            </a:r>
            <a:r>
              <a:rPr sz="900" spc="10" dirty="0">
                <a:solidFill>
                  <a:srgbClr val="4178BD"/>
                </a:solidFill>
                <a:latin typeface="Arial"/>
                <a:cs typeface="Arial"/>
              </a:rPr>
              <a:t>applications</a:t>
            </a:r>
            <a:r>
              <a:rPr sz="900" spc="5" dirty="0">
                <a:solidFill>
                  <a:srgbClr val="4178BD"/>
                </a:solidFill>
                <a:latin typeface="Arial"/>
                <a:cs typeface="Arial"/>
              </a:rPr>
              <a:t> and</a:t>
            </a:r>
            <a:r>
              <a:rPr sz="900" spc="-45" dirty="0">
                <a:solidFill>
                  <a:srgbClr val="4178BD"/>
                </a:solidFill>
                <a:latin typeface="Arial"/>
                <a:cs typeface="Arial"/>
              </a:rPr>
              <a:t> </a:t>
            </a:r>
            <a:r>
              <a:rPr sz="900" spc="15" dirty="0">
                <a:solidFill>
                  <a:srgbClr val="4178BD"/>
                </a:solidFill>
                <a:latin typeface="Arial"/>
                <a:cs typeface="Arial"/>
              </a:rPr>
              <a:t>smart</a:t>
            </a:r>
            <a:r>
              <a:rPr sz="900" spc="-70" dirty="0">
                <a:solidFill>
                  <a:srgbClr val="4178BD"/>
                </a:solidFill>
                <a:latin typeface="Arial"/>
                <a:cs typeface="Arial"/>
              </a:rPr>
              <a:t> </a:t>
            </a:r>
            <a:r>
              <a:rPr sz="900" dirty="0">
                <a:solidFill>
                  <a:srgbClr val="4178BD"/>
                </a:solidFill>
                <a:latin typeface="Arial"/>
                <a:cs typeface="Arial"/>
              </a:rPr>
              <a:t>contracts</a:t>
            </a:r>
            <a:r>
              <a:rPr sz="900" spc="-65" dirty="0">
                <a:solidFill>
                  <a:srgbClr val="4178BD"/>
                </a:solidFill>
                <a:latin typeface="Arial"/>
                <a:cs typeface="Arial"/>
              </a:rPr>
              <a:t> </a:t>
            </a:r>
            <a:r>
              <a:rPr sz="900" spc="10" dirty="0">
                <a:solidFill>
                  <a:srgbClr val="4178BD"/>
                </a:solidFill>
                <a:latin typeface="Arial"/>
                <a:cs typeface="Arial"/>
              </a:rPr>
              <a:t>that</a:t>
            </a:r>
            <a:r>
              <a:rPr sz="900" dirty="0">
                <a:solidFill>
                  <a:srgbClr val="4178BD"/>
                </a:solidFill>
                <a:latin typeface="Arial"/>
                <a:cs typeface="Arial"/>
              </a:rPr>
              <a:t> interact</a:t>
            </a:r>
            <a:r>
              <a:rPr sz="900" spc="-70" dirty="0">
                <a:solidFill>
                  <a:srgbClr val="4178BD"/>
                </a:solidFill>
                <a:latin typeface="Arial"/>
                <a:cs typeface="Arial"/>
              </a:rPr>
              <a:t> </a:t>
            </a:r>
            <a:r>
              <a:rPr sz="900" spc="15" dirty="0">
                <a:solidFill>
                  <a:srgbClr val="4178BD"/>
                </a:solidFill>
                <a:latin typeface="Arial"/>
                <a:cs typeface="Arial"/>
              </a:rPr>
              <a:t>with</a:t>
            </a:r>
            <a:r>
              <a:rPr sz="900" spc="-45" dirty="0">
                <a:solidFill>
                  <a:srgbClr val="4178BD"/>
                </a:solidFill>
                <a:latin typeface="Arial"/>
                <a:cs typeface="Arial"/>
              </a:rPr>
              <a:t> </a:t>
            </a:r>
            <a:r>
              <a:rPr sz="900" spc="15" dirty="0">
                <a:solidFill>
                  <a:srgbClr val="4178BD"/>
                </a:solidFill>
                <a:latin typeface="Arial"/>
                <a:cs typeface="Arial"/>
              </a:rPr>
              <a:t>the</a:t>
            </a:r>
            <a:r>
              <a:rPr sz="900" spc="-45" dirty="0">
                <a:solidFill>
                  <a:srgbClr val="4178BD"/>
                </a:solidFill>
                <a:latin typeface="Arial"/>
                <a:cs typeface="Arial"/>
              </a:rPr>
              <a:t> </a:t>
            </a:r>
            <a:r>
              <a:rPr sz="900" dirty="0">
                <a:solidFill>
                  <a:srgbClr val="4178BD"/>
                </a:solidFill>
                <a:latin typeface="Arial"/>
                <a:cs typeface="Arial"/>
              </a:rPr>
              <a:t>Blockchain</a:t>
            </a:r>
            <a:r>
              <a:rPr sz="900" spc="-45" dirty="0">
                <a:solidFill>
                  <a:srgbClr val="4178BD"/>
                </a:solidFill>
                <a:latin typeface="Arial"/>
                <a:cs typeface="Arial"/>
              </a:rPr>
              <a:t> </a:t>
            </a:r>
            <a:r>
              <a:rPr sz="900" spc="5" dirty="0">
                <a:solidFill>
                  <a:srgbClr val="4178BD"/>
                </a:solidFill>
                <a:latin typeface="Arial"/>
                <a:cs typeface="Arial"/>
              </a:rPr>
              <a:t>and</a:t>
            </a:r>
            <a:r>
              <a:rPr sz="900" spc="-45" dirty="0">
                <a:solidFill>
                  <a:srgbClr val="4178BD"/>
                </a:solidFill>
                <a:latin typeface="Arial"/>
                <a:cs typeface="Arial"/>
              </a:rPr>
              <a:t> </a:t>
            </a:r>
            <a:r>
              <a:rPr sz="900" dirty="0">
                <a:solidFill>
                  <a:srgbClr val="4178BD"/>
                </a:solidFill>
                <a:latin typeface="Arial"/>
                <a:cs typeface="Arial"/>
              </a:rPr>
              <a:t>are</a:t>
            </a:r>
            <a:r>
              <a:rPr sz="900" spc="-45" dirty="0">
                <a:solidFill>
                  <a:srgbClr val="4178BD"/>
                </a:solidFill>
                <a:latin typeface="Arial"/>
                <a:cs typeface="Arial"/>
              </a:rPr>
              <a:t> </a:t>
            </a:r>
            <a:r>
              <a:rPr sz="900" spc="15" dirty="0">
                <a:solidFill>
                  <a:srgbClr val="4178BD"/>
                </a:solidFill>
                <a:latin typeface="Arial"/>
                <a:cs typeface="Arial"/>
              </a:rPr>
              <a:t>used </a:t>
            </a:r>
            <a:r>
              <a:rPr sz="900" spc="10" dirty="0" smtClean="0">
                <a:solidFill>
                  <a:srgbClr val="4178BD"/>
                </a:solidFill>
                <a:latin typeface="Arial"/>
                <a:cs typeface="Arial"/>
              </a:rPr>
              <a:t>by </a:t>
            </a:r>
            <a:r>
              <a:rPr sz="900" spc="15" dirty="0">
                <a:solidFill>
                  <a:srgbClr val="4178BD"/>
                </a:solidFill>
                <a:latin typeface="Arial"/>
                <a:cs typeface="Arial"/>
              </a:rPr>
              <a:t>Blockchain</a:t>
            </a:r>
            <a:r>
              <a:rPr sz="900" spc="-75" dirty="0">
                <a:solidFill>
                  <a:srgbClr val="4178BD"/>
                </a:solidFill>
                <a:latin typeface="Arial"/>
                <a:cs typeface="Arial"/>
              </a:rPr>
              <a:t> </a:t>
            </a:r>
            <a:r>
              <a:rPr sz="900" dirty="0">
                <a:solidFill>
                  <a:srgbClr val="4178BD"/>
                </a:solidFill>
                <a:latin typeface="Arial"/>
                <a:cs typeface="Arial"/>
              </a:rPr>
              <a:t>users.</a:t>
            </a:r>
            <a:endParaRPr sz="900" dirty="0">
              <a:latin typeface="Arial"/>
              <a:cs typeface="Arial"/>
            </a:endParaRPr>
          </a:p>
        </p:txBody>
      </p:sp>
      <p:sp>
        <p:nvSpPr>
          <p:cNvPr id="6" name="object 6"/>
          <p:cNvSpPr txBox="1"/>
          <p:nvPr/>
        </p:nvSpPr>
        <p:spPr>
          <a:xfrm>
            <a:off x="2743072" y="2921573"/>
            <a:ext cx="6324727" cy="155812"/>
          </a:xfrm>
          <a:prstGeom prst="rect">
            <a:avLst/>
          </a:prstGeom>
        </p:spPr>
        <p:txBody>
          <a:bodyPr vert="horz" wrap="square" lIns="0" tIns="17145" rIns="0" bIns="0" rtlCol="0">
            <a:spAutoFit/>
          </a:bodyPr>
          <a:lstStyle/>
          <a:p>
            <a:pPr marL="12700" marR="5080">
              <a:lnSpc>
                <a:spcPct val="100000"/>
              </a:lnSpc>
              <a:spcBef>
                <a:spcPts val="135"/>
              </a:spcBef>
            </a:pPr>
            <a:r>
              <a:rPr sz="900" spc="5" dirty="0">
                <a:solidFill>
                  <a:srgbClr val="4178BD"/>
                </a:solidFill>
                <a:latin typeface="Arial"/>
                <a:cs typeface="Arial"/>
              </a:rPr>
              <a:t>Manages</a:t>
            </a:r>
            <a:r>
              <a:rPr sz="900" spc="10" dirty="0">
                <a:solidFill>
                  <a:srgbClr val="4178BD"/>
                </a:solidFill>
                <a:latin typeface="Arial"/>
                <a:cs typeface="Arial"/>
              </a:rPr>
              <a:t> </a:t>
            </a:r>
            <a:r>
              <a:rPr sz="900" spc="5" dirty="0">
                <a:solidFill>
                  <a:srgbClr val="4178BD"/>
                </a:solidFill>
                <a:latin typeface="Arial"/>
                <a:cs typeface="Arial"/>
              </a:rPr>
              <a:t>and</a:t>
            </a:r>
            <a:r>
              <a:rPr sz="900" spc="-45" dirty="0">
                <a:solidFill>
                  <a:srgbClr val="4178BD"/>
                </a:solidFill>
                <a:latin typeface="Arial"/>
                <a:cs typeface="Arial"/>
              </a:rPr>
              <a:t> </a:t>
            </a:r>
            <a:r>
              <a:rPr sz="900" spc="10" dirty="0">
                <a:solidFill>
                  <a:srgbClr val="4178BD"/>
                </a:solidFill>
                <a:latin typeface="Arial"/>
                <a:cs typeface="Arial"/>
              </a:rPr>
              <a:t>monitors</a:t>
            </a:r>
            <a:r>
              <a:rPr sz="900" dirty="0">
                <a:solidFill>
                  <a:srgbClr val="4178BD"/>
                </a:solidFill>
                <a:latin typeface="Arial"/>
                <a:cs typeface="Arial"/>
              </a:rPr>
              <a:t> </a:t>
            </a:r>
            <a:r>
              <a:rPr sz="900" spc="15" dirty="0">
                <a:solidFill>
                  <a:srgbClr val="4178BD"/>
                </a:solidFill>
                <a:latin typeface="Arial"/>
                <a:cs typeface="Arial"/>
              </a:rPr>
              <a:t>the</a:t>
            </a:r>
            <a:r>
              <a:rPr sz="900" spc="-45" dirty="0">
                <a:solidFill>
                  <a:srgbClr val="4178BD"/>
                </a:solidFill>
                <a:latin typeface="Arial"/>
                <a:cs typeface="Arial"/>
              </a:rPr>
              <a:t> </a:t>
            </a:r>
            <a:r>
              <a:rPr sz="900" dirty="0">
                <a:solidFill>
                  <a:srgbClr val="4178BD"/>
                </a:solidFill>
                <a:latin typeface="Arial"/>
                <a:cs typeface="Arial"/>
              </a:rPr>
              <a:t>Blockchain</a:t>
            </a:r>
            <a:r>
              <a:rPr sz="900" spc="-50" dirty="0">
                <a:solidFill>
                  <a:srgbClr val="4178BD"/>
                </a:solidFill>
                <a:latin typeface="Arial"/>
                <a:cs typeface="Arial"/>
              </a:rPr>
              <a:t> </a:t>
            </a:r>
            <a:r>
              <a:rPr sz="900" dirty="0">
                <a:solidFill>
                  <a:srgbClr val="4178BD"/>
                </a:solidFill>
                <a:latin typeface="Arial"/>
                <a:cs typeface="Arial"/>
              </a:rPr>
              <a:t>network.</a:t>
            </a:r>
            <a:r>
              <a:rPr sz="900" spc="-5" dirty="0">
                <a:solidFill>
                  <a:srgbClr val="4178BD"/>
                </a:solidFill>
                <a:latin typeface="Arial"/>
                <a:cs typeface="Arial"/>
              </a:rPr>
              <a:t> </a:t>
            </a:r>
            <a:r>
              <a:rPr sz="900" spc="10" dirty="0">
                <a:solidFill>
                  <a:srgbClr val="4178BD"/>
                </a:solidFill>
                <a:latin typeface="Arial"/>
                <a:cs typeface="Arial"/>
              </a:rPr>
              <a:t>Each</a:t>
            </a:r>
            <a:r>
              <a:rPr sz="900" spc="-120" dirty="0">
                <a:solidFill>
                  <a:srgbClr val="4178BD"/>
                </a:solidFill>
                <a:latin typeface="Arial"/>
                <a:cs typeface="Arial"/>
              </a:rPr>
              <a:t> </a:t>
            </a:r>
            <a:r>
              <a:rPr sz="900" spc="5" dirty="0">
                <a:solidFill>
                  <a:srgbClr val="4178BD"/>
                </a:solidFill>
                <a:latin typeface="Arial"/>
                <a:cs typeface="Arial"/>
              </a:rPr>
              <a:t>business</a:t>
            </a:r>
            <a:r>
              <a:rPr sz="900" spc="-70" dirty="0">
                <a:solidFill>
                  <a:srgbClr val="4178BD"/>
                </a:solidFill>
                <a:latin typeface="Arial"/>
                <a:cs typeface="Arial"/>
              </a:rPr>
              <a:t> </a:t>
            </a:r>
            <a:r>
              <a:rPr sz="900" spc="15" dirty="0">
                <a:solidFill>
                  <a:srgbClr val="4178BD"/>
                </a:solidFill>
                <a:latin typeface="Arial"/>
                <a:cs typeface="Arial"/>
              </a:rPr>
              <a:t>in</a:t>
            </a:r>
            <a:r>
              <a:rPr sz="900" spc="-45" dirty="0">
                <a:solidFill>
                  <a:srgbClr val="4178BD"/>
                </a:solidFill>
                <a:latin typeface="Arial"/>
                <a:cs typeface="Arial"/>
              </a:rPr>
              <a:t> </a:t>
            </a:r>
            <a:r>
              <a:rPr sz="900" spc="15" dirty="0">
                <a:solidFill>
                  <a:srgbClr val="4178BD"/>
                </a:solidFill>
                <a:latin typeface="Arial"/>
                <a:cs typeface="Arial"/>
              </a:rPr>
              <a:t>the</a:t>
            </a:r>
            <a:r>
              <a:rPr sz="900" spc="-50" dirty="0">
                <a:solidFill>
                  <a:srgbClr val="4178BD"/>
                </a:solidFill>
                <a:latin typeface="Arial"/>
                <a:cs typeface="Arial"/>
              </a:rPr>
              <a:t> </a:t>
            </a:r>
            <a:r>
              <a:rPr sz="900" spc="5" dirty="0">
                <a:solidFill>
                  <a:srgbClr val="4178BD"/>
                </a:solidFill>
                <a:latin typeface="Arial"/>
                <a:cs typeface="Arial"/>
              </a:rPr>
              <a:t>network</a:t>
            </a:r>
            <a:r>
              <a:rPr sz="900" spc="-70" dirty="0">
                <a:solidFill>
                  <a:srgbClr val="4178BD"/>
                </a:solidFill>
                <a:latin typeface="Arial"/>
                <a:cs typeface="Arial"/>
              </a:rPr>
              <a:t> </a:t>
            </a:r>
            <a:r>
              <a:rPr sz="900" spc="5" dirty="0">
                <a:solidFill>
                  <a:srgbClr val="4178BD"/>
                </a:solidFill>
                <a:latin typeface="Arial"/>
                <a:cs typeface="Arial"/>
              </a:rPr>
              <a:t>has </a:t>
            </a:r>
            <a:r>
              <a:rPr sz="900" spc="20" dirty="0">
                <a:solidFill>
                  <a:srgbClr val="4178BD"/>
                </a:solidFill>
                <a:latin typeface="Arial"/>
                <a:cs typeface="Arial"/>
              </a:rPr>
              <a:t>a</a:t>
            </a:r>
            <a:r>
              <a:rPr sz="900" spc="5" dirty="0">
                <a:solidFill>
                  <a:srgbClr val="4178BD"/>
                </a:solidFill>
                <a:latin typeface="Arial"/>
                <a:cs typeface="Arial"/>
              </a:rPr>
              <a:t> Blockchain </a:t>
            </a:r>
            <a:r>
              <a:rPr sz="900" spc="5" dirty="0" smtClean="0">
                <a:solidFill>
                  <a:srgbClr val="4178BD"/>
                </a:solidFill>
                <a:latin typeface="Arial"/>
                <a:cs typeface="Arial"/>
              </a:rPr>
              <a:t>Network</a:t>
            </a:r>
            <a:r>
              <a:rPr sz="900" spc="-10" dirty="0" smtClean="0">
                <a:solidFill>
                  <a:srgbClr val="4178BD"/>
                </a:solidFill>
                <a:latin typeface="Arial"/>
                <a:cs typeface="Arial"/>
              </a:rPr>
              <a:t> </a:t>
            </a:r>
            <a:r>
              <a:rPr sz="900" dirty="0">
                <a:solidFill>
                  <a:srgbClr val="4178BD"/>
                </a:solidFill>
                <a:latin typeface="Arial"/>
                <a:cs typeface="Arial"/>
              </a:rPr>
              <a:t>operator.</a:t>
            </a:r>
            <a:endParaRPr sz="900" dirty="0">
              <a:latin typeface="Arial"/>
              <a:cs typeface="Arial"/>
            </a:endParaRPr>
          </a:p>
        </p:txBody>
      </p:sp>
      <p:sp>
        <p:nvSpPr>
          <p:cNvPr id="7" name="object 7"/>
          <p:cNvSpPr txBox="1"/>
          <p:nvPr/>
        </p:nvSpPr>
        <p:spPr>
          <a:xfrm>
            <a:off x="2743073" y="3542476"/>
            <a:ext cx="4363085" cy="168910"/>
          </a:xfrm>
          <a:prstGeom prst="rect">
            <a:avLst/>
          </a:prstGeom>
        </p:spPr>
        <p:txBody>
          <a:bodyPr vert="horz" wrap="square" lIns="0" tIns="17145" rIns="0" bIns="0" rtlCol="0">
            <a:spAutoFit/>
          </a:bodyPr>
          <a:lstStyle/>
          <a:p>
            <a:pPr marL="12700">
              <a:lnSpc>
                <a:spcPct val="100000"/>
              </a:lnSpc>
              <a:spcBef>
                <a:spcPts val="135"/>
              </a:spcBef>
            </a:pPr>
            <a:r>
              <a:rPr sz="900" spc="5" dirty="0">
                <a:solidFill>
                  <a:srgbClr val="4178BD"/>
                </a:solidFill>
                <a:latin typeface="Arial"/>
                <a:cs typeface="Arial"/>
              </a:rPr>
              <a:t>Manages</a:t>
            </a:r>
            <a:r>
              <a:rPr sz="900" spc="15" dirty="0">
                <a:solidFill>
                  <a:srgbClr val="4178BD"/>
                </a:solidFill>
                <a:latin typeface="Arial"/>
                <a:cs typeface="Arial"/>
              </a:rPr>
              <a:t> the</a:t>
            </a:r>
            <a:r>
              <a:rPr sz="900" spc="-40" dirty="0">
                <a:solidFill>
                  <a:srgbClr val="4178BD"/>
                </a:solidFill>
                <a:latin typeface="Arial"/>
                <a:cs typeface="Arial"/>
              </a:rPr>
              <a:t> </a:t>
            </a:r>
            <a:r>
              <a:rPr sz="900" spc="-10" dirty="0">
                <a:solidFill>
                  <a:srgbClr val="4178BD"/>
                </a:solidFill>
                <a:latin typeface="Arial"/>
                <a:cs typeface="Arial"/>
              </a:rPr>
              <a:t>different</a:t>
            </a:r>
            <a:r>
              <a:rPr sz="900" dirty="0">
                <a:solidFill>
                  <a:srgbClr val="4178BD"/>
                </a:solidFill>
                <a:latin typeface="Arial"/>
                <a:cs typeface="Arial"/>
              </a:rPr>
              <a:t> </a:t>
            </a:r>
            <a:r>
              <a:rPr sz="900" spc="20" dirty="0">
                <a:solidFill>
                  <a:srgbClr val="4178BD"/>
                </a:solidFill>
                <a:latin typeface="Arial"/>
                <a:cs typeface="Arial"/>
              </a:rPr>
              <a:t>types</a:t>
            </a:r>
            <a:r>
              <a:rPr sz="900" spc="10" dirty="0">
                <a:solidFill>
                  <a:srgbClr val="4178BD"/>
                </a:solidFill>
                <a:latin typeface="Arial"/>
                <a:cs typeface="Arial"/>
              </a:rPr>
              <a:t> </a:t>
            </a:r>
            <a:r>
              <a:rPr sz="900" spc="5" dirty="0">
                <a:solidFill>
                  <a:srgbClr val="4178BD"/>
                </a:solidFill>
                <a:latin typeface="Arial"/>
                <a:cs typeface="Arial"/>
              </a:rPr>
              <a:t>of</a:t>
            </a:r>
            <a:r>
              <a:rPr sz="900" spc="-70" dirty="0">
                <a:solidFill>
                  <a:srgbClr val="4178BD"/>
                </a:solidFill>
                <a:latin typeface="Arial"/>
                <a:cs typeface="Arial"/>
              </a:rPr>
              <a:t> </a:t>
            </a:r>
            <a:r>
              <a:rPr sz="900" spc="5" dirty="0">
                <a:solidFill>
                  <a:srgbClr val="4178BD"/>
                </a:solidFill>
                <a:latin typeface="Arial"/>
                <a:cs typeface="Arial"/>
              </a:rPr>
              <a:t>certificates</a:t>
            </a:r>
            <a:r>
              <a:rPr sz="900" spc="-65" dirty="0">
                <a:solidFill>
                  <a:srgbClr val="4178BD"/>
                </a:solidFill>
                <a:latin typeface="Arial"/>
                <a:cs typeface="Arial"/>
              </a:rPr>
              <a:t> </a:t>
            </a:r>
            <a:r>
              <a:rPr sz="900" dirty="0">
                <a:solidFill>
                  <a:srgbClr val="4178BD"/>
                </a:solidFill>
                <a:latin typeface="Arial"/>
                <a:cs typeface="Arial"/>
              </a:rPr>
              <a:t>required</a:t>
            </a:r>
            <a:r>
              <a:rPr sz="900" spc="-45" dirty="0">
                <a:solidFill>
                  <a:srgbClr val="4178BD"/>
                </a:solidFill>
                <a:latin typeface="Arial"/>
                <a:cs typeface="Arial"/>
              </a:rPr>
              <a:t> </a:t>
            </a:r>
            <a:r>
              <a:rPr sz="900" spc="25" dirty="0">
                <a:solidFill>
                  <a:srgbClr val="4178BD"/>
                </a:solidFill>
                <a:latin typeface="Arial"/>
                <a:cs typeface="Arial"/>
              </a:rPr>
              <a:t>to</a:t>
            </a:r>
            <a:r>
              <a:rPr sz="900" spc="-45" dirty="0">
                <a:solidFill>
                  <a:srgbClr val="4178BD"/>
                </a:solidFill>
                <a:latin typeface="Arial"/>
                <a:cs typeface="Arial"/>
              </a:rPr>
              <a:t> </a:t>
            </a:r>
            <a:r>
              <a:rPr sz="900" dirty="0">
                <a:solidFill>
                  <a:srgbClr val="4178BD"/>
                </a:solidFill>
                <a:latin typeface="Arial"/>
                <a:cs typeface="Arial"/>
              </a:rPr>
              <a:t>run</a:t>
            </a:r>
            <a:r>
              <a:rPr sz="900" spc="-45" dirty="0">
                <a:solidFill>
                  <a:srgbClr val="4178BD"/>
                </a:solidFill>
                <a:latin typeface="Arial"/>
                <a:cs typeface="Arial"/>
              </a:rPr>
              <a:t> </a:t>
            </a:r>
            <a:r>
              <a:rPr sz="900" spc="20" dirty="0">
                <a:solidFill>
                  <a:srgbClr val="4178BD"/>
                </a:solidFill>
                <a:latin typeface="Arial"/>
                <a:cs typeface="Arial"/>
              </a:rPr>
              <a:t>a</a:t>
            </a:r>
            <a:r>
              <a:rPr sz="900" spc="-40" dirty="0">
                <a:solidFill>
                  <a:srgbClr val="4178BD"/>
                </a:solidFill>
                <a:latin typeface="Arial"/>
                <a:cs typeface="Arial"/>
              </a:rPr>
              <a:t> </a:t>
            </a:r>
            <a:r>
              <a:rPr sz="900" spc="5" dirty="0">
                <a:solidFill>
                  <a:srgbClr val="4178BD"/>
                </a:solidFill>
                <a:latin typeface="Arial"/>
                <a:cs typeface="Arial"/>
              </a:rPr>
              <a:t>permissioned</a:t>
            </a:r>
            <a:r>
              <a:rPr sz="900" spc="-45" dirty="0">
                <a:solidFill>
                  <a:srgbClr val="4178BD"/>
                </a:solidFill>
                <a:latin typeface="Arial"/>
                <a:cs typeface="Arial"/>
              </a:rPr>
              <a:t> </a:t>
            </a:r>
            <a:r>
              <a:rPr sz="900" dirty="0">
                <a:solidFill>
                  <a:srgbClr val="4178BD"/>
                </a:solidFill>
                <a:latin typeface="Arial"/>
                <a:cs typeface="Arial"/>
              </a:rPr>
              <a:t>Blockchain.</a:t>
            </a:r>
            <a:endParaRPr sz="900" dirty="0">
              <a:latin typeface="Arial"/>
              <a:cs typeface="Arial"/>
            </a:endParaRPr>
          </a:p>
        </p:txBody>
      </p:sp>
      <p:sp>
        <p:nvSpPr>
          <p:cNvPr id="8" name="object 8"/>
          <p:cNvSpPr txBox="1"/>
          <p:nvPr/>
        </p:nvSpPr>
        <p:spPr>
          <a:xfrm>
            <a:off x="2743073" y="4065526"/>
            <a:ext cx="4876928" cy="307135"/>
          </a:xfrm>
          <a:prstGeom prst="rect">
            <a:avLst/>
          </a:prstGeom>
        </p:spPr>
        <p:txBody>
          <a:bodyPr vert="horz" wrap="square" lIns="0" tIns="17145" rIns="0" bIns="0" rtlCol="0">
            <a:spAutoFit/>
          </a:bodyPr>
          <a:lstStyle/>
          <a:p>
            <a:pPr marL="12700" marR="5080">
              <a:lnSpc>
                <a:spcPct val="100000"/>
              </a:lnSpc>
              <a:spcBef>
                <a:spcPts val="135"/>
              </a:spcBef>
            </a:pPr>
            <a:r>
              <a:rPr sz="900" spc="30" dirty="0">
                <a:solidFill>
                  <a:srgbClr val="4178BD"/>
                </a:solidFill>
                <a:latin typeface="Arial"/>
                <a:cs typeface="Arial"/>
              </a:rPr>
              <a:t>An</a:t>
            </a:r>
            <a:r>
              <a:rPr sz="900" spc="-45" dirty="0">
                <a:solidFill>
                  <a:srgbClr val="4178BD"/>
                </a:solidFill>
                <a:latin typeface="Arial"/>
                <a:cs typeface="Arial"/>
              </a:rPr>
              <a:t> </a:t>
            </a:r>
            <a:r>
              <a:rPr sz="900" spc="20" dirty="0">
                <a:solidFill>
                  <a:srgbClr val="4178BD"/>
                </a:solidFill>
                <a:latin typeface="Arial"/>
                <a:cs typeface="Arial"/>
              </a:rPr>
              <a:t>existing</a:t>
            </a:r>
            <a:r>
              <a:rPr sz="900" spc="-50" dirty="0">
                <a:solidFill>
                  <a:srgbClr val="4178BD"/>
                </a:solidFill>
                <a:latin typeface="Arial"/>
                <a:cs typeface="Arial"/>
              </a:rPr>
              <a:t> </a:t>
            </a:r>
            <a:r>
              <a:rPr sz="900" spc="5" dirty="0">
                <a:solidFill>
                  <a:srgbClr val="4178BD"/>
                </a:solidFill>
                <a:latin typeface="Arial"/>
                <a:cs typeface="Arial"/>
              </a:rPr>
              <a:t>computer</a:t>
            </a:r>
            <a:r>
              <a:rPr sz="900" spc="-55" dirty="0">
                <a:solidFill>
                  <a:srgbClr val="4178BD"/>
                </a:solidFill>
                <a:latin typeface="Arial"/>
                <a:cs typeface="Arial"/>
              </a:rPr>
              <a:t> </a:t>
            </a:r>
            <a:r>
              <a:rPr sz="900" dirty="0">
                <a:solidFill>
                  <a:srgbClr val="4178BD"/>
                </a:solidFill>
                <a:latin typeface="Arial"/>
                <a:cs typeface="Arial"/>
              </a:rPr>
              <a:t>system</a:t>
            </a:r>
            <a:r>
              <a:rPr sz="900" spc="-15" dirty="0">
                <a:solidFill>
                  <a:srgbClr val="4178BD"/>
                </a:solidFill>
                <a:latin typeface="Arial"/>
                <a:cs typeface="Arial"/>
              </a:rPr>
              <a:t> </a:t>
            </a:r>
            <a:r>
              <a:rPr sz="900" dirty="0">
                <a:solidFill>
                  <a:srgbClr val="4178BD"/>
                </a:solidFill>
                <a:latin typeface="Arial"/>
                <a:cs typeface="Arial"/>
              </a:rPr>
              <a:t>which</a:t>
            </a:r>
            <a:r>
              <a:rPr sz="900" spc="-50" dirty="0">
                <a:solidFill>
                  <a:srgbClr val="4178BD"/>
                </a:solidFill>
                <a:latin typeface="Arial"/>
                <a:cs typeface="Arial"/>
              </a:rPr>
              <a:t> </a:t>
            </a:r>
            <a:r>
              <a:rPr sz="900" spc="15" dirty="0">
                <a:solidFill>
                  <a:srgbClr val="4178BD"/>
                </a:solidFill>
                <a:latin typeface="Arial"/>
                <a:cs typeface="Arial"/>
              </a:rPr>
              <a:t>may</a:t>
            </a:r>
            <a:r>
              <a:rPr sz="900" spc="-70" dirty="0">
                <a:solidFill>
                  <a:srgbClr val="4178BD"/>
                </a:solidFill>
                <a:latin typeface="Arial"/>
                <a:cs typeface="Arial"/>
              </a:rPr>
              <a:t> </a:t>
            </a:r>
            <a:r>
              <a:rPr sz="900" spc="10" dirty="0">
                <a:solidFill>
                  <a:srgbClr val="4178BD"/>
                </a:solidFill>
                <a:latin typeface="Arial"/>
                <a:cs typeface="Arial"/>
              </a:rPr>
              <a:t>be</a:t>
            </a:r>
            <a:r>
              <a:rPr sz="900" spc="-50" dirty="0">
                <a:solidFill>
                  <a:srgbClr val="4178BD"/>
                </a:solidFill>
                <a:latin typeface="Arial"/>
                <a:cs typeface="Arial"/>
              </a:rPr>
              <a:t> </a:t>
            </a:r>
            <a:r>
              <a:rPr sz="900" spc="15" dirty="0">
                <a:solidFill>
                  <a:srgbClr val="4178BD"/>
                </a:solidFill>
                <a:latin typeface="Arial"/>
                <a:cs typeface="Arial"/>
              </a:rPr>
              <a:t>used</a:t>
            </a:r>
            <a:r>
              <a:rPr sz="900" spc="-45" dirty="0">
                <a:solidFill>
                  <a:srgbClr val="4178BD"/>
                </a:solidFill>
                <a:latin typeface="Arial"/>
                <a:cs typeface="Arial"/>
              </a:rPr>
              <a:t> </a:t>
            </a:r>
            <a:r>
              <a:rPr sz="900" spc="10" dirty="0">
                <a:solidFill>
                  <a:srgbClr val="4178BD"/>
                </a:solidFill>
                <a:latin typeface="Arial"/>
                <a:cs typeface="Arial"/>
              </a:rPr>
              <a:t>by</a:t>
            </a:r>
            <a:r>
              <a:rPr sz="900" dirty="0">
                <a:solidFill>
                  <a:srgbClr val="4178BD"/>
                </a:solidFill>
                <a:latin typeface="Arial"/>
                <a:cs typeface="Arial"/>
              </a:rPr>
              <a:t> </a:t>
            </a:r>
            <a:r>
              <a:rPr sz="900" spc="15" dirty="0">
                <a:solidFill>
                  <a:srgbClr val="4178BD"/>
                </a:solidFill>
                <a:latin typeface="Arial"/>
                <a:cs typeface="Arial"/>
              </a:rPr>
              <a:t>the</a:t>
            </a:r>
            <a:r>
              <a:rPr sz="900" spc="-50" dirty="0">
                <a:solidFill>
                  <a:srgbClr val="4178BD"/>
                </a:solidFill>
                <a:latin typeface="Arial"/>
                <a:cs typeface="Arial"/>
              </a:rPr>
              <a:t> </a:t>
            </a:r>
            <a:r>
              <a:rPr sz="900" dirty="0">
                <a:solidFill>
                  <a:srgbClr val="4178BD"/>
                </a:solidFill>
                <a:latin typeface="Arial"/>
                <a:cs typeface="Arial"/>
              </a:rPr>
              <a:t>Blockchain</a:t>
            </a:r>
            <a:r>
              <a:rPr sz="900" spc="-45" dirty="0">
                <a:solidFill>
                  <a:srgbClr val="4178BD"/>
                </a:solidFill>
                <a:latin typeface="Arial"/>
                <a:cs typeface="Arial"/>
              </a:rPr>
              <a:t> </a:t>
            </a:r>
            <a:r>
              <a:rPr sz="900" spc="-10" dirty="0">
                <a:solidFill>
                  <a:srgbClr val="4178BD"/>
                </a:solidFill>
                <a:latin typeface="Arial"/>
                <a:cs typeface="Arial"/>
              </a:rPr>
              <a:t>to</a:t>
            </a:r>
            <a:r>
              <a:rPr sz="900" spc="-50" dirty="0">
                <a:solidFill>
                  <a:srgbClr val="4178BD"/>
                </a:solidFill>
                <a:latin typeface="Arial"/>
                <a:cs typeface="Arial"/>
              </a:rPr>
              <a:t> </a:t>
            </a:r>
            <a:r>
              <a:rPr sz="900" spc="5" dirty="0">
                <a:solidFill>
                  <a:srgbClr val="4178BD"/>
                </a:solidFill>
                <a:latin typeface="Arial"/>
                <a:cs typeface="Arial"/>
              </a:rPr>
              <a:t>augment</a:t>
            </a:r>
            <a:r>
              <a:rPr sz="900" spc="-5" dirty="0">
                <a:solidFill>
                  <a:srgbClr val="4178BD"/>
                </a:solidFill>
                <a:latin typeface="Arial"/>
                <a:cs typeface="Arial"/>
              </a:rPr>
              <a:t> processing.</a:t>
            </a:r>
            <a:r>
              <a:rPr sz="900" dirty="0">
                <a:solidFill>
                  <a:srgbClr val="4178BD"/>
                </a:solidFill>
                <a:latin typeface="Arial"/>
                <a:cs typeface="Arial"/>
              </a:rPr>
              <a:t> </a:t>
            </a:r>
            <a:endParaRPr lang="en-US" sz="900" dirty="0" smtClean="0">
              <a:solidFill>
                <a:srgbClr val="4178BD"/>
              </a:solidFill>
              <a:latin typeface="Arial"/>
              <a:cs typeface="Arial"/>
            </a:endParaRPr>
          </a:p>
          <a:p>
            <a:pPr marL="12700" marR="5080">
              <a:lnSpc>
                <a:spcPct val="100000"/>
              </a:lnSpc>
              <a:spcBef>
                <a:spcPts val="135"/>
              </a:spcBef>
            </a:pPr>
            <a:r>
              <a:rPr sz="900" spc="-5" dirty="0" smtClean="0">
                <a:solidFill>
                  <a:srgbClr val="4178BD"/>
                </a:solidFill>
                <a:latin typeface="Arial"/>
                <a:cs typeface="Arial"/>
              </a:rPr>
              <a:t>This  </a:t>
            </a:r>
            <a:r>
              <a:rPr sz="900" spc="35" dirty="0">
                <a:solidFill>
                  <a:srgbClr val="4178BD"/>
                </a:solidFill>
                <a:latin typeface="Arial"/>
                <a:cs typeface="Arial"/>
              </a:rPr>
              <a:t>system</a:t>
            </a:r>
            <a:r>
              <a:rPr sz="900" spc="-25" dirty="0">
                <a:solidFill>
                  <a:srgbClr val="4178BD"/>
                </a:solidFill>
                <a:latin typeface="Arial"/>
                <a:cs typeface="Arial"/>
              </a:rPr>
              <a:t> </a:t>
            </a:r>
            <a:r>
              <a:rPr sz="900" spc="-5" dirty="0">
                <a:solidFill>
                  <a:srgbClr val="4178BD"/>
                </a:solidFill>
                <a:latin typeface="Arial"/>
                <a:cs typeface="Arial"/>
              </a:rPr>
              <a:t>may </a:t>
            </a:r>
            <a:r>
              <a:rPr sz="900" dirty="0">
                <a:solidFill>
                  <a:srgbClr val="4178BD"/>
                </a:solidFill>
                <a:latin typeface="Arial"/>
                <a:cs typeface="Arial"/>
              </a:rPr>
              <a:t>also</a:t>
            </a:r>
            <a:r>
              <a:rPr sz="900" spc="-55" dirty="0">
                <a:solidFill>
                  <a:srgbClr val="4178BD"/>
                </a:solidFill>
                <a:latin typeface="Arial"/>
                <a:cs typeface="Arial"/>
              </a:rPr>
              <a:t> </a:t>
            </a:r>
            <a:r>
              <a:rPr sz="900" spc="5" dirty="0">
                <a:solidFill>
                  <a:srgbClr val="4178BD"/>
                </a:solidFill>
                <a:latin typeface="Arial"/>
                <a:cs typeface="Arial"/>
              </a:rPr>
              <a:t>need</a:t>
            </a:r>
            <a:r>
              <a:rPr sz="900" spc="-55" dirty="0">
                <a:solidFill>
                  <a:srgbClr val="4178BD"/>
                </a:solidFill>
                <a:latin typeface="Arial"/>
                <a:cs typeface="Arial"/>
              </a:rPr>
              <a:t> </a:t>
            </a:r>
            <a:r>
              <a:rPr sz="900" spc="25" dirty="0">
                <a:solidFill>
                  <a:srgbClr val="4178BD"/>
                </a:solidFill>
                <a:latin typeface="Arial"/>
                <a:cs typeface="Arial"/>
              </a:rPr>
              <a:t>to</a:t>
            </a:r>
            <a:r>
              <a:rPr sz="900" spc="-55" dirty="0">
                <a:solidFill>
                  <a:srgbClr val="4178BD"/>
                </a:solidFill>
                <a:latin typeface="Arial"/>
                <a:cs typeface="Arial"/>
              </a:rPr>
              <a:t> </a:t>
            </a:r>
            <a:r>
              <a:rPr sz="900" spc="5" dirty="0">
                <a:solidFill>
                  <a:srgbClr val="4178BD"/>
                </a:solidFill>
                <a:latin typeface="Arial"/>
                <a:cs typeface="Arial"/>
              </a:rPr>
              <a:t>initiate</a:t>
            </a:r>
            <a:r>
              <a:rPr sz="900" spc="-55" dirty="0">
                <a:solidFill>
                  <a:srgbClr val="4178BD"/>
                </a:solidFill>
                <a:latin typeface="Arial"/>
                <a:cs typeface="Arial"/>
              </a:rPr>
              <a:t> </a:t>
            </a:r>
            <a:r>
              <a:rPr lang="en-US" sz="900" spc="-55" dirty="0" smtClean="0">
                <a:solidFill>
                  <a:srgbClr val="4178BD"/>
                </a:solidFill>
                <a:latin typeface="Arial"/>
                <a:cs typeface="Arial"/>
              </a:rPr>
              <a:t> </a:t>
            </a:r>
            <a:r>
              <a:rPr sz="900" dirty="0" smtClean="0">
                <a:solidFill>
                  <a:srgbClr val="4178BD"/>
                </a:solidFill>
                <a:latin typeface="Arial"/>
                <a:cs typeface="Arial"/>
              </a:rPr>
              <a:t>requests</a:t>
            </a:r>
            <a:r>
              <a:rPr sz="900" spc="-75" dirty="0" smtClean="0">
                <a:solidFill>
                  <a:srgbClr val="4178BD"/>
                </a:solidFill>
                <a:latin typeface="Arial"/>
                <a:cs typeface="Arial"/>
              </a:rPr>
              <a:t> </a:t>
            </a:r>
            <a:r>
              <a:rPr sz="900" spc="15" dirty="0">
                <a:solidFill>
                  <a:srgbClr val="4178BD"/>
                </a:solidFill>
                <a:latin typeface="Arial"/>
                <a:cs typeface="Arial"/>
              </a:rPr>
              <a:t>into</a:t>
            </a:r>
            <a:r>
              <a:rPr sz="900" spc="-50" dirty="0">
                <a:solidFill>
                  <a:srgbClr val="4178BD"/>
                </a:solidFill>
                <a:latin typeface="Arial"/>
                <a:cs typeface="Arial"/>
              </a:rPr>
              <a:t> </a:t>
            </a:r>
            <a:r>
              <a:rPr sz="900" spc="15" dirty="0">
                <a:solidFill>
                  <a:srgbClr val="4178BD"/>
                </a:solidFill>
                <a:latin typeface="Arial"/>
                <a:cs typeface="Arial"/>
              </a:rPr>
              <a:t>the</a:t>
            </a:r>
            <a:r>
              <a:rPr sz="900" spc="-15" dirty="0">
                <a:solidFill>
                  <a:srgbClr val="4178BD"/>
                </a:solidFill>
                <a:latin typeface="Arial"/>
                <a:cs typeface="Arial"/>
              </a:rPr>
              <a:t> </a:t>
            </a:r>
            <a:r>
              <a:rPr sz="900" dirty="0">
                <a:solidFill>
                  <a:srgbClr val="4178BD"/>
                </a:solidFill>
                <a:latin typeface="Arial"/>
                <a:cs typeface="Arial"/>
              </a:rPr>
              <a:t>Blockchain.</a:t>
            </a:r>
            <a:endParaRPr sz="900" dirty="0">
              <a:latin typeface="Arial"/>
              <a:cs typeface="Arial"/>
            </a:endParaRPr>
          </a:p>
        </p:txBody>
      </p:sp>
      <p:sp>
        <p:nvSpPr>
          <p:cNvPr id="9" name="object 9"/>
          <p:cNvSpPr txBox="1"/>
          <p:nvPr/>
        </p:nvSpPr>
        <p:spPr>
          <a:xfrm>
            <a:off x="2743073" y="4699611"/>
            <a:ext cx="4737100" cy="168910"/>
          </a:xfrm>
          <a:prstGeom prst="rect">
            <a:avLst/>
          </a:prstGeom>
        </p:spPr>
        <p:txBody>
          <a:bodyPr vert="horz" wrap="square" lIns="0" tIns="17145" rIns="0" bIns="0" rtlCol="0">
            <a:spAutoFit/>
          </a:bodyPr>
          <a:lstStyle/>
          <a:p>
            <a:pPr marL="12700">
              <a:lnSpc>
                <a:spcPct val="100000"/>
              </a:lnSpc>
              <a:spcBef>
                <a:spcPts val="135"/>
              </a:spcBef>
            </a:pPr>
            <a:r>
              <a:rPr sz="900" spc="30" dirty="0">
                <a:solidFill>
                  <a:srgbClr val="4178BD"/>
                </a:solidFill>
                <a:latin typeface="Arial"/>
                <a:cs typeface="Arial"/>
              </a:rPr>
              <a:t>An</a:t>
            </a:r>
            <a:r>
              <a:rPr sz="900" spc="-45" dirty="0">
                <a:solidFill>
                  <a:srgbClr val="4178BD"/>
                </a:solidFill>
                <a:latin typeface="Arial"/>
                <a:cs typeface="Arial"/>
              </a:rPr>
              <a:t> </a:t>
            </a:r>
            <a:r>
              <a:rPr sz="900" spc="20" dirty="0">
                <a:solidFill>
                  <a:srgbClr val="4178BD"/>
                </a:solidFill>
                <a:latin typeface="Arial"/>
                <a:cs typeface="Arial"/>
              </a:rPr>
              <a:t>existing</a:t>
            </a:r>
            <a:r>
              <a:rPr sz="900" spc="-45" dirty="0">
                <a:solidFill>
                  <a:srgbClr val="4178BD"/>
                </a:solidFill>
                <a:latin typeface="Arial"/>
                <a:cs typeface="Arial"/>
              </a:rPr>
              <a:t> </a:t>
            </a:r>
            <a:r>
              <a:rPr sz="900" spc="10" dirty="0">
                <a:solidFill>
                  <a:srgbClr val="4178BD"/>
                </a:solidFill>
                <a:latin typeface="Arial"/>
                <a:cs typeface="Arial"/>
              </a:rPr>
              <a:t>data</a:t>
            </a:r>
            <a:r>
              <a:rPr sz="900" spc="-45" dirty="0">
                <a:solidFill>
                  <a:srgbClr val="4178BD"/>
                </a:solidFill>
                <a:latin typeface="Arial"/>
                <a:cs typeface="Arial"/>
              </a:rPr>
              <a:t> </a:t>
            </a:r>
            <a:r>
              <a:rPr sz="900" spc="10" dirty="0">
                <a:solidFill>
                  <a:srgbClr val="4178BD"/>
                </a:solidFill>
                <a:latin typeface="Arial"/>
                <a:cs typeface="Arial"/>
              </a:rPr>
              <a:t>system</a:t>
            </a:r>
            <a:r>
              <a:rPr sz="900" spc="-95" dirty="0">
                <a:solidFill>
                  <a:srgbClr val="4178BD"/>
                </a:solidFill>
                <a:latin typeface="Arial"/>
                <a:cs typeface="Arial"/>
              </a:rPr>
              <a:t> </a:t>
            </a:r>
            <a:r>
              <a:rPr sz="900" dirty="0">
                <a:solidFill>
                  <a:srgbClr val="4178BD"/>
                </a:solidFill>
                <a:latin typeface="Arial"/>
                <a:cs typeface="Arial"/>
              </a:rPr>
              <a:t>which</a:t>
            </a:r>
            <a:r>
              <a:rPr sz="900" spc="-45" dirty="0">
                <a:solidFill>
                  <a:srgbClr val="4178BD"/>
                </a:solidFill>
                <a:latin typeface="Arial"/>
                <a:cs typeface="Arial"/>
              </a:rPr>
              <a:t> </a:t>
            </a:r>
            <a:r>
              <a:rPr sz="900" spc="15" dirty="0">
                <a:solidFill>
                  <a:srgbClr val="4178BD"/>
                </a:solidFill>
                <a:latin typeface="Arial"/>
                <a:cs typeface="Arial"/>
              </a:rPr>
              <a:t>may</a:t>
            </a:r>
            <a:r>
              <a:rPr sz="900" spc="-70" dirty="0">
                <a:solidFill>
                  <a:srgbClr val="4178BD"/>
                </a:solidFill>
                <a:latin typeface="Arial"/>
                <a:cs typeface="Arial"/>
              </a:rPr>
              <a:t> </a:t>
            </a:r>
            <a:r>
              <a:rPr sz="900" spc="-10" dirty="0">
                <a:solidFill>
                  <a:srgbClr val="4178BD"/>
                </a:solidFill>
                <a:latin typeface="Arial"/>
                <a:cs typeface="Arial"/>
              </a:rPr>
              <a:t>provide</a:t>
            </a:r>
            <a:r>
              <a:rPr sz="900" spc="-45" dirty="0">
                <a:solidFill>
                  <a:srgbClr val="4178BD"/>
                </a:solidFill>
                <a:latin typeface="Arial"/>
                <a:cs typeface="Arial"/>
              </a:rPr>
              <a:t> </a:t>
            </a:r>
            <a:r>
              <a:rPr sz="900" spc="10" dirty="0">
                <a:solidFill>
                  <a:srgbClr val="4178BD"/>
                </a:solidFill>
                <a:latin typeface="Arial"/>
                <a:cs typeface="Arial"/>
              </a:rPr>
              <a:t>data</a:t>
            </a:r>
            <a:r>
              <a:rPr sz="900" spc="-50" dirty="0">
                <a:solidFill>
                  <a:srgbClr val="4178BD"/>
                </a:solidFill>
                <a:latin typeface="Arial"/>
                <a:cs typeface="Arial"/>
              </a:rPr>
              <a:t> </a:t>
            </a:r>
            <a:r>
              <a:rPr sz="900" spc="25" dirty="0">
                <a:solidFill>
                  <a:srgbClr val="4178BD"/>
                </a:solidFill>
                <a:latin typeface="Arial"/>
                <a:cs typeface="Arial"/>
              </a:rPr>
              <a:t>to</a:t>
            </a:r>
            <a:r>
              <a:rPr sz="900" spc="-45" dirty="0">
                <a:solidFill>
                  <a:srgbClr val="4178BD"/>
                </a:solidFill>
                <a:latin typeface="Arial"/>
                <a:cs typeface="Arial"/>
              </a:rPr>
              <a:t> </a:t>
            </a:r>
            <a:r>
              <a:rPr sz="900" spc="5" dirty="0">
                <a:solidFill>
                  <a:srgbClr val="4178BD"/>
                </a:solidFill>
                <a:latin typeface="Arial"/>
                <a:cs typeface="Arial"/>
              </a:rPr>
              <a:t>influence</a:t>
            </a:r>
            <a:r>
              <a:rPr sz="900" spc="-45" dirty="0">
                <a:solidFill>
                  <a:srgbClr val="4178BD"/>
                </a:solidFill>
                <a:latin typeface="Arial"/>
                <a:cs typeface="Arial"/>
              </a:rPr>
              <a:t> </a:t>
            </a:r>
            <a:r>
              <a:rPr sz="900" spc="15" dirty="0">
                <a:solidFill>
                  <a:srgbClr val="4178BD"/>
                </a:solidFill>
                <a:latin typeface="Arial"/>
                <a:cs typeface="Arial"/>
              </a:rPr>
              <a:t>the</a:t>
            </a:r>
            <a:r>
              <a:rPr sz="900" spc="-50" dirty="0">
                <a:solidFill>
                  <a:srgbClr val="4178BD"/>
                </a:solidFill>
                <a:latin typeface="Arial"/>
                <a:cs typeface="Arial"/>
              </a:rPr>
              <a:t> </a:t>
            </a:r>
            <a:r>
              <a:rPr sz="900" spc="-10" dirty="0">
                <a:solidFill>
                  <a:srgbClr val="4178BD"/>
                </a:solidFill>
                <a:latin typeface="Arial"/>
                <a:cs typeface="Arial"/>
              </a:rPr>
              <a:t>behavior</a:t>
            </a:r>
            <a:r>
              <a:rPr sz="900" spc="-50" dirty="0">
                <a:solidFill>
                  <a:srgbClr val="4178BD"/>
                </a:solidFill>
                <a:latin typeface="Arial"/>
                <a:cs typeface="Arial"/>
              </a:rPr>
              <a:t> </a:t>
            </a:r>
            <a:r>
              <a:rPr sz="900" spc="5" dirty="0">
                <a:solidFill>
                  <a:srgbClr val="4178BD"/>
                </a:solidFill>
                <a:latin typeface="Arial"/>
                <a:cs typeface="Arial"/>
              </a:rPr>
              <a:t>of</a:t>
            </a:r>
            <a:r>
              <a:rPr sz="900" dirty="0">
                <a:solidFill>
                  <a:srgbClr val="4178BD"/>
                </a:solidFill>
                <a:latin typeface="Arial"/>
                <a:cs typeface="Arial"/>
              </a:rPr>
              <a:t> </a:t>
            </a:r>
            <a:r>
              <a:rPr sz="900" spc="15" dirty="0">
                <a:solidFill>
                  <a:srgbClr val="4178BD"/>
                </a:solidFill>
                <a:latin typeface="Arial"/>
                <a:cs typeface="Arial"/>
              </a:rPr>
              <a:t>smart</a:t>
            </a:r>
            <a:r>
              <a:rPr sz="900" dirty="0">
                <a:solidFill>
                  <a:srgbClr val="4178BD"/>
                </a:solidFill>
                <a:latin typeface="Arial"/>
                <a:cs typeface="Arial"/>
              </a:rPr>
              <a:t> </a:t>
            </a:r>
            <a:r>
              <a:rPr sz="900" spc="5" dirty="0">
                <a:solidFill>
                  <a:srgbClr val="4178BD"/>
                </a:solidFill>
                <a:latin typeface="Arial"/>
                <a:cs typeface="Arial"/>
              </a:rPr>
              <a:t>contracts.</a:t>
            </a:r>
            <a:endParaRPr sz="900">
              <a:latin typeface="Arial"/>
              <a:cs typeface="Arial"/>
            </a:endParaRPr>
          </a:p>
        </p:txBody>
      </p:sp>
      <p:sp>
        <p:nvSpPr>
          <p:cNvPr id="10" name="object 10"/>
          <p:cNvSpPr/>
          <p:nvPr/>
        </p:nvSpPr>
        <p:spPr>
          <a:xfrm>
            <a:off x="1828800" y="4671530"/>
            <a:ext cx="356615" cy="256033"/>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1828800" y="4671530"/>
            <a:ext cx="356870" cy="64135"/>
          </a:xfrm>
          <a:custGeom>
            <a:avLst/>
            <a:gdLst/>
            <a:ahLst/>
            <a:cxnLst/>
            <a:rect l="l" t="t" r="r" b="b"/>
            <a:pathLst>
              <a:path w="356869" h="64135">
                <a:moveTo>
                  <a:pt x="356615" y="32003"/>
                </a:moveTo>
                <a:lnTo>
                  <a:pt x="342596" y="44462"/>
                </a:lnTo>
                <a:lnTo>
                  <a:pt x="304371" y="54635"/>
                </a:lnTo>
                <a:lnTo>
                  <a:pt x="247691" y="61493"/>
                </a:lnTo>
                <a:lnTo>
                  <a:pt x="178307" y="64007"/>
                </a:lnTo>
                <a:lnTo>
                  <a:pt x="108924" y="61493"/>
                </a:lnTo>
                <a:lnTo>
                  <a:pt x="52244" y="54635"/>
                </a:lnTo>
                <a:lnTo>
                  <a:pt x="14019" y="44462"/>
                </a:lnTo>
                <a:lnTo>
                  <a:pt x="0" y="32003"/>
                </a:lnTo>
                <a:lnTo>
                  <a:pt x="14019" y="19545"/>
                </a:lnTo>
                <a:lnTo>
                  <a:pt x="52244" y="9372"/>
                </a:lnTo>
                <a:lnTo>
                  <a:pt x="108924" y="2514"/>
                </a:lnTo>
                <a:lnTo>
                  <a:pt x="178307" y="0"/>
                </a:lnTo>
                <a:lnTo>
                  <a:pt x="247691" y="2514"/>
                </a:lnTo>
                <a:lnTo>
                  <a:pt x="304371" y="9372"/>
                </a:lnTo>
                <a:lnTo>
                  <a:pt x="342596" y="19545"/>
                </a:lnTo>
                <a:lnTo>
                  <a:pt x="356615" y="32003"/>
                </a:lnTo>
                <a:close/>
              </a:path>
            </a:pathLst>
          </a:custGeom>
          <a:ln w="9161">
            <a:solidFill>
              <a:srgbClr val="3B75BC"/>
            </a:solidFill>
          </a:ln>
        </p:spPr>
        <p:txBody>
          <a:bodyPr wrap="square" lIns="0" tIns="0" rIns="0" bIns="0" rtlCol="0"/>
          <a:lstStyle/>
          <a:p>
            <a:endParaRPr/>
          </a:p>
        </p:txBody>
      </p:sp>
      <p:sp>
        <p:nvSpPr>
          <p:cNvPr id="12" name="object 12"/>
          <p:cNvSpPr/>
          <p:nvPr/>
        </p:nvSpPr>
        <p:spPr>
          <a:xfrm>
            <a:off x="1828800" y="4703535"/>
            <a:ext cx="356870" cy="224154"/>
          </a:xfrm>
          <a:custGeom>
            <a:avLst/>
            <a:gdLst/>
            <a:ahLst/>
            <a:cxnLst/>
            <a:rect l="l" t="t" r="r" b="b"/>
            <a:pathLst>
              <a:path w="356869" h="224154">
                <a:moveTo>
                  <a:pt x="356615" y="0"/>
                </a:moveTo>
                <a:lnTo>
                  <a:pt x="356615" y="192024"/>
                </a:lnTo>
                <a:lnTo>
                  <a:pt x="342596" y="204482"/>
                </a:lnTo>
                <a:lnTo>
                  <a:pt x="304371" y="214656"/>
                </a:lnTo>
                <a:lnTo>
                  <a:pt x="247691" y="221514"/>
                </a:lnTo>
                <a:lnTo>
                  <a:pt x="178307" y="224029"/>
                </a:lnTo>
                <a:lnTo>
                  <a:pt x="108924" y="221514"/>
                </a:lnTo>
                <a:lnTo>
                  <a:pt x="52244" y="214656"/>
                </a:lnTo>
                <a:lnTo>
                  <a:pt x="14019" y="204482"/>
                </a:lnTo>
                <a:lnTo>
                  <a:pt x="0" y="192024"/>
                </a:lnTo>
                <a:lnTo>
                  <a:pt x="0" y="0"/>
                </a:lnTo>
              </a:path>
            </a:pathLst>
          </a:custGeom>
          <a:ln w="9161">
            <a:solidFill>
              <a:srgbClr val="3B75BC"/>
            </a:solidFill>
          </a:ln>
        </p:spPr>
        <p:txBody>
          <a:bodyPr wrap="square" lIns="0" tIns="0" rIns="0" bIns="0" rtlCol="0"/>
          <a:lstStyle/>
          <a:p>
            <a:endParaRPr/>
          </a:p>
        </p:txBody>
      </p:sp>
      <p:sp>
        <p:nvSpPr>
          <p:cNvPr id="13" name="object 13"/>
          <p:cNvSpPr/>
          <p:nvPr/>
        </p:nvSpPr>
        <p:spPr>
          <a:xfrm>
            <a:off x="1805939" y="4082795"/>
            <a:ext cx="384048" cy="82296"/>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805939" y="4082795"/>
            <a:ext cx="384175" cy="82550"/>
          </a:xfrm>
          <a:custGeom>
            <a:avLst/>
            <a:gdLst/>
            <a:ahLst/>
            <a:cxnLst/>
            <a:rect l="l" t="t" r="r" b="b"/>
            <a:pathLst>
              <a:path w="384175" h="82550">
                <a:moveTo>
                  <a:pt x="0" y="82295"/>
                </a:moveTo>
                <a:lnTo>
                  <a:pt x="384048" y="82295"/>
                </a:lnTo>
                <a:lnTo>
                  <a:pt x="384048" y="0"/>
                </a:lnTo>
                <a:lnTo>
                  <a:pt x="0" y="0"/>
                </a:lnTo>
                <a:lnTo>
                  <a:pt x="0" y="82295"/>
                </a:lnTo>
                <a:close/>
              </a:path>
            </a:pathLst>
          </a:custGeom>
          <a:ln w="9161">
            <a:solidFill>
              <a:srgbClr val="3B75BC"/>
            </a:solidFill>
          </a:ln>
        </p:spPr>
        <p:txBody>
          <a:bodyPr wrap="square" lIns="0" tIns="0" rIns="0" bIns="0" rtlCol="0"/>
          <a:lstStyle/>
          <a:p>
            <a:endParaRPr/>
          </a:p>
        </p:txBody>
      </p:sp>
      <p:sp>
        <p:nvSpPr>
          <p:cNvPr id="15" name="object 15"/>
          <p:cNvSpPr/>
          <p:nvPr/>
        </p:nvSpPr>
        <p:spPr>
          <a:xfrm>
            <a:off x="2139695" y="4087367"/>
            <a:ext cx="27940" cy="27940"/>
          </a:xfrm>
          <a:custGeom>
            <a:avLst/>
            <a:gdLst/>
            <a:ahLst/>
            <a:cxnLst/>
            <a:rect l="l" t="t" r="r" b="b"/>
            <a:pathLst>
              <a:path w="27939" h="27939">
                <a:moveTo>
                  <a:pt x="21336" y="0"/>
                </a:moveTo>
                <a:lnTo>
                  <a:pt x="6096" y="0"/>
                </a:lnTo>
                <a:lnTo>
                  <a:pt x="0" y="6146"/>
                </a:lnTo>
                <a:lnTo>
                  <a:pt x="0" y="21285"/>
                </a:lnTo>
                <a:lnTo>
                  <a:pt x="6096" y="27431"/>
                </a:lnTo>
                <a:lnTo>
                  <a:pt x="21336" y="27431"/>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16" name="object 16"/>
          <p:cNvSpPr/>
          <p:nvPr/>
        </p:nvSpPr>
        <p:spPr>
          <a:xfrm>
            <a:off x="2103120" y="4087367"/>
            <a:ext cx="27940" cy="27940"/>
          </a:xfrm>
          <a:custGeom>
            <a:avLst/>
            <a:gdLst/>
            <a:ahLst/>
            <a:cxnLst/>
            <a:rect l="l" t="t" r="r" b="b"/>
            <a:pathLst>
              <a:path w="27939" h="27939">
                <a:moveTo>
                  <a:pt x="21336" y="0"/>
                </a:moveTo>
                <a:lnTo>
                  <a:pt x="6096" y="0"/>
                </a:lnTo>
                <a:lnTo>
                  <a:pt x="0" y="6146"/>
                </a:lnTo>
                <a:lnTo>
                  <a:pt x="0" y="21285"/>
                </a:lnTo>
                <a:lnTo>
                  <a:pt x="6096" y="27431"/>
                </a:lnTo>
                <a:lnTo>
                  <a:pt x="21336" y="27431"/>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17" name="object 17"/>
          <p:cNvSpPr/>
          <p:nvPr/>
        </p:nvSpPr>
        <p:spPr>
          <a:xfrm>
            <a:off x="2066544" y="4087367"/>
            <a:ext cx="27940" cy="27940"/>
          </a:xfrm>
          <a:custGeom>
            <a:avLst/>
            <a:gdLst/>
            <a:ahLst/>
            <a:cxnLst/>
            <a:rect l="l" t="t" r="r" b="b"/>
            <a:pathLst>
              <a:path w="27939" h="27939">
                <a:moveTo>
                  <a:pt x="21336" y="0"/>
                </a:moveTo>
                <a:lnTo>
                  <a:pt x="6095" y="0"/>
                </a:lnTo>
                <a:lnTo>
                  <a:pt x="0" y="6146"/>
                </a:lnTo>
                <a:lnTo>
                  <a:pt x="0" y="21285"/>
                </a:lnTo>
                <a:lnTo>
                  <a:pt x="6095" y="27431"/>
                </a:lnTo>
                <a:lnTo>
                  <a:pt x="21336" y="27431"/>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18" name="object 18"/>
          <p:cNvSpPr/>
          <p:nvPr/>
        </p:nvSpPr>
        <p:spPr>
          <a:xfrm>
            <a:off x="1828800" y="4096511"/>
            <a:ext cx="45720" cy="45720"/>
          </a:xfrm>
          <a:custGeom>
            <a:avLst/>
            <a:gdLst/>
            <a:ahLst/>
            <a:cxnLst/>
            <a:rect l="l" t="t" r="r" b="b"/>
            <a:pathLst>
              <a:path w="45719" h="45720">
                <a:moveTo>
                  <a:pt x="0" y="45720"/>
                </a:moveTo>
                <a:lnTo>
                  <a:pt x="45719" y="45720"/>
                </a:lnTo>
                <a:lnTo>
                  <a:pt x="45719" y="0"/>
                </a:lnTo>
                <a:lnTo>
                  <a:pt x="0" y="0"/>
                </a:lnTo>
                <a:lnTo>
                  <a:pt x="0" y="45720"/>
                </a:lnTo>
                <a:close/>
              </a:path>
            </a:pathLst>
          </a:custGeom>
          <a:solidFill>
            <a:srgbClr val="FFFFFF"/>
          </a:solidFill>
        </p:spPr>
        <p:txBody>
          <a:bodyPr wrap="square" lIns="0" tIns="0" rIns="0" bIns="0" rtlCol="0"/>
          <a:lstStyle/>
          <a:p>
            <a:endParaRPr/>
          </a:p>
        </p:txBody>
      </p:sp>
      <p:sp>
        <p:nvSpPr>
          <p:cNvPr id="19" name="object 19"/>
          <p:cNvSpPr/>
          <p:nvPr/>
        </p:nvSpPr>
        <p:spPr>
          <a:xfrm>
            <a:off x="1805939" y="4183379"/>
            <a:ext cx="384048" cy="73152"/>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1805939" y="4183379"/>
            <a:ext cx="384175" cy="73660"/>
          </a:xfrm>
          <a:custGeom>
            <a:avLst/>
            <a:gdLst/>
            <a:ahLst/>
            <a:cxnLst/>
            <a:rect l="l" t="t" r="r" b="b"/>
            <a:pathLst>
              <a:path w="384175" h="73660">
                <a:moveTo>
                  <a:pt x="0" y="73152"/>
                </a:moveTo>
                <a:lnTo>
                  <a:pt x="384048" y="73152"/>
                </a:lnTo>
                <a:lnTo>
                  <a:pt x="384048" y="0"/>
                </a:lnTo>
                <a:lnTo>
                  <a:pt x="0" y="0"/>
                </a:lnTo>
                <a:lnTo>
                  <a:pt x="0" y="73152"/>
                </a:lnTo>
                <a:close/>
              </a:path>
            </a:pathLst>
          </a:custGeom>
          <a:ln w="9161">
            <a:solidFill>
              <a:srgbClr val="3B75BC"/>
            </a:solidFill>
          </a:ln>
        </p:spPr>
        <p:txBody>
          <a:bodyPr wrap="square" lIns="0" tIns="0" rIns="0" bIns="0" rtlCol="0"/>
          <a:lstStyle/>
          <a:p>
            <a:endParaRPr/>
          </a:p>
        </p:txBody>
      </p:sp>
      <p:sp>
        <p:nvSpPr>
          <p:cNvPr id="21" name="object 21"/>
          <p:cNvSpPr/>
          <p:nvPr/>
        </p:nvSpPr>
        <p:spPr>
          <a:xfrm>
            <a:off x="2139695" y="4187951"/>
            <a:ext cx="27940" cy="27940"/>
          </a:xfrm>
          <a:custGeom>
            <a:avLst/>
            <a:gdLst/>
            <a:ahLst/>
            <a:cxnLst/>
            <a:rect l="l" t="t" r="r" b="b"/>
            <a:pathLst>
              <a:path w="27939" h="27939">
                <a:moveTo>
                  <a:pt x="21336" y="0"/>
                </a:moveTo>
                <a:lnTo>
                  <a:pt x="6096" y="0"/>
                </a:lnTo>
                <a:lnTo>
                  <a:pt x="0" y="6146"/>
                </a:lnTo>
                <a:lnTo>
                  <a:pt x="0" y="21285"/>
                </a:lnTo>
                <a:lnTo>
                  <a:pt x="6096" y="27432"/>
                </a:lnTo>
                <a:lnTo>
                  <a:pt x="21336" y="27432"/>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22" name="object 22"/>
          <p:cNvSpPr/>
          <p:nvPr/>
        </p:nvSpPr>
        <p:spPr>
          <a:xfrm>
            <a:off x="2103120" y="4187951"/>
            <a:ext cx="27940" cy="27940"/>
          </a:xfrm>
          <a:custGeom>
            <a:avLst/>
            <a:gdLst/>
            <a:ahLst/>
            <a:cxnLst/>
            <a:rect l="l" t="t" r="r" b="b"/>
            <a:pathLst>
              <a:path w="27939" h="27939">
                <a:moveTo>
                  <a:pt x="21336" y="0"/>
                </a:moveTo>
                <a:lnTo>
                  <a:pt x="6096" y="0"/>
                </a:lnTo>
                <a:lnTo>
                  <a:pt x="0" y="6146"/>
                </a:lnTo>
                <a:lnTo>
                  <a:pt x="0" y="21285"/>
                </a:lnTo>
                <a:lnTo>
                  <a:pt x="6096" y="27432"/>
                </a:lnTo>
                <a:lnTo>
                  <a:pt x="21336" y="27432"/>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23" name="object 23"/>
          <p:cNvSpPr/>
          <p:nvPr/>
        </p:nvSpPr>
        <p:spPr>
          <a:xfrm>
            <a:off x="2066544" y="4187951"/>
            <a:ext cx="27940" cy="27940"/>
          </a:xfrm>
          <a:custGeom>
            <a:avLst/>
            <a:gdLst/>
            <a:ahLst/>
            <a:cxnLst/>
            <a:rect l="l" t="t" r="r" b="b"/>
            <a:pathLst>
              <a:path w="27939" h="27939">
                <a:moveTo>
                  <a:pt x="21336" y="0"/>
                </a:moveTo>
                <a:lnTo>
                  <a:pt x="6095" y="0"/>
                </a:lnTo>
                <a:lnTo>
                  <a:pt x="0" y="6146"/>
                </a:lnTo>
                <a:lnTo>
                  <a:pt x="0" y="21285"/>
                </a:lnTo>
                <a:lnTo>
                  <a:pt x="6095" y="27432"/>
                </a:lnTo>
                <a:lnTo>
                  <a:pt x="21336" y="27432"/>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24" name="object 24"/>
          <p:cNvSpPr/>
          <p:nvPr/>
        </p:nvSpPr>
        <p:spPr>
          <a:xfrm>
            <a:off x="1828800" y="4197095"/>
            <a:ext cx="45720" cy="45720"/>
          </a:xfrm>
          <a:custGeom>
            <a:avLst/>
            <a:gdLst/>
            <a:ahLst/>
            <a:cxnLst/>
            <a:rect l="l" t="t" r="r" b="b"/>
            <a:pathLst>
              <a:path w="45719" h="45720">
                <a:moveTo>
                  <a:pt x="0" y="45719"/>
                </a:moveTo>
                <a:lnTo>
                  <a:pt x="45719" y="45719"/>
                </a:lnTo>
                <a:lnTo>
                  <a:pt x="45719" y="0"/>
                </a:lnTo>
                <a:lnTo>
                  <a:pt x="0" y="0"/>
                </a:lnTo>
                <a:lnTo>
                  <a:pt x="0" y="45719"/>
                </a:lnTo>
                <a:close/>
              </a:path>
            </a:pathLst>
          </a:custGeom>
          <a:solidFill>
            <a:srgbClr val="FFFFFF"/>
          </a:solidFill>
        </p:spPr>
        <p:txBody>
          <a:bodyPr wrap="square" lIns="0" tIns="0" rIns="0" bIns="0" rtlCol="0"/>
          <a:lstStyle/>
          <a:p>
            <a:endParaRPr/>
          </a:p>
        </p:txBody>
      </p:sp>
      <p:sp>
        <p:nvSpPr>
          <p:cNvPr id="25" name="object 25"/>
          <p:cNvSpPr/>
          <p:nvPr/>
        </p:nvSpPr>
        <p:spPr>
          <a:xfrm>
            <a:off x="1805939" y="4283963"/>
            <a:ext cx="384048" cy="73152"/>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1805939" y="4283963"/>
            <a:ext cx="384175" cy="73660"/>
          </a:xfrm>
          <a:custGeom>
            <a:avLst/>
            <a:gdLst/>
            <a:ahLst/>
            <a:cxnLst/>
            <a:rect l="l" t="t" r="r" b="b"/>
            <a:pathLst>
              <a:path w="384175" h="73660">
                <a:moveTo>
                  <a:pt x="0" y="73152"/>
                </a:moveTo>
                <a:lnTo>
                  <a:pt x="384048" y="73152"/>
                </a:lnTo>
                <a:lnTo>
                  <a:pt x="384048" y="0"/>
                </a:lnTo>
                <a:lnTo>
                  <a:pt x="0" y="0"/>
                </a:lnTo>
                <a:lnTo>
                  <a:pt x="0" y="73152"/>
                </a:lnTo>
                <a:close/>
              </a:path>
            </a:pathLst>
          </a:custGeom>
          <a:ln w="9161">
            <a:solidFill>
              <a:srgbClr val="3B75BC"/>
            </a:solidFill>
          </a:ln>
        </p:spPr>
        <p:txBody>
          <a:bodyPr wrap="square" lIns="0" tIns="0" rIns="0" bIns="0" rtlCol="0"/>
          <a:lstStyle/>
          <a:p>
            <a:endParaRPr/>
          </a:p>
        </p:txBody>
      </p:sp>
      <p:sp>
        <p:nvSpPr>
          <p:cNvPr id="27" name="object 27"/>
          <p:cNvSpPr/>
          <p:nvPr/>
        </p:nvSpPr>
        <p:spPr>
          <a:xfrm>
            <a:off x="2139695" y="4288535"/>
            <a:ext cx="27940" cy="27940"/>
          </a:xfrm>
          <a:custGeom>
            <a:avLst/>
            <a:gdLst/>
            <a:ahLst/>
            <a:cxnLst/>
            <a:rect l="l" t="t" r="r" b="b"/>
            <a:pathLst>
              <a:path w="27939" h="27939">
                <a:moveTo>
                  <a:pt x="21336" y="0"/>
                </a:moveTo>
                <a:lnTo>
                  <a:pt x="6096" y="0"/>
                </a:lnTo>
                <a:lnTo>
                  <a:pt x="0" y="6146"/>
                </a:lnTo>
                <a:lnTo>
                  <a:pt x="0" y="21285"/>
                </a:lnTo>
                <a:lnTo>
                  <a:pt x="6096" y="27432"/>
                </a:lnTo>
                <a:lnTo>
                  <a:pt x="21336" y="27432"/>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28" name="object 28"/>
          <p:cNvSpPr/>
          <p:nvPr/>
        </p:nvSpPr>
        <p:spPr>
          <a:xfrm>
            <a:off x="2103120" y="4288535"/>
            <a:ext cx="27940" cy="27940"/>
          </a:xfrm>
          <a:custGeom>
            <a:avLst/>
            <a:gdLst/>
            <a:ahLst/>
            <a:cxnLst/>
            <a:rect l="l" t="t" r="r" b="b"/>
            <a:pathLst>
              <a:path w="27939" h="27939">
                <a:moveTo>
                  <a:pt x="21336" y="0"/>
                </a:moveTo>
                <a:lnTo>
                  <a:pt x="6096" y="0"/>
                </a:lnTo>
                <a:lnTo>
                  <a:pt x="0" y="6146"/>
                </a:lnTo>
                <a:lnTo>
                  <a:pt x="0" y="21285"/>
                </a:lnTo>
                <a:lnTo>
                  <a:pt x="6096" y="27432"/>
                </a:lnTo>
                <a:lnTo>
                  <a:pt x="21336" y="27432"/>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29" name="object 29"/>
          <p:cNvSpPr/>
          <p:nvPr/>
        </p:nvSpPr>
        <p:spPr>
          <a:xfrm>
            <a:off x="2066544" y="4288535"/>
            <a:ext cx="27940" cy="27940"/>
          </a:xfrm>
          <a:custGeom>
            <a:avLst/>
            <a:gdLst/>
            <a:ahLst/>
            <a:cxnLst/>
            <a:rect l="l" t="t" r="r" b="b"/>
            <a:pathLst>
              <a:path w="27939" h="27939">
                <a:moveTo>
                  <a:pt x="21336" y="0"/>
                </a:moveTo>
                <a:lnTo>
                  <a:pt x="6095" y="0"/>
                </a:lnTo>
                <a:lnTo>
                  <a:pt x="0" y="6146"/>
                </a:lnTo>
                <a:lnTo>
                  <a:pt x="0" y="21285"/>
                </a:lnTo>
                <a:lnTo>
                  <a:pt x="6095" y="27432"/>
                </a:lnTo>
                <a:lnTo>
                  <a:pt x="21336" y="27432"/>
                </a:lnTo>
                <a:lnTo>
                  <a:pt x="27431" y="21285"/>
                </a:lnTo>
                <a:lnTo>
                  <a:pt x="27431" y="6146"/>
                </a:lnTo>
                <a:lnTo>
                  <a:pt x="21336" y="0"/>
                </a:lnTo>
                <a:close/>
              </a:path>
            </a:pathLst>
          </a:custGeom>
          <a:solidFill>
            <a:srgbClr val="FFFFFF"/>
          </a:solidFill>
        </p:spPr>
        <p:txBody>
          <a:bodyPr wrap="square" lIns="0" tIns="0" rIns="0" bIns="0" rtlCol="0"/>
          <a:lstStyle/>
          <a:p>
            <a:endParaRPr/>
          </a:p>
        </p:txBody>
      </p:sp>
      <p:sp>
        <p:nvSpPr>
          <p:cNvPr id="30" name="object 30"/>
          <p:cNvSpPr/>
          <p:nvPr/>
        </p:nvSpPr>
        <p:spPr>
          <a:xfrm>
            <a:off x="1828800" y="4288535"/>
            <a:ext cx="45720" cy="45720"/>
          </a:xfrm>
          <a:custGeom>
            <a:avLst/>
            <a:gdLst/>
            <a:ahLst/>
            <a:cxnLst/>
            <a:rect l="l" t="t" r="r" b="b"/>
            <a:pathLst>
              <a:path w="45719" h="45720">
                <a:moveTo>
                  <a:pt x="0" y="45720"/>
                </a:moveTo>
                <a:lnTo>
                  <a:pt x="45719" y="45720"/>
                </a:lnTo>
                <a:lnTo>
                  <a:pt x="45719" y="0"/>
                </a:lnTo>
                <a:lnTo>
                  <a:pt x="0" y="0"/>
                </a:lnTo>
                <a:lnTo>
                  <a:pt x="0" y="45720"/>
                </a:lnTo>
                <a:close/>
              </a:path>
            </a:pathLst>
          </a:custGeom>
          <a:solidFill>
            <a:srgbClr val="FFFFFF"/>
          </a:solidFill>
        </p:spPr>
        <p:txBody>
          <a:bodyPr wrap="square" lIns="0" tIns="0" rIns="0" bIns="0" rtlCol="0"/>
          <a:lstStyle/>
          <a:p>
            <a:endParaRPr/>
          </a:p>
        </p:txBody>
      </p:sp>
      <p:sp>
        <p:nvSpPr>
          <p:cNvPr id="31" name="object 31"/>
          <p:cNvSpPr/>
          <p:nvPr/>
        </p:nvSpPr>
        <p:spPr>
          <a:xfrm>
            <a:off x="1865376" y="1261871"/>
            <a:ext cx="265175" cy="411479"/>
          </a:xfrm>
          <a:prstGeom prst="rect">
            <a:avLst/>
          </a:prstGeom>
          <a:blipFill>
            <a:blip r:embed="rId6" cstate="print"/>
            <a:stretch>
              <a:fillRect/>
            </a:stretch>
          </a:blipFill>
        </p:spPr>
        <p:txBody>
          <a:bodyPr wrap="square" lIns="0" tIns="0" rIns="0" bIns="0" rtlCol="0"/>
          <a:lstStyle/>
          <a:p>
            <a:endParaRPr/>
          </a:p>
        </p:txBody>
      </p:sp>
      <p:sp>
        <p:nvSpPr>
          <p:cNvPr id="32" name="object 32"/>
          <p:cNvSpPr txBox="1"/>
          <p:nvPr/>
        </p:nvSpPr>
        <p:spPr>
          <a:xfrm>
            <a:off x="1965198" y="1495109"/>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solidFill>
                  <a:srgbClr val="FFFFFF"/>
                </a:solidFill>
                <a:latin typeface="Arial"/>
                <a:cs typeface="Arial"/>
              </a:rPr>
              <a:t>U</a:t>
            </a:r>
            <a:endParaRPr sz="800">
              <a:latin typeface="Arial"/>
              <a:cs typeface="Arial"/>
            </a:endParaRPr>
          </a:p>
        </p:txBody>
      </p:sp>
      <p:sp>
        <p:nvSpPr>
          <p:cNvPr id="33" name="object 33"/>
          <p:cNvSpPr/>
          <p:nvPr/>
        </p:nvSpPr>
        <p:spPr>
          <a:xfrm>
            <a:off x="1865376" y="1810511"/>
            <a:ext cx="265175" cy="402336"/>
          </a:xfrm>
          <a:prstGeom prst="rect">
            <a:avLst/>
          </a:prstGeom>
          <a:blipFill>
            <a:blip r:embed="rId6" cstate="print"/>
            <a:stretch>
              <a:fillRect/>
            </a:stretch>
          </a:blipFill>
        </p:spPr>
        <p:txBody>
          <a:bodyPr wrap="square" lIns="0" tIns="0" rIns="0" bIns="0" rtlCol="0"/>
          <a:lstStyle/>
          <a:p>
            <a:endParaRPr/>
          </a:p>
        </p:txBody>
      </p:sp>
      <p:sp>
        <p:nvSpPr>
          <p:cNvPr id="34" name="object 34"/>
          <p:cNvSpPr txBox="1"/>
          <p:nvPr/>
        </p:nvSpPr>
        <p:spPr>
          <a:xfrm>
            <a:off x="1964563" y="2044445"/>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solidFill>
                  <a:srgbClr val="FFFFFF"/>
                </a:solidFill>
                <a:latin typeface="Arial"/>
                <a:cs typeface="Arial"/>
              </a:rPr>
              <a:t>R</a:t>
            </a:r>
            <a:endParaRPr sz="800">
              <a:latin typeface="Arial"/>
              <a:cs typeface="Arial"/>
            </a:endParaRPr>
          </a:p>
        </p:txBody>
      </p:sp>
      <p:sp>
        <p:nvSpPr>
          <p:cNvPr id="35" name="object 35"/>
          <p:cNvSpPr/>
          <p:nvPr/>
        </p:nvSpPr>
        <p:spPr>
          <a:xfrm>
            <a:off x="1856232" y="2322575"/>
            <a:ext cx="265175" cy="411480"/>
          </a:xfrm>
          <a:prstGeom prst="rect">
            <a:avLst/>
          </a:prstGeom>
          <a:blipFill>
            <a:blip r:embed="rId6" cstate="print"/>
            <a:stretch>
              <a:fillRect/>
            </a:stretch>
          </a:blipFill>
        </p:spPr>
        <p:txBody>
          <a:bodyPr wrap="square" lIns="0" tIns="0" rIns="0" bIns="0" rtlCol="0"/>
          <a:lstStyle/>
          <a:p>
            <a:endParaRPr/>
          </a:p>
        </p:txBody>
      </p:sp>
      <p:sp>
        <p:nvSpPr>
          <p:cNvPr id="36" name="object 36"/>
          <p:cNvSpPr txBox="1"/>
          <p:nvPr/>
        </p:nvSpPr>
        <p:spPr>
          <a:xfrm>
            <a:off x="1950720" y="2562418"/>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solidFill>
                  <a:srgbClr val="FFFFFF"/>
                </a:solidFill>
                <a:latin typeface="Arial"/>
                <a:cs typeface="Arial"/>
              </a:rPr>
              <a:t>D</a:t>
            </a:r>
            <a:endParaRPr sz="800">
              <a:latin typeface="Arial"/>
              <a:cs typeface="Arial"/>
            </a:endParaRPr>
          </a:p>
        </p:txBody>
      </p:sp>
      <p:sp>
        <p:nvSpPr>
          <p:cNvPr id="37" name="object 37"/>
          <p:cNvSpPr/>
          <p:nvPr/>
        </p:nvSpPr>
        <p:spPr>
          <a:xfrm>
            <a:off x="1856232" y="2880359"/>
            <a:ext cx="265175" cy="411480"/>
          </a:xfrm>
          <a:prstGeom prst="rect">
            <a:avLst/>
          </a:prstGeom>
          <a:blipFill>
            <a:blip r:embed="rId6" cstate="print"/>
            <a:stretch>
              <a:fillRect/>
            </a:stretch>
          </a:blipFill>
        </p:spPr>
        <p:txBody>
          <a:bodyPr wrap="square" lIns="0" tIns="0" rIns="0" bIns="0" rtlCol="0"/>
          <a:lstStyle/>
          <a:p>
            <a:endParaRPr/>
          </a:p>
        </p:txBody>
      </p:sp>
      <p:sp>
        <p:nvSpPr>
          <p:cNvPr id="38" name="object 38"/>
          <p:cNvSpPr txBox="1"/>
          <p:nvPr/>
        </p:nvSpPr>
        <p:spPr>
          <a:xfrm>
            <a:off x="1948560" y="3117662"/>
            <a:ext cx="104139" cy="146685"/>
          </a:xfrm>
          <a:prstGeom prst="rect">
            <a:avLst/>
          </a:prstGeom>
        </p:spPr>
        <p:txBody>
          <a:bodyPr vert="horz" wrap="square" lIns="0" tIns="12065" rIns="0" bIns="0" rtlCol="0">
            <a:spAutoFit/>
          </a:bodyPr>
          <a:lstStyle/>
          <a:p>
            <a:pPr marL="12700">
              <a:lnSpc>
                <a:spcPct val="100000"/>
              </a:lnSpc>
              <a:spcBef>
                <a:spcPts val="95"/>
              </a:spcBef>
            </a:pPr>
            <a:r>
              <a:rPr sz="800" b="1" spc="-5" dirty="0">
                <a:solidFill>
                  <a:srgbClr val="FFFFFF"/>
                </a:solidFill>
                <a:latin typeface="Arial"/>
                <a:cs typeface="Arial"/>
              </a:rPr>
              <a:t>O</a:t>
            </a:r>
            <a:endParaRPr sz="800">
              <a:latin typeface="Arial"/>
              <a:cs typeface="Arial"/>
            </a:endParaRPr>
          </a:p>
        </p:txBody>
      </p:sp>
      <p:sp>
        <p:nvSpPr>
          <p:cNvPr id="39" name="object 39"/>
          <p:cNvSpPr/>
          <p:nvPr/>
        </p:nvSpPr>
        <p:spPr>
          <a:xfrm>
            <a:off x="2048255" y="3566159"/>
            <a:ext cx="173736" cy="182880"/>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2043683" y="3561575"/>
            <a:ext cx="182880" cy="192405"/>
          </a:xfrm>
          <a:custGeom>
            <a:avLst/>
            <a:gdLst/>
            <a:ahLst/>
            <a:cxnLst/>
            <a:rect l="l" t="t" r="r" b="b"/>
            <a:pathLst>
              <a:path w="182880" h="192404">
                <a:moveTo>
                  <a:pt x="0" y="192036"/>
                </a:moveTo>
                <a:lnTo>
                  <a:pt x="182880" y="192036"/>
                </a:lnTo>
                <a:lnTo>
                  <a:pt x="182880" y="0"/>
                </a:lnTo>
                <a:lnTo>
                  <a:pt x="0" y="0"/>
                </a:lnTo>
                <a:lnTo>
                  <a:pt x="0" y="192036"/>
                </a:lnTo>
                <a:close/>
              </a:path>
            </a:pathLst>
          </a:custGeom>
          <a:ln w="9161">
            <a:solidFill>
              <a:srgbClr val="4178BD"/>
            </a:solidFill>
          </a:ln>
        </p:spPr>
        <p:txBody>
          <a:bodyPr wrap="square" lIns="0" tIns="0" rIns="0" bIns="0" rtlCol="0"/>
          <a:lstStyle/>
          <a:p>
            <a:endParaRPr/>
          </a:p>
        </p:txBody>
      </p:sp>
      <p:sp>
        <p:nvSpPr>
          <p:cNvPr id="41" name="object 41"/>
          <p:cNvSpPr/>
          <p:nvPr/>
        </p:nvSpPr>
        <p:spPr>
          <a:xfrm>
            <a:off x="1796795" y="3570731"/>
            <a:ext cx="192405" cy="219710"/>
          </a:xfrm>
          <a:custGeom>
            <a:avLst/>
            <a:gdLst/>
            <a:ahLst/>
            <a:cxnLst/>
            <a:rect l="l" t="t" r="r" b="b"/>
            <a:pathLst>
              <a:path w="192405" h="219710">
                <a:moveTo>
                  <a:pt x="0" y="219455"/>
                </a:moveTo>
                <a:lnTo>
                  <a:pt x="192024" y="219455"/>
                </a:lnTo>
                <a:lnTo>
                  <a:pt x="192024" y="0"/>
                </a:lnTo>
                <a:lnTo>
                  <a:pt x="0" y="0"/>
                </a:lnTo>
                <a:lnTo>
                  <a:pt x="0" y="219455"/>
                </a:lnTo>
                <a:close/>
              </a:path>
            </a:pathLst>
          </a:custGeom>
          <a:ln w="9161">
            <a:solidFill>
              <a:srgbClr val="4178BD"/>
            </a:solidFill>
          </a:ln>
        </p:spPr>
        <p:txBody>
          <a:bodyPr wrap="square" lIns="0" tIns="0" rIns="0" bIns="0" rtlCol="0"/>
          <a:lstStyle/>
          <a:p>
            <a:endParaRPr/>
          </a:p>
        </p:txBody>
      </p:sp>
      <p:sp>
        <p:nvSpPr>
          <p:cNvPr id="42" name="object 42"/>
          <p:cNvSpPr txBox="1"/>
          <p:nvPr/>
        </p:nvSpPr>
        <p:spPr>
          <a:xfrm>
            <a:off x="1723644" y="3515867"/>
            <a:ext cx="576580" cy="283845"/>
          </a:xfrm>
          <a:prstGeom prst="rect">
            <a:avLst/>
          </a:prstGeom>
          <a:ln w="9161">
            <a:solidFill>
              <a:srgbClr val="4178BD"/>
            </a:solidFill>
          </a:ln>
        </p:spPr>
        <p:txBody>
          <a:bodyPr vert="horz" wrap="square" lIns="0" tIns="3175" rIns="0" bIns="0" rtlCol="0">
            <a:spAutoFit/>
          </a:bodyPr>
          <a:lstStyle/>
          <a:p>
            <a:pPr>
              <a:lnSpc>
                <a:spcPct val="100000"/>
              </a:lnSpc>
              <a:spcBef>
                <a:spcPts val="25"/>
              </a:spcBef>
            </a:pPr>
            <a:endParaRPr sz="700">
              <a:latin typeface="Times New Roman"/>
              <a:cs typeface="Times New Roman"/>
            </a:endParaRPr>
          </a:p>
          <a:p>
            <a:pPr marL="165735">
              <a:lnSpc>
                <a:spcPct val="100000"/>
              </a:lnSpc>
            </a:pPr>
            <a:r>
              <a:rPr sz="800" spc="-5" dirty="0">
                <a:solidFill>
                  <a:srgbClr val="4178BD"/>
                </a:solidFill>
                <a:latin typeface="Wingdings"/>
                <a:cs typeface="Wingdings"/>
              </a:rPr>
              <a:t></a:t>
            </a:r>
            <a:endParaRPr sz="800">
              <a:latin typeface="Wingdings"/>
              <a:cs typeface="Wingdings"/>
            </a:endParaRPr>
          </a:p>
        </p:txBody>
      </p:sp>
      <p:sp>
        <p:nvSpPr>
          <p:cNvPr id="43" name="object 43"/>
          <p:cNvSpPr txBox="1"/>
          <p:nvPr/>
        </p:nvSpPr>
        <p:spPr>
          <a:xfrm>
            <a:off x="2744977" y="784036"/>
            <a:ext cx="3573145" cy="168910"/>
          </a:xfrm>
          <a:prstGeom prst="rect">
            <a:avLst/>
          </a:prstGeom>
        </p:spPr>
        <p:txBody>
          <a:bodyPr vert="horz" wrap="square" lIns="0" tIns="17145" rIns="0" bIns="0" rtlCol="0">
            <a:spAutoFit/>
          </a:bodyPr>
          <a:lstStyle/>
          <a:p>
            <a:pPr marL="12700">
              <a:lnSpc>
                <a:spcPct val="100000"/>
              </a:lnSpc>
              <a:spcBef>
                <a:spcPts val="135"/>
              </a:spcBef>
            </a:pPr>
            <a:r>
              <a:rPr sz="900" spc="10" dirty="0">
                <a:solidFill>
                  <a:srgbClr val="4178BD"/>
                </a:solidFill>
                <a:latin typeface="Arial"/>
                <a:cs typeface="Arial"/>
              </a:rPr>
              <a:t>Responsible</a:t>
            </a:r>
            <a:r>
              <a:rPr sz="900" spc="-45" dirty="0">
                <a:solidFill>
                  <a:srgbClr val="4178BD"/>
                </a:solidFill>
                <a:latin typeface="Arial"/>
                <a:cs typeface="Arial"/>
              </a:rPr>
              <a:t> </a:t>
            </a:r>
            <a:r>
              <a:rPr sz="900" spc="-10" dirty="0">
                <a:solidFill>
                  <a:srgbClr val="4178BD"/>
                </a:solidFill>
                <a:latin typeface="Arial"/>
                <a:cs typeface="Arial"/>
              </a:rPr>
              <a:t>for</a:t>
            </a:r>
            <a:r>
              <a:rPr sz="900" spc="-50" dirty="0">
                <a:solidFill>
                  <a:srgbClr val="4178BD"/>
                </a:solidFill>
                <a:latin typeface="Arial"/>
                <a:cs typeface="Arial"/>
              </a:rPr>
              <a:t> </a:t>
            </a:r>
            <a:r>
              <a:rPr sz="900" spc="15" dirty="0">
                <a:solidFill>
                  <a:srgbClr val="4178BD"/>
                </a:solidFill>
                <a:latin typeface="Arial"/>
                <a:cs typeface="Arial"/>
              </a:rPr>
              <a:t>the</a:t>
            </a:r>
            <a:r>
              <a:rPr sz="900" spc="-45" dirty="0">
                <a:solidFill>
                  <a:srgbClr val="4178BD"/>
                </a:solidFill>
                <a:latin typeface="Arial"/>
                <a:cs typeface="Arial"/>
              </a:rPr>
              <a:t> </a:t>
            </a:r>
            <a:r>
              <a:rPr sz="900" spc="5" dirty="0">
                <a:solidFill>
                  <a:srgbClr val="4178BD"/>
                </a:solidFill>
                <a:latin typeface="Arial"/>
                <a:cs typeface="Arial"/>
              </a:rPr>
              <a:t>architecture</a:t>
            </a:r>
            <a:r>
              <a:rPr sz="900" spc="-45" dirty="0">
                <a:solidFill>
                  <a:srgbClr val="4178BD"/>
                </a:solidFill>
                <a:latin typeface="Arial"/>
                <a:cs typeface="Arial"/>
              </a:rPr>
              <a:t> </a:t>
            </a:r>
            <a:r>
              <a:rPr sz="900" spc="5" dirty="0">
                <a:solidFill>
                  <a:srgbClr val="4178BD"/>
                </a:solidFill>
                <a:latin typeface="Arial"/>
                <a:cs typeface="Arial"/>
              </a:rPr>
              <a:t>and</a:t>
            </a:r>
            <a:r>
              <a:rPr sz="900" spc="-45" dirty="0">
                <a:solidFill>
                  <a:srgbClr val="4178BD"/>
                </a:solidFill>
                <a:latin typeface="Arial"/>
                <a:cs typeface="Arial"/>
              </a:rPr>
              <a:t> </a:t>
            </a:r>
            <a:r>
              <a:rPr sz="900" spc="10" dirty="0">
                <a:solidFill>
                  <a:srgbClr val="4178BD"/>
                </a:solidFill>
                <a:latin typeface="Arial"/>
                <a:cs typeface="Arial"/>
              </a:rPr>
              <a:t>design</a:t>
            </a:r>
            <a:r>
              <a:rPr sz="900" spc="-45" dirty="0">
                <a:solidFill>
                  <a:srgbClr val="4178BD"/>
                </a:solidFill>
                <a:latin typeface="Arial"/>
                <a:cs typeface="Arial"/>
              </a:rPr>
              <a:t> </a:t>
            </a:r>
            <a:r>
              <a:rPr sz="900" spc="5" dirty="0">
                <a:solidFill>
                  <a:srgbClr val="4178BD"/>
                </a:solidFill>
                <a:latin typeface="Arial"/>
                <a:cs typeface="Arial"/>
              </a:rPr>
              <a:t>of</a:t>
            </a:r>
            <a:r>
              <a:rPr sz="900" spc="-70" dirty="0">
                <a:solidFill>
                  <a:srgbClr val="4178BD"/>
                </a:solidFill>
                <a:latin typeface="Arial"/>
                <a:cs typeface="Arial"/>
              </a:rPr>
              <a:t> </a:t>
            </a:r>
            <a:r>
              <a:rPr sz="900" spc="15" dirty="0">
                <a:solidFill>
                  <a:srgbClr val="4178BD"/>
                </a:solidFill>
                <a:latin typeface="Arial"/>
                <a:cs typeface="Arial"/>
              </a:rPr>
              <a:t>the</a:t>
            </a:r>
            <a:r>
              <a:rPr sz="900" spc="-45" dirty="0">
                <a:solidFill>
                  <a:srgbClr val="4178BD"/>
                </a:solidFill>
                <a:latin typeface="Arial"/>
                <a:cs typeface="Arial"/>
              </a:rPr>
              <a:t> </a:t>
            </a:r>
            <a:r>
              <a:rPr sz="900" spc="5" dirty="0">
                <a:solidFill>
                  <a:srgbClr val="4178BD"/>
                </a:solidFill>
                <a:latin typeface="Arial"/>
                <a:cs typeface="Arial"/>
              </a:rPr>
              <a:t>blockchain</a:t>
            </a:r>
            <a:r>
              <a:rPr sz="900" spc="-45" dirty="0">
                <a:solidFill>
                  <a:srgbClr val="4178BD"/>
                </a:solidFill>
                <a:latin typeface="Arial"/>
                <a:cs typeface="Arial"/>
              </a:rPr>
              <a:t> </a:t>
            </a:r>
            <a:r>
              <a:rPr sz="900" spc="5" dirty="0">
                <a:solidFill>
                  <a:srgbClr val="4178BD"/>
                </a:solidFill>
                <a:latin typeface="Arial"/>
                <a:cs typeface="Arial"/>
              </a:rPr>
              <a:t>solution</a:t>
            </a:r>
            <a:endParaRPr sz="900">
              <a:latin typeface="Arial"/>
              <a:cs typeface="Arial"/>
            </a:endParaRPr>
          </a:p>
        </p:txBody>
      </p:sp>
      <p:sp>
        <p:nvSpPr>
          <p:cNvPr id="44" name="object 44"/>
          <p:cNvSpPr/>
          <p:nvPr/>
        </p:nvSpPr>
        <p:spPr>
          <a:xfrm>
            <a:off x="1865376" y="749807"/>
            <a:ext cx="265175" cy="411479"/>
          </a:xfrm>
          <a:prstGeom prst="rect">
            <a:avLst/>
          </a:prstGeom>
          <a:blipFill>
            <a:blip r:embed="rId6" cstate="print"/>
            <a:stretch>
              <a:fillRect/>
            </a:stretch>
          </a:blipFill>
        </p:spPr>
        <p:txBody>
          <a:bodyPr wrap="square" lIns="0" tIns="0" rIns="0" bIns="0" rtlCol="0"/>
          <a:lstStyle/>
          <a:p>
            <a:endParaRPr/>
          </a:p>
        </p:txBody>
      </p:sp>
      <p:sp>
        <p:nvSpPr>
          <p:cNvPr id="45" name="object 45"/>
          <p:cNvSpPr txBox="1"/>
          <p:nvPr/>
        </p:nvSpPr>
        <p:spPr>
          <a:xfrm>
            <a:off x="1949195" y="969202"/>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solidFill>
                  <a:srgbClr val="FFFFFF"/>
                </a:solidFill>
                <a:latin typeface="Arial"/>
                <a:cs typeface="Arial"/>
              </a:rPr>
              <a:t>A</a:t>
            </a:r>
            <a:endParaRPr sz="800">
              <a:latin typeface="Arial"/>
              <a:cs typeface="Arial"/>
            </a:endParaRPr>
          </a:p>
        </p:txBody>
      </p:sp>
      <p:sp>
        <p:nvSpPr>
          <p:cNvPr id="46" name="object 46"/>
          <p:cNvSpPr txBox="1"/>
          <p:nvPr/>
        </p:nvSpPr>
        <p:spPr>
          <a:xfrm>
            <a:off x="792606" y="2976183"/>
            <a:ext cx="603250" cy="306070"/>
          </a:xfrm>
          <a:prstGeom prst="rect">
            <a:avLst/>
          </a:prstGeom>
        </p:spPr>
        <p:txBody>
          <a:bodyPr vert="horz" wrap="square" lIns="0" tIns="17145" rIns="0" bIns="0" rtlCol="0">
            <a:spAutoFit/>
          </a:bodyPr>
          <a:lstStyle/>
          <a:p>
            <a:pPr marL="76200" marR="5080" indent="-64135">
              <a:lnSpc>
                <a:spcPct val="100000"/>
              </a:lnSpc>
              <a:spcBef>
                <a:spcPts val="135"/>
              </a:spcBef>
            </a:pPr>
            <a:r>
              <a:rPr sz="900" spc="45" dirty="0">
                <a:solidFill>
                  <a:srgbClr val="4178BD"/>
                </a:solidFill>
                <a:latin typeface="Arial"/>
                <a:cs typeface="Arial"/>
              </a:rPr>
              <a:t>B</a:t>
            </a:r>
            <a:r>
              <a:rPr sz="900" spc="10" dirty="0">
                <a:solidFill>
                  <a:srgbClr val="4178BD"/>
                </a:solidFill>
                <a:latin typeface="Arial"/>
                <a:cs typeface="Arial"/>
              </a:rPr>
              <a:t>l</a:t>
            </a:r>
            <a:r>
              <a:rPr sz="900" dirty="0">
                <a:solidFill>
                  <a:srgbClr val="4178BD"/>
                </a:solidFill>
                <a:latin typeface="Arial"/>
                <a:cs typeface="Arial"/>
              </a:rPr>
              <a:t>o</a:t>
            </a:r>
            <a:r>
              <a:rPr sz="900" spc="45" dirty="0">
                <a:solidFill>
                  <a:srgbClr val="4178BD"/>
                </a:solidFill>
                <a:latin typeface="Arial"/>
                <a:cs typeface="Arial"/>
              </a:rPr>
              <a:t>ckc</a:t>
            </a:r>
            <a:r>
              <a:rPr sz="900" dirty="0">
                <a:solidFill>
                  <a:srgbClr val="4178BD"/>
                </a:solidFill>
                <a:latin typeface="Arial"/>
                <a:cs typeface="Arial"/>
              </a:rPr>
              <a:t>ha</a:t>
            </a:r>
            <a:r>
              <a:rPr sz="900" spc="-60" dirty="0">
                <a:solidFill>
                  <a:srgbClr val="4178BD"/>
                </a:solidFill>
                <a:latin typeface="Arial"/>
                <a:cs typeface="Arial"/>
              </a:rPr>
              <a:t>i</a:t>
            </a:r>
            <a:r>
              <a:rPr sz="900" spc="10" dirty="0">
                <a:solidFill>
                  <a:srgbClr val="4178BD"/>
                </a:solidFill>
                <a:latin typeface="Arial"/>
                <a:cs typeface="Arial"/>
              </a:rPr>
              <a:t>n  </a:t>
            </a:r>
            <a:r>
              <a:rPr sz="900" spc="5" dirty="0">
                <a:solidFill>
                  <a:srgbClr val="4178BD"/>
                </a:solidFill>
                <a:latin typeface="Arial"/>
                <a:cs typeface="Arial"/>
              </a:rPr>
              <a:t>Operator</a:t>
            </a:r>
            <a:endParaRPr sz="900">
              <a:latin typeface="Arial"/>
              <a:cs typeface="Arial"/>
            </a:endParaRPr>
          </a:p>
        </p:txBody>
      </p:sp>
      <p:sp>
        <p:nvSpPr>
          <p:cNvPr id="47" name="object 47"/>
          <p:cNvSpPr/>
          <p:nvPr/>
        </p:nvSpPr>
        <p:spPr>
          <a:xfrm>
            <a:off x="603504" y="2852927"/>
            <a:ext cx="982980" cy="626363"/>
          </a:xfrm>
          <a:prstGeom prst="rect">
            <a:avLst/>
          </a:prstGeom>
          <a:blipFill>
            <a:blip r:embed="rId8" cstate="print"/>
            <a:stretch>
              <a:fillRect/>
            </a:stretch>
          </a:blipFill>
        </p:spPr>
        <p:txBody>
          <a:bodyPr wrap="square" lIns="0" tIns="0" rIns="0" bIns="0" rtlCol="0"/>
          <a:lstStyle/>
          <a:p>
            <a:endParaRPr/>
          </a:p>
        </p:txBody>
      </p:sp>
      <p:sp>
        <p:nvSpPr>
          <p:cNvPr id="48" name="object 48"/>
          <p:cNvSpPr/>
          <p:nvPr/>
        </p:nvSpPr>
        <p:spPr>
          <a:xfrm>
            <a:off x="662940" y="2884931"/>
            <a:ext cx="868680" cy="512445"/>
          </a:xfrm>
          <a:custGeom>
            <a:avLst/>
            <a:gdLst/>
            <a:ahLst/>
            <a:cxnLst/>
            <a:rect l="l" t="t" r="r" b="b"/>
            <a:pathLst>
              <a:path w="868680" h="512445">
                <a:moveTo>
                  <a:pt x="0" y="85343"/>
                </a:moveTo>
                <a:lnTo>
                  <a:pt x="6700" y="52131"/>
                </a:lnTo>
                <a:lnTo>
                  <a:pt x="24974" y="25003"/>
                </a:lnTo>
                <a:lnTo>
                  <a:pt x="52077" y="6709"/>
                </a:lnTo>
                <a:lnTo>
                  <a:pt x="85267" y="0"/>
                </a:lnTo>
                <a:lnTo>
                  <a:pt x="783463" y="0"/>
                </a:lnTo>
                <a:lnTo>
                  <a:pt x="816602" y="6709"/>
                </a:lnTo>
                <a:lnTo>
                  <a:pt x="843692" y="25003"/>
                </a:lnTo>
                <a:lnTo>
                  <a:pt x="861972" y="52131"/>
                </a:lnTo>
                <a:lnTo>
                  <a:pt x="868679" y="85343"/>
                </a:lnTo>
                <a:lnTo>
                  <a:pt x="868679" y="426719"/>
                </a:lnTo>
                <a:lnTo>
                  <a:pt x="861972" y="459932"/>
                </a:lnTo>
                <a:lnTo>
                  <a:pt x="843692" y="487060"/>
                </a:lnTo>
                <a:lnTo>
                  <a:pt x="816602" y="505354"/>
                </a:lnTo>
                <a:lnTo>
                  <a:pt x="783463" y="512063"/>
                </a:lnTo>
                <a:lnTo>
                  <a:pt x="85267" y="512063"/>
                </a:lnTo>
                <a:lnTo>
                  <a:pt x="52077" y="505354"/>
                </a:lnTo>
                <a:lnTo>
                  <a:pt x="24974" y="487060"/>
                </a:lnTo>
                <a:lnTo>
                  <a:pt x="6700" y="459932"/>
                </a:lnTo>
                <a:lnTo>
                  <a:pt x="0" y="426719"/>
                </a:lnTo>
                <a:lnTo>
                  <a:pt x="0" y="85343"/>
                </a:lnTo>
                <a:close/>
              </a:path>
            </a:pathLst>
          </a:custGeom>
          <a:ln w="9161">
            <a:solidFill>
              <a:srgbClr val="3B75BC"/>
            </a:solidFill>
          </a:ln>
        </p:spPr>
        <p:txBody>
          <a:bodyPr wrap="square" lIns="0" tIns="0" rIns="0" bIns="0" rtlCol="0"/>
          <a:lstStyle/>
          <a:p>
            <a:endParaRPr/>
          </a:p>
        </p:txBody>
      </p:sp>
      <p:sp>
        <p:nvSpPr>
          <p:cNvPr id="49" name="object 49"/>
          <p:cNvSpPr txBox="1"/>
          <p:nvPr/>
        </p:nvSpPr>
        <p:spPr>
          <a:xfrm>
            <a:off x="774941" y="825438"/>
            <a:ext cx="603250" cy="306070"/>
          </a:xfrm>
          <a:prstGeom prst="rect">
            <a:avLst/>
          </a:prstGeom>
        </p:spPr>
        <p:txBody>
          <a:bodyPr vert="horz" wrap="square" lIns="0" tIns="17145" rIns="0" bIns="0" rtlCol="0">
            <a:spAutoFit/>
          </a:bodyPr>
          <a:lstStyle/>
          <a:p>
            <a:pPr marL="67310" marR="5080" indent="-55244">
              <a:lnSpc>
                <a:spcPct val="100000"/>
              </a:lnSpc>
              <a:spcBef>
                <a:spcPts val="135"/>
              </a:spcBef>
            </a:pPr>
            <a:r>
              <a:rPr sz="900" spc="45" dirty="0">
                <a:solidFill>
                  <a:srgbClr val="4178BD"/>
                </a:solidFill>
                <a:latin typeface="Arial"/>
                <a:cs typeface="Arial"/>
              </a:rPr>
              <a:t>B</a:t>
            </a:r>
            <a:r>
              <a:rPr sz="900" spc="10" dirty="0">
                <a:solidFill>
                  <a:srgbClr val="4178BD"/>
                </a:solidFill>
                <a:latin typeface="Arial"/>
                <a:cs typeface="Arial"/>
              </a:rPr>
              <a:t>l</a:t>
            </a:r>
            <a:r>
              <a:rPr sz="900" dirty="0">
                <a:solidFill>
                  <a:srgbClr val="4178BD"/>
                </a:solidFill>
                <a:latin typeface="Arial"/>
                <a:cs typeface="Arial"/>
              </a:rPr>
              <a:t>o</a:t>
            </a:r>
            <a:r>
              <a:rPr sz="900" spc="45" dirty="0">
                <a:solidFill>
                  <a:srgbClr val="4178BD"/>
                </a:solidFill>
                <a:latin typeface="Arial"/>
                <a:cs typeface="Arial"/>
              </a:rPr>
              <a:t>ckc</a:t>
            </a:r>
            <a:r>
              <a:rPr sz="900" dirty="0">
                <a:solidFill>
                  <a:srgbClr val="4178BD"/>
                </a:solidFill>
                <a:latin typeface="Arial"/>
                <a:cs typeface="Arial"/>
              </a:rPr>
              <a:t>ha</a:t>
            </a:r>
            <a:r>
              <a:rPr sz="900" spc="-60" dirty="0">
                <a:solidFill>
                  <a:srgbClr val="4178BD"/>
                </a:solidFill>
                <a:latin typeface="Arial"/>
                <a:cs typeface="Arial"/>
              </a:rPr>
              <a:t>i</a:t>
            </a:r>
            <a:r>
              <a:rPr sz="900" spc="10" dirty="0">
                <a:solidFill>
                  <a:srgbClr val="4178BD"/>
                </a:solidFill>
                <a:latin typeface="Arial"/>
                <a:cs typeface="Arial"/>
              </a:rPr>
              <a:t>n  </a:t>
            </a:r>
            <a:r>
              <a:rPr sz="900" spc="20" dirty="0">
                <a:solidFill>
                  <a:srgbClr val="4178BD"/>
                </a:solidFill>
                <a:latin typeface="Arial"/>
                <a:cs typeface="Arial"/>
              </a:rPr>
              <a:t>Architect</a:t>
            </a:r>
            <a:endParaRPr sz="900">
              <a:latin typeface="Arial"/>
              <a:cs typeface="Arial"/>
            </a:endParaRPr>
          </a:p>
        </p:txBody>
      </p:sp>
      <p:sp>
        <p:nvSpPr>
          <p:cNvPr id="50" name="object 50"/>
          <p:cNvSpPr/>
          <p:nvPr/>
        </p:nvSpPr>
        <p:spPr>
          <a:xfrm>
            <a:off x="594359" y="704087"/>
            <a:ext cx="982980" cy="617220"/>
          </a:xfrm>
          <a:prstGeom prst="rect">
            <a:avLst/>
          </a:prstGeom>
          <a:blipFill>
            <a:blip r:embed="rId9" cstate="print"/>
            <a:stretch>
              <a:fillRect/>
            </a:stretch>
          </a:blipFill>
        </p:spPr>
        <p:txBody>
          <a:bodyPr wrap="square" lIns="0" tIns="0" rIns="0" bIns="0" rtlCol="0"/>
          <a:lstStyle/>
          <a:p>
            <a:endParaRPr/>
          </a:p>
        </p:txBody>
      </p:sp>
      <p:sp>
        <p:nvSpPr>
          <p:cNvPr id="51" name="object 51"/>
          <p:cNvSpPr/>
          <p:nvPr/>
        </p:nvSpPr>
        <p:spPr>
          <a:xfrm>
            <a:off x="653795" y="736091"/>
            <a:ext cx="868680" cy="502920"/>
          </a:xfrm>
          <a:custGeom>
            <a:avLst/>
            <a:gdLst/>
            <a:ahLst/>
            <a:cxnLst/>
            <a:rect l="l" t="t" r="r" b="b"/>
            <a:pathLst>
              <a:path w="868680" h="502919">
                <a:moveTo>
                  <a:pt x="0" y="83819"/>
                </a:moveTo>
                <a:lnTo>
                  <a:pt x="6580" y="51167"/>
                </a:lnTo>
                <a:lnTo>
                  <a:pt x="24526" y="24526"/>
                </a:lnTo>
                <a:lnTo>
                  <a:pt x="51145" y="6578"/>
                </a:lnTo>
                <a:lnTo>
                  <a:pt x="83743" y="0"/>
                </a:lnTo>
                <a:lnTo>
                  <a:pt x="784987" y="0"/>
                </a:lnTo>
                <a:lnTo>
                  <a:pt x="817566" y="6578"/>
                </a:lnTo>
                <a:lnTo>
                  <a:pt x="844169" y="24526"/>
                </a:lnTo>
                <a:lnTo>
                  <a:pt x="862103" y="51167"/>
                </a:lnTo>
                <a:lnTo>
                  <a:pt x="868680" y="83819"/>
                </a:lnTo>
                <a:lnTo>
                  <a:pt x="868680" y="419100"/>
                </a:lnTo>
                <a:lnTo>
                  <a:pt x="862103" y="451752"/>
                </a:lnTo>
                <a:lnTo>
                  <a:pt x="844169" y="478393"/>
                </a:lnTo>
                <a:lnTo>
                  <a:pt x="817566" y="496341"/>
                </a:lnTo>
                <a:lnTo>
                  <a:pt x="784987" y="502919"/>
                </a:lnTo>
                <a:lnTo>
                  <a:pt x="83743" y="502919"/>
                </a:lnTo>
                <a:lnTo>
                  <a:pt x="51145" y="496341"/>
                </a:lnTo>
                <a:lnTo>
                  <a:pt x="24526" y="478393"/>
                </a:lnTo>
                <a:lnTo>
                  <a:pt x="6580" y="451752"/>
                </a:lnTo>
                <a:lnTo>
                  <a:pt x="0" y="419100"/>
                </a:lnTo>
                <a:lnTo>
                  <a:pt x="0" y="83819"/>
                </a:lnTo>
                <a:close/>
              </a:path>
            </a:pathLst>
          </a:custGeom>
          <a:ln w="9161">
            <a:solidFill>
              <a:srgbClr val="3B75BC"/>
            </a:solidFill>
          </a:ln>
        </p:spPr>
        <p:txBody>
          <a:bodyPr wrap="square" lIns="0" tIns="0" rIns="0" bIns="0" rtlCol="0"/>
          <a:lstStyle/>
          <a:p>
            <a:endParaRPr/>
          </a:p>
        </p:txBody>
      </p:sp>
      <p:sp>
        <p:nvSpPr>
          <p:cNvPr id="52" name="object 52"/>
          <p:cNvSpPr txBox="1"/>
          <p:nvPr/>
        </p:nvSpPr>
        <p:spPr>
          <a:xfrm>
            <a:off x="782510" y="1363918"/>
            <a:ext cx="603250" cy="306070"/>
          </a:xfrm>
          <a:prstGeom prst="rect">
            <a:avLst/>
          </a:prstGeom>
        </p:spPr>
        <p:txBody>
          <a:bodyPr vert="horz" wrap="square" lIns="0" tIns="17145" rIns="0" bIns="0" rtlCol="0">
            <a:spAutoFit/>
          </a:bodyPr>
          <a:lstStyle/>
          <a:p>
            <a:pPr marL="177165" marR="5080" indent="-165100">
              <a:lnSpc>
                <a:spcPct val="100000"/>
              </a:lnSpc>
              <a:spcBef>
                <a:spcPts val="135"/>
              </a:spcBef>
            </a:pPr>
            <a:r>
              <a:rPr sz="900" spc="45" dirty="0">
                <a:solidFill>
                  <a:srgbClr val="4178BD"/>
                </a:solidFill>
                <a:latin typeface="Arial"/>
                <a:cs typeface="Arial"/>
              </a:rPr>
              <a:t>B</a:t>
            </a:r>
            <a:r>
              <a:rPr sz="900" spc="10" dirty="0">
                <a:solidFill>
                  <a:srgbClr val="4178BD"/>
                </a:solidFill>
                <a:latin typeface="Arial"/>
                <a:cs typeface="Arial"/>
              </a:rPr>
              <a:t>l</a:t>
            </a:r>
            <a:r>
              <a:rPr sz="900" dirty="0">
                <a:solidFill>
                  <a:srgbClr val="4178BD"/>
                </a:solidFill>
                <a:latin typeface="Arial"/>
                <a:cs typeface="Arial"/>
              </a:rPr>
              <a:t>o</a:t>
            </a:r>
            <a:r>
              <a:rPr sz="900" spc="45" dirty="0">
                <a:solidFill>
                  <a:srgbClr val="4178BD"/>
                </a:solidFill>
                <a:latin typeface="Arial"/>
                <a:cs typeface="Arial"/>
              </a:rPr>
              <a:t>ckc</a:t>
            </a:r>
            <a:r>
              <a:rPr sz="900" dirty="0">
                <a:solidFill>
                  <a:srgbClr val="4178BD"/>
                </a:solidFill>
                <a:latin typeface="Arial"/>
                <a:cs typeface="Arial"/>
              </a:rPr>
              <a:t>ha</a:t>
            </a:r>
            <a:r>
              <a:rPr sz="900" spc="-60" dirty="0">
                <a:solidFill>
                  <a:srgbClr val="4178BD"/>
                </a:solidFill>
                <a:latin typeface="Arial"/>
                <a:cs typeface="Arial"/>
              </a:rPr>
              <a:t>i</a:t>
            </a:r>
            <a:r>
              <a:rPr sz="900" spc="10" dirty="0">
                <a:solidFill>
                  <a:srgbClr val="4178BD"/>
                </a:solidFill>
                <a:latin typeface="Arial"/>
                <a:cs typeface="Arial"/>
              </a:rPr>
              <a:t>n  </a:t>
            </a:r>
            <a:r>
              <a:rPr sz="900" spc="15" dirty="0">
                <a:solidFill>
                  <a:srgbClr val="4178BD"/>
                </a:solidFill>
                <a:latin typeface="Arial"/>
                <a:cs typeface="Arial"/>
              </a:rPr>
              <a:t>User</a:t>
            </a:r>
            <a:endParaRPr sz="900">
              <a:latin typeface="Arial"/>
              <a:cs typeface="Arial"/>
            </a:endParaRPr>
          </a:p>
        </p:txBody>
      </p:sp>
      <p:sp>
        <p:nvSpPr>
          <p:cNvPr id="53" name="object 53"/>
          <p:cNvSpPr/>
          <p:nvPr/>
        </p:nvSpPr>
        <p:spPr>
          <a:xfrm>
            <a:off x="594359" y="1243583"/>
            <a:ext cx="982980" cy="626363"/>
          </a:xfrm>
          <a:prstGeom prst="rect">
            <a:avLst/>
          </a:prstGeom>
          <a:blipFill>
            <a:blip r:embed="rId8" cstate="print"/>
            <a:stretch>
              <a:fillRect/>
            </a:stretch>
          </a:blipFill>
        </p:spPr>
        <p:txBody>
          <a:bodyPr wrap="square" lIns="0" tIns="0" rIns="0" bIns="0" rtlCol="0"/>
          <a:lstStyle/>
          <a:p>
            <a:endParaRPr/>
          </a:p>
        </p:txBody>
      </p:sp>
      <p:sp>
        <p:nvSpPr>
          <p:cNvPr id="54" name="object 54"/>
          <p:cNvSpPr/>
          <p:nvPr/>
        </p:nvSpPr>
        <p:spPr>
          <a:xfrm>
            <a:off x="653795" y="1275587"/>
            <a:ext cx="868680" cy="512445"/>
          </a:xfrm>
          <a:custGeom>
            <a:avLst/>
            <a:gdLst/>
            <a:ahLst/>
            <a:cxnLst/>
            <a:rect l="l" t="t" r="r" b="b"/>
            <a:pathLst>
              <a:path w="868680" h="512444">
                <a:moveTo>
                  <a:pt x="0" y="85344"/>
                </a:moveTo>
                <a:lnTo>
                  <a:pt x="6700" y="52131"/>
                </a:lnTo>
                <a:lnTo>
                  <a:pt x="24974" y="25003"/>
                </a:lnTo>
                <a:lnTo>
                  <a:pt x="52077" y="6709"/>
                </a:lnTo>
                <a:lnTo>
                  <a:pt x="85267" y="0"/>
                </a:lnTo>
                <a:lnTo>
                  <a:pt x="783463" y="0"/>
                </a:lnTo>
                <a:lnTo>
                  <a:pt x="816602" y="6709"/>
                </a:lnTo>
                <a:lnTo>
                  <a:pt x="843692" y="25003"/>
                </a:lnTo>
                <a:lnTo>
                  <a:pt x="861972" y="52131"/>
                </a:lnTo>
                <a:lnTo>
                  <a:pt x="868680" y="85344"/>
                </a:lnTo>
                <a:lnTo>
                  <a:pt x="868680" y="426720"/>
                </a:lnTo>
                <a:lnTo>
                  <a:pt x="861972" y="459932"/>
                </a:lnTo>
                <a:lnTo>
                  <a:pt x="843692" y="487060"/>
                </a:lnTo>
                <a:lnTo>
                  <a:pt x="816602" y="505354"/>
                </a:lnTo>
                <a:lnTo>
                  <a:pt x="783463" y="512063"/>
                </a:lnTo>
                <a:lnTo>
                  <a:pt x="85267" y="512063"/>
                </a:lnTo>
                <a:lnTo>
                  <a:pt x="52077" y="505354"/>
                </a:lnTo>
                <a:lnTo>
                  <a:pt x="24974" y="487060"/>
                </a:lnTo>
                <a:lnTo>
                  <a:pt x="6700" y="459932"/>
                </a:lnTo>
                <a:lnTo>
                  <a:pt x="0" y="426720"/>
                </a:lnTo>
                <a:lnTo>
                  <a:pt x="0" y="85344"/>
                </a:lnTo>
                <a:close/>
              </a:path>
            </a:pathLst>
          </a:custGeom>
          <a:ln w="9161">
            <a:solidFill>
              <a:srgbClr val="3B75BC"/>
            </a:solidFill>
          </a:ln>
        </p:spPr>
        <p:txBody>
          <a:bodyPr wrap="square" lIns="0" tIns="0" rIns="0" bIns="0" rtlCol="0"/>
          <a:lstStyle/>
          <a:p>
            <a:endParaRPr/>
          </a:p>
        </p:txBody>
      </p:sp>
      <p:sp>
        <p:nvSpPr>
          <p:cNvPr id="55" name="object 55"/>
          <p:cNvSpPr txBox="1"/>
          <p:nvPr/>
        </p:nvSpPr>
        <p:spPr>
          <a:xfrm>
            <a:off x="782510" y="1892111"/>
            <a:ext cx="603250" cy="306705"/>
          </a:xfrm>
          <a:prstGeom prst="rect">
            <a:avLst/>
          </a:prstGeom>
        </p:spPr>
        <p:txBody>
          <a:bodyPr vert="horz" wrap="square" lIns="0" tIns="17145" rIns="0" bIns="0" rtlCol="0">
            <a:spAutoFit/>
          </a:bodyPr>
          <a:lstStyle/>
          <a:p>
            <a:pPr marL="12700">
              <a:lnSpc>
                <a:spcPct val="100000"/>
              </a:lnSpc>
              <a:spcBef>
                <a:spcPts val="135"/>
              </a:spcBef>
            </a:pPr>
            <a:r>
              <a:rPr sz="900" spc="15" dirty="0">
                <a:solidFill>
                  <a:srgbClr val="4178BD"/>
                </a:solidFill>
                <a:latin typeface="Arial"/>
                <a:cs typeface="Arial"/>
              </a:rPr>
              <a:t>Blockchain</a:t>
            </a:r>
            <a:endParaRPr sz="900">
              <a:latin typeface="Arial"/>
              <a:cs typeface="Arial"/>
            </a:endParaRPr>
          </a:p>
          <a:p>
            <a:pPr marL="48895">
              <a:lnSpc>
                <a:spcPct val="100000"/>
              </a:lnSpc>
              <a:spcBef>
                <a:spcPts val="5"/>
              </a:spcBef>
            </a:pPr>
            <a:r>
              <a:rPr sz="900" spc="5" dirty="0">
                <a:solidFill>
                  <a:srgbClr val="4178BD"/>
                </a:solidFill>
                <a:latin typeface="Arial"/>
                <a:cs typeface="Arial"/>
              </a:rPr>
              <a:t>Regulator</a:t>
            </a:r>
            <a:endParaRPr sz="900">
              <a:latin typeface="Arial"/>
              <a:cs typeface="Arial"/>
            </a:endParaRPr>
          </a:p>
        </p:txBody>
      </p:sp>
      <p:sp>
        <p:nvSpPr>
          <p:cNvPr id="56" name="object 56"/>
          <p:cNvSpPr/>
          <p:nvPr/>
        </p:nvSpPr>
        <p:spPr>
          <a:xfrm>
            <a:off x="594359" y="1783079"/>
            <a:ext cx="982980" cy="617220"/>
          </a:xfrm>
          <a:prstGeom prst="rect">
            <a:avLst/>
          </a:prstGeom>
          <a:blipFill>
            <a:blip r:embed="rId9" cstate="print"/>
            <a:stretch>
              <a:fillRect/>
            </a:stretch>
          </a:blipFill>
        </p:spPr>
        <p:txBody>
          <a:bodyPr wrap="square" lIns="0" tIns="0" rIns="0" bIns="0" rtlCol="0"/>
          <a:lstStyle/>
          <a:p>
            <a:endParaRPr/>
          </a:p>
        </p:txBody>
      </p:sp>
      <p:sp>
        <p:nvSpPr>
          <p:cNvPr id="57" name="object 57"/>
          <p:cNvSpPr/>
          <p:nvPr/>
        </p:nvSpPr>
        <p:spPr>
          <a:xfrm>
            <a:off x="653795" y="1815083"/>
            <a:ext cx="868680" cy="502920"/>
          </a:xfrm>
          <a:custGeom>
            <a:avLst/>
            <a:gdLst/>
            <a:ahLst/>
            <a:cxnLst/>
            <a:rect l="l" t="t" r="r" b="b"/>
            <a:pathLst>
              <a:path w="868680" h="502919">
                <a:moveTo>
                  <a:pt x="0" y="83819"/>
                </a:moveTo>
                <a:lnTo>
                  <a:pt x="6580" y="51220"/>
                </a:lnTo>
                <a:lnTo>
                  <a:pt x="24526" y="24574"/>
                </a:lnTo>
                <a:lnTo>
                  <a:pt x="51145" y="6596"/>
                </a:lnTo>
                <a:lnTo>
                  <a:pt x="83743" y="0"/>
                </a:lnTo>
                <a:lnTo>
                  <a:pt x="784987" y="0"/>
                </a:lnTo>
                <a:lnTo>
                  <a:pt x="817566" y="6596"/>
                </a:lnTo>
                <a:lnTo>
                  <a:pt x="844169" y="24574"/>
                </a:lnTo>
                <a:lnTo>
                  <a:pt x="862103" y="51220"/>
                </a:lnTo>
                <a:lnTo>
                  <a:pt x="868680" y="83819"/>
                </a:lnTo>
                <a:lnTo>
                  <a:pt x="868680" y="419100"/>
                </a:lnTo>
                <a:lnTo>
                  <a:pt x="862103" y="451752"/>
                </a:lnTo>
                <a:lnTo>
                  <a:pt x="844169" y="478393"/>
                </a:lnTo>
                <a:lnTo>
                  <a:pt x="817566" y="496341"/>
                </a:lnTo>
                <a:lnTo>
                  <a:pt x="784987" y="502919"/>
                </a:lnTo>
                <a:lnTo>
                  <a:pt x="83743" y="502919"/>
                </a:lnTo>
                <a:lnTo>
                  <a:pt x="51145" y="496341"/>
                </a:lnTo>
                <a:lnTo>
                  <a:pt x="24526" y="478393"/>
                </a:lnTo>
                <a:lnTo>
                  <a:pt x="6580" y="451752"/>
                </a:lnTo>
                <a:lnTo>
                  <a:pt x="0" y="419100"/>
                </a:lnTo>
                <a:lnTo>
                  <a:pt x="0" y="83819"/>
                </a:lnTo>
                <a:close/>
              </a:path>
            </a:pathLst>
          </a:custGeom>
          <a:ln w="9161">
            <a:solidFill>
              <a:srgbClr val="3B75BC"/>
            </a:solidFill>
          </a:ln>
        </p:spPr>
        <p:txBody>
          <a:bodyPr wrap="square" lIns="0" tIns="0" rIns="0" bIns="0" rtlCol="0"/>
          <a:lstStyle/>
          <a:p>
            <a:endParaRPr/>
          </a:p>
        </p:txBody>
      </p:sp>
      <p:sp>
        <p:nvSpPr>
          <p:cNvPr id="58" name="object 58"/>
          <p:cNvSpPr txBox="1"/>
          <p:nvPr/>
        </p:nvSpPr>
        <p:spPr>
          <a:xfrm>
            <a:off x="792606" y="2440370"/>
            <a:ext cx="603250" cy="306070"/>
          </a:xfrm>
          <a:prstGeom prst="rect">
            <a:avLst/>
          </a:prstGeom>
        </p:spPr>
        <p:txBody>
          <a:bodyPr vert="horz" wrap="square" lIns="0" tIns="17145" rIns="0" bIns="0" rtlCol="0">
            <a:spAutoFit/>
          </a:bodyPr>
          <a:lstStyle/>
          <a:p>
            <a:pPr marL="48895" marR="5080" indent="-36830">
              <a:lnSpc>
                <a:spcPct val="100000"/>
              </a:lnSpc>
              <a:spcBef>
                <a:spcPts val="135"/>
              </a:spcBef>
            </a:pPr>
            <a:r>
              <a:rPr sz="900" spc="45" dirty="0">
                <a:solidFill>
                  <a:srgbClr val="4178BD"/>
                </a:solidFill>
                <a:latin typeface="Arial"/>
                <a:cs typeface="Arial"/>
              </a:rPr>
              <a:t>B</a:t>
            </a:r>
            <a:r>
              <a:rPr sz="900" spc="10" dirty="0">
                <a:solidFill>
                  <a:srgbClr val="4178BD"/>
                </a:solidFill>
                <a:latin typeface="Arial"/>
                <a:cs typeface="Arial"/>
              </a:rPr>
              <a:t>l</a:t>
            </a:r>
            <a:r>
              <a:rPr sz="900" dirty="0">
                <a:solidFill>
                  <a:srgbClr val="4178BD"/>
                </a:solidFill>
                <a:latin typeface="Arial"/>
                <a:cs typeface="Arial"/>
              </a:rPr>
              <a:t>o</a:t>
            </a:r>
            <a:r>
              <a:rPr sz="900" spc="45" dirty="0">
                <a:solidFill>
                  <a:srgbClr val="4178BD"/>
                </a:solidFill>
                <a:latin typeface="Arial"/>
                <a:cs typeface="Arial"/>
              </a:rPr>
              <a:t>ckc</a:t>
            </a:r>
            <a:r>
              <a:rPr sz="900" dirty="0">
                <a:solidFill>
                  <a:srgbClr val="4178BD"/>
                </a:solidFill>
                <a:latin typeface="Arial"/>
                <a:cs typeface="Arial"/>
              </a:rPr>
              <a:t>ha</a:t>
            </a:r>
            <a:r>
              <a:rPr sz="900" spc="-60" dirty="0">
                <a:solidFill>
                  <a:srgbClr val="4178BD"/>
                </a:solidFill>
                <a:latin typeface="Arial"/>
                <a:cs typeface="Arial"/>
              </a:rPr>
              <a:t>i</a:t>
            </a:r>
            <a:r>
              <a:rPr sz="900" spc="10" dirty="0">
                <a:solidFill>
                  <a:srgbClr val="4178BD"/>
                </a:solidFill>
                <a:latin typeface="Arial"/>
                <a:cs typeface="Arial"/>
              </a:rPr>
              <a:t>n  </a:t>
            </a:r>
            <a:r>
              <a:rPr sz="900" spc="-10" dirty="0">
                <a:solidFill>
                  <a:srgbClr val="4178BD"/>
                </a:solidFill>
                <a:latin typeface="Arial"/>
                <a:cs typeface="Arial"/>
              </a:rPr>
              <a:t>Developer</a:t>
            </a:r>
            <a:endParaRPr sz="900">
              <a:latin typeface="Arial"/>
              <a:cs typeface="Arial"/>
            </a:endParaRPr>
          </a:p>
        </p:txBody>
      </p:sp>
      <p:sp>
        <p:nvSpPr>
          <p:cNvPr id="59" name="object 59"/>
          <p:cNvSpPr/>
          <p:nvPr/>
        </p:nvSpPr>
        <p:spPr>
          <a:xfrm>
            <a:off x="603504" y="2313431"/>
            <a:ext cx="992124" cy="626363"/>
          </a:xfrm>
          <a:prstGeom prst="rect">
            <a:avLst/>
          </a:prstGeom>
          <a:blipFill>
            <a:blip r:embed="rId10" cstate="print"/>
            <a:stretch>
              <a:fillRect/>
            </a:stretch>
          </a:blipFill>
        </p:spPr>
        <p:txBody>
          <a:bodyPr wrap="square" lIns="0" tIns="0" rIns="0" bIns="0" rtlCol="0"/>
          <a:lstStyle/>
          <a:p>
            <a:endParaRPr/>
          </a:p>
        </p:txBody>
      </p:sp>
      <p:sp>
        <p:nvSpPr>
          <p:cNvPr id="60" name="object 60"/>
          <p:cNvSpPr/>
          <p:nvPr/>
        </p:nvSpPr>
        <p:spPr>
          <a:xfrm>
            <a:off x="662940" y="2345435"/>
            <a:ext cx="878205" cy="512445"/>
          </a:xfrm>
          <a:custGeom>
            <a:avLst/>
            <a:gdLst/>
            <a:ahLst/>
            <a:cxnLst/>
            <a:rect l="l" t="t" r="r" b="b"/>
            <a:pathLst>
              <a:path w="878205" h="512444">
                <a:moveTo>
                  <a:pt x="0" y="85343"/>
                </a:moveTo>
                <a:lnTo>
                  <a:pt x="6700" y="52131"/>
                </a:lnTo>
                <a:lnTo>
                  <a:pt x="24974" y="25003"/>
                </a:lnTo>
                <a:lnTo>
                  <a:pt x="52077" y="6709"/>
                </a:lnTo>
                <a:lnTo>
                  <a:pt x="85267" y="0"/>
                </a:lnTo>
                <a:lnTo>
                  <a:pt x="792607" y="0"/>
                </a:lnTo>
                <a:lnTo>
                  <a:pt x="825746" y="6709"/>
                </a:lnTo>
                <a:lnTo>
                  <a:pt x="852836" y="25003"/>
                </a:lnTo>
                <a:lnTo>
                  <a:pt x="871116" y="52131"/>
                </a:lnTo>
                <a:lnTo>
                  <a:pt x="877823" y="85343"/>
                </a:lnTo>
                <a:lnTo>
                  <a:pt x="877823" y="426719"/>
                </a:lnTo>
                <a:lnTo>
                  <a:pt x="871116" y="459932"/>
                </a:lnTo>
                <a:lnTo>
                  <a:pt x="852836" y="487060"/>
                </a:lnTo>
                <a:lnTo>
                  <a:pt x="825746" y="505354"/>
                </a:lnTo>
                <a:lnTo>
                  <a:pt x="792607" y="512063"/>
                </a:lnTo>
                <a:lnTo>
                  <a:pt x="85267" y="512063"/>
                </a:lnTo>
                <a:lnTo>
                  <a:pt x="52077" y="505354"/>
                </a:lnTo>
                <a:lnTo>
                  <a:pt x="24974" y="487060"/>
                </a:lnTo>
                <a:lnTo>
                  <a:pt x="6700" y="459932"/>
                </a:lnTo>
                <a:lnTo>
                  <a:pt x="0" y="426719"/>
                </a:lnTo>
                <a:lnTo>
                  <a:pt x="0" y="85343"/>
                </a:lnTo>
                <a:close/>
              </a:path>
            </a:pathLst>
          </a:custGeom>
          <a:ln w="9161">
            <a:solidFill>
              <a:srgbClr val="3B75BC"/>
            </a:solidFill>
          </a:ln>
        </p:spPr>
        <p:txBody>
          <a:bodyPr wrap="square" lIns="0" tIns="0" rIns="0" bIns="0" rtlCol="0"/>
          <a:lstStyle/>
          <a:p>
            <a:endParaRPr/>
          </a:p>
        </p:txBody>
      </p:sp>
      <p:sp>
        <p:nvSpPr>
          <p:cNvPr id="61" name="object 61"/>
          <p:cNvSpPr txBox="1"/>
          <p:nvPr/>
        </p:nvSpPr>
        <p:spPr>
          <a:xfrm>
            <a:off x="744042" y="3504631"/>
            <a:ext cx="676910" cy="306070"/>
          </a:xfrm>
          <a:prstGeom prst="rect">
            <a:avLst/>
          </a:prstGeom>
        </p:spPr>
        <p:txBody>
          <a:bodyPr vert="horz" wrap="square" lIns="0" tIns="17145" rIns="0" bIns="0" rtlCol="0">
            <a:spAutoFit/>
          </a:bodyPr>
          <a:lstStyle/>
          <a:p>
            <a:pPr marL="113030" marR="5080" indent="-100965">
              <a:lnSpc>
                <a:spcPct val="100000"/>
              </a:lnSpc>
              <a:spcBef>
                <a:spcPts val="135"/>
              </a:spcBef>
            </a:pPr>
            <a:r>
              <a:rPr sz="900" spc="35" dirty="0">
                <a:solidFill>
                  <a:srgbClr val="4178BD"/>
                </a:solidFill>
                <a:latin typeface="Arial"/>
                <a:cs typeface="Arial"/>
              </a:rPr>
              <a:t>M</a:t>
            </a:r>
            <a:r>
              <a:rPr sz="900" dirty="0">
                <a:solidFill>
                  <a:srgbClr val="4178BD"/>
                </a:solidFill>
                <a:latin typeface="Arial"/>
                <a:cs typeface="Arial"/>
              </a:rPr>
              <a:t>e</a:t>
            </a:r>
            <a:r>
              <a:rPr sz="900" spc="35" dirty="0">
                <a:solidFill>
                  <a:srgbClr val="4178BD"/>
                </a:solidFill>
                <a:latin typeface="Arial"/>
                <a:cs typeface="Arial"/>
              </a:rPr>
              <a:t>m</a:t>
            </a:r>
            <a:r>
              <a:rPr sz="900" dirty="0">
                <a:solidFill>
                  <a:srgbClr val="4178BD"/>
                </a:solidFill>
                <a:latin typeface="Arial"/>
                <a:cs typeface="Arial"/>
              </a:rPr>
              <a:t>be</a:t>
            </a:r>
            <a:r>
              <a:rPr sz="900" spc="-15" dirty="0">
                <a:solidFill>
                  <a:srgbClr val="4178BD"/>
                </a:solidFill>
                <a:latin typeface="Arial"/>
                <a:cs typeface="Arial"/>
              </a:rPr>
              <a:t>r</a:t>
            </a:r>
            <a:r>
              <a:rPr sz="900" spc="45" dirty="0">
                <a:solidFill>
                  <a:srgbClr val="4178BD"/>
                </a:solidFill>
                <a:latin typeface="Arial"/>
                <a:cs typeface="Arial"/>
              </a:rPr>
              <a:t>s</a:t>
            </a:r>
            <a:r>
              <a:rPr sz="900" dirty="0">
                <a:solidFill>
                  <a:srgbClr val="4178BD"/>
                </a:solidFill>
                <a:latin typeface="Arial"/>
                <a:cs typeface="Arial"/>
              </a:rPr>
              <a:t>h</a:t>
            </a:r>
            <a:r>
              <a:rPr sz="900" spc="10" dirty="0">
                <a:solidFill>
                  <a:srgbClr val="4178BD"/>
                </a:solidFill>
                <a:latin typeface="Arial"/>
                <a:cs typeface="Arial"/>
              </a:rPr>
              <a:t>ip  </a:t>
            </a:r>
            <a:r>
              <a:rPr sz="900" dirty="0">
                <a:solidFill>
                  <a:srgbClr val="4178BD"/>
                </a:solidFill>
                <a:latin typeface="Arial"/>
                <a:cs typeface="Arial"/>
              </a:rPr>
              <a:t>Services</a:t>
            </a:r>
            <a:endParaRPr sz="900">
              <a:latin typeface="Arial"/>
              <a:cs typeface="Arial"/>
            </a:endParaRPr>
          </a:p>
        </p:txBody>
      </p:sp>
      <p:sp>
        <p:nvSpPr>
          <p:cNvPr id="62" name="object 62"/>
          <p:cNvSpPr/>
          <p:nvPr/>
        </p:nvSpPr>
        <p:spPr>
          <a:xfrm>
            <a:off x="594359" y="3392423"/>
            <a:ext cx="982980" cy="626364"/>
          </a:xfrm>
          <a:prstGeom prst="rect">
            <a:avLst/>
          </a:prstGeom>
          <a:blipFill>
            <a:blip r:embed="rId8" cstate="print"/>
            <a:stretch>
              <a:fillRect/>
            </a:stretch>
          </a:blipFill>
        </p:spPr>
        <p:txBody>
          <a:bodyPr wrap="square" lIns="0" tIns="0" rIns="0" bIns="0" rtlCol="0"/>
          <a:lstStyle/>
          <a:p>
            <a:endParaRPr/>
          </a:p>
        </p:txBody>
      </p:sp>
      <p:sp>
        <p:nvSpPr>
          <p:cNvPr id="63" name="object 63"/>
          <p:cNvSpPr/>
          <p:nvPr/>
        </p:nvSpPr>
        <p:spPr>
          <a:xfrm>
            <a:off x="653795" y="3424427"/>
            <a:ext cx="868680" cy="512445"/>
          </a:xfrm>
          <a:custGeom>
            <a:avLst/>
            <a:gdLst/>
            <a:ahLst/>
            <a:cxnLst/>
            <a:rect l="l" t="t" r="r" b="b"/>
            <a:pathLst>
              <a:path w="868680" h="512445">
                <a:moveTo>
                  <a:pt x="0" y="85344"/>
                </a:moveTo>
                <a:lnTo>
                  <a:pt x="6700" y="52131"/>
                </a:lnTo>
                <a:lnTo>
                  <a:pt x="24974" y="25003"/>
                </a:lnTo>
                <a:lnTo>
                  <a:pt x="52077" y="6709"/>
                </a:lnTo>
                <a:lnTo>
                  <a:pt x="85267" y="0"/>
                </a:lnTo>
                <a:lnTo>
                  <a:pt x="783463" y="0"/>
                </a:lnTo>
                <a:lnTo>
                  <a:pt x="816602" y="6709"/>
                </a:lnTo>
                <a:lnTo>
                  <a:pt x="843692" y="25003"/>
                </a:lnTo>
                <a:lnTo>
                  <a:pt x="861972" y="52131"/>
                </a:lnTo>
                <a:lnTo>
                  <a:pt x="868680" y="85344"/>
                </a:lnTo>
                <a:lnTo>
                  <a:pt x="868680" y="426720"/>
                </a:lnTo>
                <a:lnTo>
                  <a:pt x="861972" y="459937"/>
                </a:lnTo>
                <a:lnTo>
                  <a:pt x="843692" y="487065"/>
                </a:lnTo>
                <a:lnTo>
                  <a:pt x="816602" y="505356"/>
                </a:lnTo>
                <a:lnTo>
                  <a:pt x="783463" y="512064"/>
                </a:lnTo>
                <a:lnTo>
                  <a:pt x="85267" y="512064"/>
                </a:lnTo>
                <a:lnTo>
                  <a:pt x="52077" y="505356"/>
                </a:lnTo>
                <a:lnTo>
                  <a:pt x="24974" y="487065"/>
                </a:lnTo>
                <a:lnTo>
                  <a:pt x="6700" y="459937"/>
                </a:lnTo>
                <a:lnTo>
                  <a:pt x="0" y="426720"/>
                </a:lnTo>
                <a:lnTo>
                  <a:pt x="0" y="85344"/>
                </a:lnTo>
                <a:close/>
              </a:path>
            </a:pathLst>
          </a:custGeom>
          <a:ln w="9161">
            <a:solidFill>
              <a:srgbClr val="3B75BC"/>
            </a:solidFill>
          </a:ln>
        </p:spPr>
        <p:txBody>
          <a:bodyPr wrap="square" lIns="0" tIns="0" rIns="0" bIns="0" rtlCol="0"/>
          <a:lstStyle/>
          <a:p>
            <a:endParaRPr/>
          </a:p>
        </p:txBody>
      </p:sp>
      <p:sp>
        <p:nvSpPr>
          <p:cNvPr id="64" name="object 64"/>
          <p:cNvSpPr txBox="1"/>
          <p:nvPr/>
        </p:nvSpPr>
        <p:spPr>
          <a:xfrm>
            <a:off x="776833" y="3995523"/>
            <a:ext cx="612775" cy="443865"/>
          </a:xfrm>
          <a:prstGeom prst="rect">
            <a:avLst/>
          </a:prstGeom>
        </p:spPr>
        <p:txBody>
          <a:bodyPr vert="horz" wrap="square" lIns="0" tIns="17145" rIns="0" bIns="0" rtlCol="0">
            <a:spAutoFit/>
          </a:bodyPr>
          <a:lstStyle/>
          <a:p>
            <a:pPr marL="12065" marR="5080" indent="-12065" algn="ctr">
              <a:lnSpc>
                <a:spcPct val="100000"/>
              </a:lnSpc>
              <a:spcBef>
                <a:spcPts val="135"/>
              </a:spcBef>
            </a:pPr>
            <a:r>
              <a:rPr sz="900" dirty="0">
                <a:solidFill>
                  <a:srgbClr val="4178BD"/>
                </a:solidFill>
                <a:latin typeface="Arial"/>
                <a:cs typeface="Arial"/>
              </a:rPr>
              <a:t>Traditional  </a:t>
            </a:r>
            <a:r>
              <a:rPr sz="900" spc="45" dirty="0">
                <a:solidFill>
                  <a:srgbClr val="4178BD"/>
                </a:solidFill>
                <a:latin typeface="Arial"/>
                <a:cs typeface="Arial"/>
              </a:rPr>
              <a:t>P</a:t>
            </a:r>
            <a:r>
              <a:rPr sz="900" spc="-15" dirty="0">
                <a:solidFill>
                  <a:srgbClr val="4178BD"/>
                </a:solidFill>
                <a:latin typeface="Arial"/>
                <a:cs typeface="Arial"/>
              </a:rPr>
              <a:t>r</a:t>
            </a:r>
            <a:r>
              <a:rPr sz="900" dirty="0">
                <a:solidFill>
                  <a:srgbClr val="4178BD"/>
                </a:solidFill>
                <a:latin typeface="Arial"/>
                <a:cs typeface="Arial"/>
              </a:rPr>
              <a:t>o</a:t>
            </a:r>
            <a:r>
              <a:rPr sz="900" spc="45" dirty="0">
                <a:solidFill>
                  <a:srgbClr val="4178BD"/>
                </a:solidFill>
                <a:latin typeface="Arial"/>
                <a:cs typeface="Arial"/>
              </a:rPr>
              <a:t>c</a:t>
            </a:r>
            <a:r>
              <a:rPr sz="900" dirty="0">
                <a:solidFill>
                  <a:srgbClr val="4178BD"/>
                </a:solidFill>
                <a:latin typeface="Arial"/>
                <a:cs typeface="Arial"/>
              </a:rPr>
              <a:t>e</a:t>
            </a:r>
            <a:r>
              <a:rPr sz="900" spc="45" dirty="0">
                <a:solidFill>
                  <a:srgbClr val="4178BD"/>
                </a:solidFill>
                <a:latin typeface="Arial"/>
                <a:cs typeface="Arial"/>
              </a:rPr>
              <a:t>ss</a:t>
            </a:r>
            <a:r>
              <a:rPr sz="900" spc="10" dirty="0">
                <a:solidFill>
                  <a:srgbClr val="4178BD"/>
                </a:solidFill>
                <a:latin typeface="Arial"/>
                <a:cs typeface="Arial"/>
              </a:rPr>
              <a:t>i</a:t>
            </a:r>
            <a:r>
              <a:rPr sz="900" spc="-75" dirty="0">
                <a:solidFill>
                  <a:srgbClr val="4178BD"/>
                </a:solidFill>
                <a:latin typeface="Arial"/>
                <a:cs typeface="Arial"/>
              </a:rPr>
              <a:t>n</a:t>
            </a:r>
            <a:r>
              <a:rPr sz="900" spc="10" dirty="0">
                <a:solidFill>
                  <a:srgbClr val="4178BD"/>
                </a:solidFill>
                <a:latin typeface="Arial"/>
                <a:cs typeface="Arial"/>
              </a:rPr>
              <a:t>g  Platform</a:t>
            </a:r>
            <a:endParaRPr sz="900">
              <a:latin typeface="Arial"/>
              <a:cs typeface="Arial"/>
            </a:endParaRPr>
          </a:p>
        </p:txBody>
      </p:sp>
      <p:sp>
        <p:nvSpPr>
          <p:cNvPr id="65" name="object 65"/>
          <p:cNvSpPr/>
          <p:nvPr/>
        </p:nvSpPr>
        <p:spPr>
          <a:xfrm>
            <a:off x="594359" y="3941063"/>
            <a:ext cx="982980" cy="617219"/>
          </a:xfrm>
          <a:prstGeom prst="rect">
            <a:avLst/>
          </a:prstGeom>
          <a:blipFill>
            <a:blip r:embed="rId9" cstate="print"/>
            <a:stretch>
              <a:fillRect/>
            </a:stretch>
          </a:blipFill>
        </p:spPr>
        <p:txBody>
          <a:bodyPr wrap="square" lIns="0" tIns="0" rIns="0" bIns="0" rtlCol="0"/>
          <a:lstStyle/>
          <a:p>
            <a:endParaRPr/>
          </a:p>
        </p:txBody>
      </p:sp>
      <p:sp>
        <p:nvSpPr>
          <p:cNvPr id="66" name="object 66"/>
          <p:cNvSpPr/>
          <p:nvPr/>
        </p:nvSpPr>
        <p:spPr>
          <a:xfrm>
            <a:off x="653795" y="3973067"/>
            <a:ext cx="868680" cy="502920"/>
          </a:xfrm>
          <a:custGeom>
            <a:avLst/>
            <a:gdLst/>
            <a:ahLst/>
            <a:cxnLst/>
            <a:rect l="l" t="t" r="r" b="b"/>
            <a:pathLst>
              <a:path w="868680" h="502920">
                <a:moveTo>
                  <a:pt x="0" y="83819"/>
                </a:moveTo>
                <a:lnTo>
                  <a:pt x="6580" y="51193"/>
                </a:lnTo>
                <a:lnTo>
                  <a:pt x="24526" y="24550"/>
                </a:lnTo>
                <a:lnTo>
                  <a:pt x="51145" y="6587"/>
                </a:lnTo>
                <a:lnTo>
                  <a:pt x="83743" y="0"/>
                </a:lnTo>
                <a:lnTo>
                  <a:pt x="784987" y="0"/>
                </a:lnTo>
                <a:lnTo>
                  <a:pt x="817566" y="6587"/>
                </a:lnTo>
                <a:lnTo>
                  <a:pt x="844169" y="24550"/>
                </a:lnTo>
                <a:lnTo>
                  <a:pt x="862103" y="51193"/>
                </a:lnTo>
                <a:lnTo>
                  <a:pt x="868680" y="83819"/>
                </a:lnTo>
                <a:lnTo>
                  <a:pt x="868680" y="419099"/>
                </a:lnTo>
                <a:lnTo>
                  <a:pt x="862103" y="451726"/>
                </a:lnTo>
                <a:lnTo>
                  <a:pt x="844169" y="478369"/>
                </a:lnTo>
                <a:lnTo>
                  <a:pt x="817566" y="496332"/>
                </a:lnTo>
                <a:lnTo>
                  <a:pt x="784987" y="502919"/>
                </a:lnTo>
                <a:lnTo>
                  <a:pt x="83743" y="502919"/>
                </a:lnTo>
                <a:lnTo>
                  <a:pt x="51145" y="496332"/>
                </a:lnTo>
                <a:lnTo>
                  <a:pt x="24526" y="478369"/>
                </a:lnTo>
                <a:lnTo>
                  <a:pt x="6580" y="451726"/>
                </a:lnTo>
                <a:lnTo>
                  <a:pt x="0" y="419099"/>
                </a:lnTo>
                <a:lnTo>
                  <a:pt x="0" y="83819"/>
                </a:lnTo>
                <a:close/>
              </a:path>
            </a:pathLst>
          </a:custGeom>
          <a:ln w="9161">
            <a:solidFill>
              <a:srgbClr val="3B75BC"/>
            </a:solidFill>
          </a:ln>
        </p:spPr>
        <p:txBody>
          <a:bodyPr wrap="square" lIns="0" tIns="0" rIns="0" bIns="0" rtlCol="0"/>
          <a:lstStyle/>
          <a:p>
            <a:endParaRPr/>
          </a:p>
        </p:txBody>
      </p:sp>
      <p:sp>
        <p:nvSpPr>
          <p:cNvPr id="68" name="object 68"/>
          <p:cNvSpPr/>
          <p:nvPr/>
        </p:nvSpPr>
        <p:spPr>
          <a:xfrm>
            <a:off x="605980" y="4482885"/>
            <a:ext cx="992124" cy="617220"/>
          </a:xfrm>
          <a:prstGeom prst="rect">
            <a:avLst/>
          </a:prstGeom>
          <a:blipFill>
            <a:blip r:embed="rId11" cstate="print"/>
            <a:stretch>
              <a:fillRect/>
            </a:stretch>
          </a:blipFill>
        </p:spPr>
        <p:txBody>
          <a:bodyPr wrap="square" lIns="0" tIns="0" rIns="0" bIns="0" rtlCol="0"/>
          <a:lstStyle/>
          <a:p>
            <a:endParaRPr/>
          </a:p>
        </p:txBody>
      </p:sp>
      <p:sp>
        <p:nvSpPr>
          <p:cNvPr id="69" name="object 69"/>
          <p:cNvSpPr/>
          <p:nvPr/>
        </p:nvSpPr>
        <p:spPr>
          <a:xfrm>
            <a:off x="644651" y="4521707"/>
            <a:ext cx="878205" cy="502920"/>
          </a:xfrm>
          <a:custGeom>
            <a:avLst/>
            <a:gdLst/>
            <a:ahLst/>
            <a:cxnLst/>
            <a:rect l="l" t="t" r="r" b="b"/>
            <a:pathLst>
              <a:path w="878205" h="502920">
                <a:moveTo>
                  <a:pt x="0" y="83819"/>
                </a:moveTo>
                <a:lnTo>
                  <a:pt x="6580" y="51193"/>
                </a:lnTo>
                <a:lnTo>
                  <a:pt x="24526" y="24550"/>
                </a:lnTo>
                <a:lnTo>
                  <a:pt x="51145" y="6587"/>
                </a:lnTo>
                <a:lnTo>
                  <a:pt x="83743" y="0"/>
                </a:lnTo>
                <a:lnTo>
                  <a:pt x="794131" y="0"/>
                </a:lnTo>
                <a:lnTo>
                  <a:pt x="826710" y="6587"/>
                </a:lnTo>
                <a:lnTo>
                  <a:pt x="853313" y="24550"/>
                </a:lnTo>
                <a:lnTo>
                  <a:pt x="871247" y="51193"/>
                </a:lnTo>
                <a:lnTo>
                  <a:pt x="877824" y="83819"/>
                </a:lnTo>
                <a:lnTo>
                  <a:pt x="877824" y="419099"/>
                </a:lnTo>
                <a:lnTo>
                  <a:pt x="871247" y="451726"/>
                </a:lnTo>
                <a:lnTo>
                  <a:pt x="853313" y="478369"/>
                </a:lnTo>
                <a:lnTo>
                  <a:pt x="826710" y="496332"/>
                </a:lnTo>
                <a:lnTo>
                  <a:pt x="794131" y="502919"/>
                </a:lnTo>
                <a:lnTo>
                  <a:pt x="83743" y="502919"/>
                </a:lnTo>
                <a:lnTo>
                  <a:pt x="51145" y="496332"/>
                </a:lnTo>
                <a:lnTo>
                  <a:pt x="24526" y="478369"/>
                </a:lnTo>
                <a:lnTo>
                  <a:pt x="6580" y="451726"/>
                </a:lnTo>
                <a:lnTo>
                  <a:pt x="0" y="419099"/>
                </a:lnTo>
                <a:lnTo>
                  <a:pt x="0" y="83819"/>
                </a:lnTo>
                <a:close/>
              </a:path>
            </a:pathLst>
          </a:custGeom>
          <a:ln w="9161">
            <a:solidFill>
              <a:srgbClr val="3B75BC"/>
            </a:solidFill>
          </a:ln>
        </p:spPr>
        <p:txBody>
          <a:bodyPr wrap="square" lIns="0" tIns="0" rIns="0" bIns="0" rtlCol="0"/>
          <a:lstStyle/>
          <a:p>
            <a:endParaRPr/>
          </a:p>
        </p:txBody>
      </p:sp>
      <p:sp>
        <p:nvSpPr>
          <p:cNvPr id="73" name="Rectangle 72"/>
          <p:cNvSpPr/>
          <p:nvPr/>
        </p:nvSpPr>
        <p:spPr>
          <a:xfrm>
            <a:off x="681951" y="4527779"/>
            <a:ext cx="804367" cy="553998"/>
          </a:xfrm>
          <a:prstGeom prst="rect">
            <a:avLst/>
          </a:prstGeom>
        </p:spPr>
        <p:txBody>
          <a:bodyPr wrap="square">
            <a:spAutoFit/>
          </a:bodyPr>
          <a:lstStyle/>
          <a:p>
            <a:pPr algn="ctr"/>
            <a:r>
              <a:rPr lang="en-US" altLang="zh-CN" sz="1000" b="1" dirty="0">
                <a:solidFill>
                  <a:schemeClr val="tx2">
                    <a:lumMod val="60000"/>
                    <a:lumOff val="40000"/>
                  </a:schemeClr>
                </a:solidFill>
              </a:rPr>
              <a:t>Traditional  Data Sources</a:t>
            </a:r>
            <a:endParaRPr lang="zh-CN" altLang="en-US" sz="1000" b="1" dirty="0">
              <a:solidFill>
                <a:schemeClr val="tx2">
                  <a:lumMod val="60000"/>
                  <a:lumOff val="40000"/>
                </a:schemeClr>
              </a:solidFill>
            </a:endParaRPr>
          </a:p>
        </p:txBody>
      </p:sp>
      <p:sp>
        <p:nvSpPr>
          <p:cNvPr id="67" name="Date Placeholder 66"/>
          <p:cNvSpPr>
            <a:spLocks noGrp="1"/>
          </p:cNvSpPr>
          <p:nvPr>
            <p:ph type="dt" sz="half" idx="6"/>
          </p:nvPr>
        </p:nvSpPr>
        <p:spPr>
          <a:xfrm>
            <a:off x="2438400" y="4868521"/>
            <a:ext cx="1128776" cy="257492"/>
          </a:xfrm>
        </p:spPr>
        <p:txBody>
          <a:bodyPr/>
          <a:lstStyle/>
          <a:p>
            <a:fld id="{659E7631-F5F6-4CC3-913A-F1C0226700F0}" type="datetime1">
              <a:rPr lang="zh-CN" altLang="en-US" smtClean="0"/>
              <a:t>2020/8/17</a:t>
            </a:fld>
            <a:endParaRPr lang="en-US" dirty="0"/>
          </a:p>
        </p:txBody>
      </p:sp>
      <p:sp>
        <p:nvSpPr>
          <p:cNvPr id="71" name="Slide Number Placeholder 70"/>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28</a:t>
            </a:fld>
            <a:endParaRPr lang="en-US" altLang="zh-CN" spc="5"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400" y="170509"/>
            <a:ext cx="8370000" cy="509114"/>
          </a:xfrm>
          <a:prstGeom prst="rect">
            <a:avLst/>
          </a:prstGeom>
        </p:spPr>
        <p:txBody>
          <a:bodyPr vert="horz" wrap="square" lIns="0" tIns="16510" rIns="0" bIns="0" rtlCol="0">
            <a:spAutoFit/>
          </a:bodyPr>
          <a:lstStyle/>
          <a:p>
            <a:pPr marL="12700">
              <a:lnSpc>
                <a:spcPct val="100000"/>
              </a:lnSpc>
              <a:spcBef>
                <a:spcPts val="130"/>
              </a:spcBef>
              <a:tabLst>
                <a:tab pos="3966210" algn="l"/>
              </a:tabLst>
            </a:pPr>
            <a:r>
              <a:rPr sz="3200" b="1" spc="-10" dirty="0">
                <a:solidFill>
                  <a:srgbClr val="006CBD"/>
                </a:solidFill>
              </a:rPr>
              <a:t>Components  </a:t>
            </a:r>
            <a:r>
              <a:rPr sz="3200" b="1" spc="-5" dirty="0">
                <a:solidFill>
                  <a:srgbClr val="006CBD"/>
                </a:solidFill>
              </a:rPr>
              <a:t>in</a:t>
            </a:r>
            <a:r>
              <a:rPr sz="3200" b="1" spc="-170" dirty="0">
                <a:solidFill>
                  <a:srgbClr val="006CBD"/>
                </a:solidFill>
              </a:rPr>
              <a:t> </a:t>
            </a:r>
            <a:r>
              <a:rPr sz="3200" b="1" spc="15" dirty="0">
                <a:solidFill>
                  <a:srgbClr val="006CBD"/>
                </a:solidFill>
              </a:rPr>
              <a:t>a</a:t>
            </a:r>
            <a:r>
              <a:rPr sz="3200" b="1" spc="-20" dirty="0">
                <a:solidFill>
                  <a:srgbClr val="006CBD"/>
                </a:solidFill>
              </a:rPr>
              <a:t> </a:t>
            </a:r>
            <a:r>
              <a:rPr sz="3200" b="1" spc="-10" dirty="0" smtClean="0">
                <a:solidFill>
                  <a:srgbClr val="006CBD"/>
                </a:solidFill>
              </a:rPr>
              <a:t>Blockchain</a:t>
            </a:r>
            <a:r>
              <a:rPr lang="en-US" sz="3200" b="1" spc="-10" dirty="0" smtClean="0">
                <a:solidFill>
                  <a:srgbClr val="006CBD"/>
                </a:solidFill>
              </a:rPr>
              <a:t> </a:t>
            </a:r>
            <a:r>
              <a:rPr sz="3200" b="1" spc="-20" dirty="0" smtClean="0">
                <a:solidFill>
                  <a:srgbClr val="006CBD"/>
                </a:solidFill>
              </a:rPr>
              <a:t>Solution</a:t>
            </a:r>
            <a:endParaRPr sz="3200" b="1" dirty="0"/>
          </a:p>
        </p:txBody>
      </p:sp>
      <p:sp>
        <p:nvSpPr>
          <p:cNvPr id="3" name="object 3"/>
          <p:cNvSpPr/>
          <p:nvPr/>
        </p:nvSpPr>
        <p:spPr>
          <a:xfrm>
            <a:off x="612648" y="2350007"/>
            <a:ext cx="1037844" cy="48005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72083" y="2382011"/>
            <a:ext cx="923925" cy="365760"/>
          </a:xfrm>
          <a:custGeom>
            <a:avLst/>
            <a:gdLst/>
            <a:ahLst/>
            <a:cxnLst/>
            <a:rect l="l" t="t" r="r" b="b"/>
            <a:pathLst>
              <a:path w="923925" h="365760">
                <a:moveTo>
                  <a:pt x="0" y="60960"/>
                </a:moveTo>
                <a:lnTo>
                  <a:pt x="4786" y="37236"/>
                </a:lnTo>
                <a:lnTo>
                  <a:pt x="17838" y="17859"/>
                </a:lnTo>
                <a:lnTo>
                  <a:pt x="37199" y="4792"/>
                </a:lnTo>
                <a:lnTo>
                  <a:pt x="60909" y="0"/>
                </a:lnTo>
                <a:lnTo>
                  <a:pt x="862584" y="0"/>
                </a:lnTo>
                <a:lnTo>
                  <a:pt x="886307" y="4792"/>
                </a:lnTo>
                <a:lnTo>
                  <a:pt x="905684" y="17859"/>
                </a:lnTo>
                <a:lnTo>
                  <a:pt x="918751" y="37236"/>
                </a:lnTo>
                <a:lnTo>
                  <a:pt x="923544" y="60960"/>
                </a:lnTo>
                <a:lnTo>
                  <a:pt x="923544" y="304800"/>
                </a:lnTo>
                <a:lnTo>
                  <a:pt x="918751" y="328523"/>
                </a:lnTo>
                <a:lnTo>
                  <a:pt x="905684" y="347900"/>
                </a:lnTo>
                <a:lnTo>
                  <a:pt x="886307" y="360967"/>
                </a:lnTo>
                <a:lnTo>
                  <a:pt x="862584" y="365760"/>
                </a:lnTo>
                <a:lnTo>
                  <a:pt x="60909" y="365760"/>
                </a:lnTo>
                <a:lnTo>
                  <a:pt x="37199" y="360967"/>
                </a:lnTo>
                <a:lnTo>
                  <a:pt x="17838" y="347900"/>
                </a:lnTo>
                <a:lnTo>
                  <a:pt x="4786" y="328523"/>
                </a:lnTo>
                <a:lnTo>
                  <a:pt x="0" y="304800"/>
                </a:lnTo>
                <a:lnTo>
                  <a:pt x="0" y="60960"/>
                </a:lnTo>
                <a:close/>
              </a:path>
            </a:pathLst>
          </a:custGeom>
          <a:ln w="9161">
            <a:solidFill>
              <a:srgbClr val="3B75BC"/>
            </a:solidFill>
          </a:ln>
        </p:spPr>
        <p:txBody>
          <a:bodyPr wrap="square" lIns="0" tIns="0" rIns="0" bIns="0" rtlCol="0"/>
          <a:lstStyle/>
          <a:p>
            <a:endParaRPr/>
          </a:p>
        </p:txBody>
      </p:sp>
      <p:sp>
        <p:nvSpPr>
          <p:cNvPr id="5" name="object 5"/>
          <p:cNvSpPr txBox="1"/>
          <p:nvPr/>
        </p:nvSpPr>
        <p:spPr>
          <a:xfrm>
            <a:off x="790397" y="2484566"/>
            <a:ext cx="676910" cy="168910"/>
          </a:xfrm>
          <a:prstGeom prst="rect">
            <a:avLst/>
          </a:prstGeom>
        </p:spPr>
        <p:txBody>
          <a:bodyPr vert="horz" wrap="square" lIns="0" tIns="17145" rIns="0" bIns="0" rtlCol="0">
            <a:spAutoFit/>
          </a:bodyPr>
          <a:lstStyle/>
          <a:p>
            <a:pPr marL="12700">
              <a:lnSpc>
                <a:spcPct val="100000"/>
              </a:lnSpc>
              <a:spcBef>
                <a:spcPts val="135"/>
              </a:spcBef>
            </a:pPr>
            <a:r>
              <a:rPr sz="900" spc="35" dirty="0">
                <a:solidFill>
                  <a:srgbClr val="4178BD"/>
                </a:solidFill>
                <a:latin typeface="Arial"/>
                <a:cs typeface="Arial"/>
              </a:rPr>
              <a:t>M</a:t>
            </a:r>
            <a:r>
              <a:rPr sz="900" dirty="0">
                <a:solidFill>
                  <a:srgbClr val="4178BD"/>
                </a:solidFill>
                <a:latin typeface="Arial"/>
                <a:cs typeface="Arial"/>
              </a:rPr>
              <a:t>e</a:t>
            </a:r>
            <a:r>
              <a:rPr sz="900" spc="35" dirty="0">
                <a:solidFill>
                  <a:srgbClr val="4178BD"/>
                </a:solidFill>
                <a:latin typeface="Arial"/>
                <a:cs typeface="Arial"/>
              </a:rPr>
              <a:t>m</a:t>
            </a:r>
            <a:r>
              <a:rPr sz="900" dirty="0">
                <a:solidFill>
                  <a:srgbClr val="4178BD"/>
                </a:solidFill>
                <a:latin typeface="Arial"/>
                <a:cs typeface="Arial"/>
              </a:rPr>
              <a:t>be</a:t>
            </a:r>
            <a:r>
              <a:rPr sz="900" spc="-15" dirty="0">
                <a:solidFill>
                  <a:srgbClr val="4178BD"/>
                </a:solidFill>
                <a:latin typeface="Arial"/>
                <a:cs typeface="Arial"/>
              </a:rPr>
              <a:t>r</a:t>
            </a:r>
            <a:r>
              <a:rPr sz="900" spc="45" dirty="0">
                <a:solidFill>
                  <a:srgbClr val="4178BD"/>
                </a:solidFill>
                <a:latin typeface="Arial"/>
                <a:cs typeface="Arial"/>
              </a:rPr>
              <a:t>s</a:t>
            </a:r>
            <a:r>
              <a:rPr sz="900" dirty="0">
                <a:solidFill>
                  <a:srgbClr val="4178BD"/>
                </a:solidFill>
                <a:latin typeface="Arial"/>
                <a:cs typeface="Arial"/>
              </a:rPr>
              <a:t>h</a:t>
            </a:r>
            <a:r>
              <a:rPr sz="900" spc="10" dirty="0">
                <a:solidFill>
                  <a:srgbClr val="4178BD"/>
                </a:solidFill>
                <a:latin typeface="Arial"/>
                <a:cs typeface="Arial"/>
              </a:rPr>
              <a:t>i</a:t>
            </a:r>
            <a:r>
              <a:rPr sz="900" spc="20" dirty="0">
                <a:solidFill>
                  <a:srgbClr val="4178BD"/>
                </a:solidFill>
                <a:latin typeface="Arial"/>
                <a:cs typeface="Arial"/>
              </a:rPr>
              <a:t>p</a:t>
            </a:r>
            <a:endParaRPr sz="900">
              <a:latin typeface="Arial"/>
              <a:cs typeface="Arial"/>
            </a:endParaRPr>
          </a:p>
        </p:txBody>
      </p:sp>
      <p:sp>
        <p:nvSpPr>
          <p:cNvPr id="6" name="object 6"/>
          <p:cNvSpPr/>
          <p:nvPr/>
        </p:nvSpPr>
        <p:spPr>
          <a:xfrm>
            <a:off x="621791" y="1316735"/>
            <a:ext cx="1028700" cy="48006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81227" y="1348739"/>
            <a:ext cx="914400" cy="365760"/>
          </a:xfrm>
          <a:custGeom>
            <a:avLst/>
            <a:gdLst/>
            <a:ahLst/>
            <a:cxnLst/>
            <a:rect l="l" t="t" r="r" b="b"/>
            <a:pathLst>
              <a:path w="914400" h="365760">
                <a:moveTo>
                  <a:pt x="0" y="60960"/>
                </a:moveTo>
                <a:lnTo>
                  <a:pt x="4786" y="37236"/>
                </a:lnTo>
                <a:lnTo>
                  <a:pt x="17838" y="17859"/>
                </a:lnTo>
                <a:lnTo>
                  <a:pt x="37199" y="4792"/>
                </a:lnTo>
                <a:lnTo>
                  <a:pt x="60909" y="0"/>
                </a:lnTo>
                <a:lnTo>
                  <a:pt x="853440" y="0"/>
                </a:lnTo>
                <a:lnTo>
                  <a:pt x="877163" y="4792"/>
                </a:lnTo>
                <a:lnTo>
                  <a:pt x="896540" y="17859"/>
                </a:lnTo>
                <a:lnTo>
                  <a:pt x="909607" y="37236"/>
                </a:lnTo>
                <a:lnTo>
                  <a:pt x="914400" y="60960"/>
                </a:lnTo>
                <a:lnTo>
                  <a:pt x="914400" y="304800"/>
                </a:lnTo>
                <a:lnTo>
                  <a:pt x="909607" y="328523"/>
                </a:lnTo>
                <a:lnTo>
                  <a:pt x="896540" y="347900"/>
                </a:lnTo>
                <a:lnTo>
                  <a:pt x="877163" y="360967"/>
                </a:lnTo>
                <a:lnTo>
                  <a:pt x="853440" y="365760"/>
                </a:lnTo>
                <a:lnTo>
                  <a:pt x="60909" y="365760"/>
                </a:lnTo>
                <a:lnTo>
                  <a:pt x="37199" y="360967"/>
                </a:lnTo>
                <a:lnTo>
                  <a:pt x="17838" y="347900"/>
                </a:lnTo>
                <a:lnTo>
                  <a:pt x="4786" y="328523"/>
                </a:lnTo>
                <a:lnTo>
                  <a:pt x="0" y="304800"/>
                </a:lnTo>
                <a:lnTo>
                  <a:pt x="0" y="60960"/>
                </a:lnTo>
                <a:close/>
              </a:path>
            </a:pathLst>
          </a:custGeom>
          <a:ln w="9161">
            <a:solidFill>
              <a:srgbClr val="3B75BC"/>
            </a:solidFill>
          </a:ln>
        </p:spPr>
        <p:txBody>
          <a:bodyPr wrap="square" lIns="0" tIns="0" rIns="0" bIns="0" rtlCol="0"/>
          <a:lstStyle/>
          <a:p>
            <a:endParaRPr/>
          </a:p>
        </p:txBody>
      </p:sp>
      <p:sp>
        <p:nvSpPr>
          <p:cNvPr id="8" name="object 8"/>
          <p:cNvSpPr txBox="1"/>
          <p:nvPr/>
        </p:nvSpPr>
        <p:spPr>
          <a:xfrm>
            <a:off x="724179" y="1447484"/>
            <a:ext cx="819785" cy="168910"/>
          </a:xfrm>
          <a:prstGeom prst="rect">
            <a:avLst/>
          </a:prstGeom>
        </p:spPr>
        <p:txBody>
          <a:bodyPr vert="horz" wrap="square" lIns="0" tIns="17145" rIns="0" bIns="0" rtlCol="0">
            <a:spAutoFit/>
          </a:bodyPr>
          <a:lstStyle/>
          <a:p>
            <a:pPr marL="12700">
              <a:lnSpc>
                <a:spcPct val="100000"/>
              </a:lnSpc>
              <a:spcBef>
                <a:spcPts val="135"/>
              </a:spcBef>
            </a:pPr>
            <a:r>
              <a:rPr sz="900" spc="15" dirty="0">
                <a:solidFill>
                  <a:srgbClr val="4178BD"/>
                </a:solidFill>
                <a:latin typeface="Arial"/>
                <a:cs typeface="Arial"/>
              </a:rPr>
              <a:t>Smart</a:t>
            </a:r>
            <a:r>
              <a:rPr sz="900" spc="-50" dirty="0">
                <a:solidFill>
                  <a:srgbClr val="4178BD"/>
                </a:solidFill>
                <a:latin typeface="Arial"/>
                <a:cs typeface="Arial"/>
              </a:rPr>
              <a:t> </a:t>
            </a:r>
            <a:r>
              <a:rPr sz="900" spc="10" dirty="0">
                <a:solidFill>
                  <a:srgbClr val="4178BD"/>
                </a:solidFill>
                <a:latin typeface="Arial"/>
                <a:cs typeface="Arial"/>
              </a:rPr>
              <a:t>Contract</a:t>
            </a:r>
            <a:endParaRPr sz="900">
              <a:latin typeface="Arial"/>
              <a:cs typeface="Arial"/>
            </a:endParaRPr>
          </a:p>
        </p:txBody>
      </p:sp>
      <p:sp>
        <p:nvSpPr>
          <p:cNvPr id="9" name="object 9"/>
          <p:cNvSpPr/>
          <p:nvPr/>
        </p:nvSpPr>
        <p:spPr>
          <a:xfrm>
            <a:off x="612648" y="3383279"/>
            <a:ext cx="1037844" cy="480059"/>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672083" y="3415283"/>
            <a:ext cx="923925" cy="365760"/>
          </a:xfrm>
          <a:custGeom>
            <a:avLst/>
            <a:gdLst/>
            <a:ahLst/>
            <a:cxnLst/>
            <a:rect l="l" t="t" r="r" b="b"/>
            <a:pathLst>
              <a:path w="923925" h="365760">
                <a:moveTo>
                  <a:pt x="0" y="60960"/>
                </a:moveTo>
                <a:lnTo>
                  <a:pt x="4786" y="37236"/>
                </a:lnTo>
                <a:lnTo>
                  <a:pt x="17838" y="17859"/>
                </a:lnTo>
                <a:lnTo>
                  <a:pt x="37199" y="4792"/>
                </a:lnTo>
                <a:lnTo>
                  <a:pt x="60909" y="0"/>
                </a:lnTo>
                <a:lnTo>
                  <a:pt x="862584" y="0"/>
                </a:lnTo>
                <a:lnTo>
                  <a:pt x="886307" y="4792"/>
                </a:lnTo>
                <a:lnTo>
                  <a:pt x="905684" y="17859"/>
                </a:lnTo>
                <a:lnTo>
                  <a:pt x="918751" y="37236"/>
                </a:lnTo>
                <a:lnTo>
                  <a:pt x="923544" y="60960"/>
                </a:lnTo>
                <a:lnTo>
                  <a:pt x="923544" y="304800"/>
                </a:lnTo>
                <a:lnTo>
                  <a:pt x="918751" y="328523"/>
                </a:lnTo>
                <a:lnTo>
                  <a:pt x="905684" y="347900"/>
                </a:lnTo>
                <a:lnTo>
                  <a:pt x="886307" y="360967"/>
                </a:lnTo>
                <a:lnTo>
                  <a:pt x="862584" y="365759"/>
                </a:lnTo>
                <a:lnTo>
                  <a:pt x="60909" y="365759"/>
                </a:lnTo>
                <a:lnTo>
                  <a:pt x="37199" y="360967"/>
                </a:lnTo>
                <a:lnTo>
                  <a:pt x="17838" y="347900"/>
                </a:lnTo>
                <a:lnTo>
                  <a:pt x="4786" y="328523"/>
                </a:lnTo>
                <a:lnTo>
                  <a:pt x="0" y="304800"/>
                </a:lnTo>
                <a:lnTo>
                  <a:pt x="0" y="60960"/>
                </a:lnTo>
                <a:close/>
              </a:path>
            </a:pathLst>
          </a:custGeom>
          <a:ln w="9161">
            <a:solidFill>
              <a:srgbClr val="3B75BC"/>
            </a:solidFill>
          </a:ln>
        </p:spPr>
        <p:txBody>
          <a:bodyPr wrap="square" lIns="0" tIns="0" rIns="0" bIns="0" rtlCol="0"/>
          <a:lstStyle/>
          <a:p>
            <a:endParaRPr/>
          </a:p>
        </p:txBody>
      </p:sp>
      <p:sp>
        <p:nvSpPr>
          <p:cNvPr id="11" name="object 11"/>
          <p:cNvSpPr txBox="1"/>
          <p:nvPr/>
        </p:nvSpPr>
        <p:spPr>
          <a:xfrm>
            <a:off x="779678" y="3452306"/>
            <a:ext cx="708025" cy="306070"/>
          </a:xfrm>
          <a:prstGeom prst="rect">
            <a:avLst/>
          </a:prstGeom>
        </p:spPr>
        <p:txBody>
          <a:bodyPr vert="horz" wrap="square" lIns="0" tIns="17145" rIns="0" bIns="0" rtlCol="0">
            <a:spAutoFit/>
          </a:bodyPr>
          <a:lstStyle/>
          <a:p>
            <a:pPr marL="12700" marR="5080" indent="91440">
              <a:lnSpc>
                <a:spcPct val="100000"/>
              </a:lnSpc>
              <a:spcBef>
                <a:spcPts val="135"/>
              </a:spcBef>
            </a:pPr>
            <a:r>
              <a:rPr sz="900" spc="30" dirty="0">
                <a:solidFill>
                  <a:srgbClr val="4178BD"/>
                </a:solidFill>
                <a:latin typeface="Arial"/>
                <a:cs typeface="Arial"/>
              </a:rPr>
              <a:t>Systems  </a:t>
            </a:r>
            <a:r>
              <a:rPr sz="900" spc="35" dirty="0">
                <a:solidFill>
                  <a:srgbClr val="4178BD"/>
                </a:solidFill>
                <a:latin typeface="Arial"/>
                <a:cs typeface="Arial"/>
              </a:rPr>
              <a:t>M</a:t>
            </a:r>
            <a:r>
              <a:rPr sz="900" dirty="0">
                <a:solidFill>
                  <a:srgbClr val="4178BD"/>
                </a:solidFill>
                <a:latin typeface="Arial"/>
                <a:cs typeface="Arial"/>
              </a:rPr>
              <a:t>anage</a:t>
            </a:r>
            <a:r>
              <a:rPr sz="900" spc="35" dirty="0">
                <a:solidFill>
                  <a:srgbClr val="4178BD"/>
                </a:solidFill>
                <a:latin typeface="Arial"/>
                <a:cs typeface="Arial"/>
              </a:rPr>
              <a:t>m</a:t>
            </a:r>
            <a:r>
              <a:rPr sz="900" dirty="0">
                <a:solidFill>
                  <a:srgbClr val="4178BD"/>
                </a:solidFill>
                <a:latin typeface="Arial"/>
                <a:cs typeface="Arial"/>
              </a:rPr>
              <a:t>en</a:t>
            </a:r>
            <a:r>
              <a:rPr sz="900" spc="10" dirty="0">
                <a:solidFill>
                  <a:srgbClr val="4178BD"/>
                </a:solidFill>
                <a:latin typeface="Arial"/>
                <a:cs typeface="Arial"/>
              </a:rPr>
              <a:t>t</a:t>
            </a:r>
            <a:endParaRPr sz="900">
              <a:latin typeface="Arial"/>
              <a:cs typeface="Arial"/>
            </a:endParaRPr>
          </a:p>
        </p:txBody>
      </p:sp>
      <p:sp>
        <p:nvSpPr>
          <p:cNvPr id="12" name="object 12"/>
          <p:cNvSpPr/>
          <p:nvPr/>
        </p:nvSpPr>
        <p:spPr>
          <a:xfrm>
            <a:off x="612648" y="2862071"/>
            <a:ext cx="1037844" cy="480060"/>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672083" y="2894075"/>
            <a:ext cx="923925" cy="365760"/>
          </a:xfrm>
          <a:custGeom>
            <a:avLst/>
            <a:gdLst/>
            <a:ahLst/>
            <a:cxnLst/>
            <a:rect l="l" t="t" r="r" b="b"/>
            <a:pathLst>
              <a:path w="923925" h="365760">
                <a:moveTo>
                  <a:pt x="0" y="60959"/>
                </a:moveTo>
                <a:lnTo>
                  <a:pt x="4786" y="37236"/>
                </a:lnTo>
                <a:lnTo>
                  <a:pt x="17838" y="17859"/>
                </a:lnTo>
                <a:lnTo>
                  <a:pt x="37199" y="4792"/>
                </a:lnTo>
                <a:lnTo>
                  <a:pt x="60909" y="0"/>
                </a:lnTo>
                <a:lnTo>
                  <a:pt x="862584" y="0"/>
                </a:lnTo>
                <a:lnTo>
                  <a:pt x="886307" y="4792"/>
                </a:lnTo>
                <a:lnTo>
                  <a:pt x="905684" y="17859"/>
                </a:lnTo>
                <a:lnTo>
                  <a:pt x="918751" y="37236"/>
                </a:lnTo>
                <a:lnTo>
                  <a:pt x="923544" y="60959"/>
                </a:lnTo>
                <a:lnTo>
                  <a:pt x="923544" y="304800"/>
                </a:lnTo>
                <a:lnTo>
                  <a:pt x="918751" y="328523"/>
                </a:lnTo>
                <a:lnTo>
                  <a:pt x="905684" y="347900"/>
                </a:lnTo>
                <a:lnTo>
                  <a:pt x="886307" y="360967"/>
                </a:lnTo>
                <a:lnTo>
                  <a:pt x="862584" y="365759"/>
                </a:lnTo>
                <a:lnTo>
                  <a:pt x="60909" y="365759"/>
                </a:lnTo>
                <a:lnTo>
                  <a:pt x="37199" y="360967"/>
                </a:lnTo>
                <a:lnTo>
                  <a:pt x="17838" y="347900"/>
                </a:lnTo>
                <a:lnTo>
                  <a:pt x="4786" y="328523"/>
                </a:lnTo>
                <a:lnTo>
                  <a:pt x="0" y="304800"/>
                </a:lnTo>
                <a:lnTo>
                  <a:pt x="0" y="60959"/>
                </a:lnTo>
                <a:close/>
              </a:path>
            </a:pathLst>
          </a:custGeom>
          <a:ln w="9161">
            <a:solidFill>
              <a:srgbClr val="3B75BC"/>
            </a:solidFill>
          </a:ln>
        </p:spPr>
        <p:txBody>
          <a:bodyPr wrap="square" lIns="0" tIns="0" rIns="0" bIns="0" rtlCol="0"/>
          <a:lstStyle/>
          <a:p>
            <a:endParaRPr/>
          </a:p>
        </p:txBody>
      </p:sp>
      <p:sp>
        <p:nvSpPr>
          <p:cNvPr id="14" name="object 14"/>
          <p:cNvSpPr txBox="1"/>
          <p:nvPr/>
        </p:nvSpPr>
        <p:spPr>
          <a:xfrm>
            <a:off x="905167" y="3003234"/>
            <a:ext cx="450849" cy="155812"/>
          </a:xfrm>
          <a:prstGeom prst="rect">
            <a:avLst/>
          </a:prstGeom>
        </p:spPr>
        <p:txBody>
          <a:bodyPr vert="horz" wrap="square" lIns="0" tIns="17145" rIns="0" bIns="0" rtlCol="0">
            <a:spAutoFit/>
          </a:bodyPr>
          <a:lstStyle/>
          <a:p>
            <a:pPr marL="12700">
              <a:lnSpc>
                <a:spcPct val="100000"/>
              </a:lnSpc>
              <a:spcBef>
                <a:spcPts val="135"/>
              </a:spcBef>
            </a:pPr>
            <a:r>
              <a:rPr sz="900" spc="45" dirty="0">
                <a:solidFill>
                  <a:srgbClr val="4178BD"/>
                </a:solidFill>
                <a:latin typeface="Arial"/>
                <a:cs typeface="Arial"/>
              </a:rPr>
              <a:t>E</a:t>
            </a:r>
            <a:r>
              <a:rPr sz="900" spc="-95" dirty="0">
                <a:solidFill>
                  <a:srgbClr val="4178BD"/>
                </a:solidFill>
                <a:latin typeface="Arial"/>
                <a:cs typeface="Arial"/>
              </a:rPr>
              <a:t>v</a:t>
            </a:r>
            <a:r>
              <a:rPr sz="900" dirty="0">
                <a:solidFill>
                  <a:srgbClr val="4178BD"/>
                </a:solidFill>
                <a:latin typeface="Arial"/>
                <a:cs typeface="Arial"/>
              </a:rPr>
              <a:t>en</a:t>
            </a:r>
            <a:r>
              <a:rPr sz="900" spc="35" dirty="0">
                <a:solidFill>
                  <a:srgbClr val="4178BD"/>
                </a:solidFill>
                <a:latin typeface="Arial"/>
                <a:cs typeface="Arial"/>
              </a:rPr>
              <a:t>t</a:t>
            </a:r>
            <a:r>
              <a:rPr sz="900" spc="15" dirty="0">
                <a:solidFill>
                  <a:srgbClr val="4178BD"/>
                </a:solidFill>
                <a:latin typeface="Arial"/>
                <a:cs typeface="Arial"/>
              </a:rPr>
              <a:t>s</a:t>
            </a:r>
            <a:endParaRPr sz="900" dirty="0">
              <a:latin typeface="Arial"/>
              <a:cs typeface="Arial"/>
            </a:endParaRPr>
          </a:p>
        </p:txBody>
      </p:sp>
      <p:sp>
        <p:nvSpPr>
          <p:cNvPr id="15" name="object 15"/>
          <p:cNvSpPr/>
          <p:nvPr/>
        </p:nvSpPr>
        <p:spPr>
          <a:xfrm>
            <a:off x="612648" y="1828799"/>
            <a:ext cx="1037844" cy="480060"/>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672083" y="1860803"/>
            <a:ext cx="923925" cy="365760"/>
          </a:xfrm>
          <a:custGeom>
            <a:avLst/>
            <a:gdLst/>
            <a:ahLst/>
            <a:cxnLst/>
            <a:rect l="l" t="t" r="r" b="b"/>
            <a:pathLst>
              <a:path w="923925" h="365760">
                <a:moveTo>
                  <a:pt x="0" y="60959"/>
                </a:moveTo>
                <a:lnTo>
                  <a:pt x="4786" y="37236"/>
                </a:lnTo>
                <a:lnTo>
                  <a:pt x="17838" y="17859"/>
                </a:lnTo>
                <a:lnTo>
                  <a:pt x="37199" y="4792"/>
                </a:lnTo>
                <a:lnTo>
                  <a:pt x="60909" y="0"/>
                </a:lnTo>
                <a:lnTo>
                  <a:pt x="862584" y="0"/>
                </a:lnTo>
                <a:lnTo>
                  <a:pt x="886307" y="4792"/>
                </a:lnTo>
                <a:lnTo>
                  <a:pt x="905684" y="17859"/>
                </a:lnTo>
                <a:lnTo>
                  <a:pt x="918751" y="37236"/>
                </a:lnTo>
                <a:lnTo>
                  <a:pt x="923544" y="60959"/>
                </a:lnTo>
                <a:lnTo>
                  <a:pt x="923544" y="304799"/>
                </a:lnTo>
                <a:lnTo>
                  <a:pt x="918751" y="328523"/>
                </a:lnTo>
                <a:lnTo>
                  <a:pt x="905684" y="347900"/>
                </a:lnTo>
                <a:lnTo>
                  <a:pt x="886307" y="360967"/>
                </a:lnTo>
                <a:lnTo>
                  <a:pt x="862584" y="365759"/>
                </a:lnTo>
                <a:lnTo>
                  <a:pt x="60909" y="365759"/>
                </a:lnTo>
                <a:lnTo>
                  <a:pt x="37199" y="360967"/>
                </a:lnTo>
                <a:lnTo>
                  <a:pt x="17838" y="347900"/>
                </a:lnTo>
                <a:lnTo>
                  <a:pt x="4786" y="328523"/>
                </a:lnTo>
                <a:lnTo>
                  <a:pt x="0" y="304799"/>
                </a:lnTo>
                <a:lnTo>
                  <a:pt x="0" y="60959"/>
                </a:lnTo>
                <a:close/>
              </a:path>
            </a:pathLst>
          </a:custGeom>
          <a:ln w="9161">
            <a:solidFill>
              <a:srgbClr val="3B75BC"/>
            </a:solidFill>
          </a:ln>
        </p:spPr>
        <p:txBody>
          <a:bodyPr wrap="square" lIns="0" tIns="0" rIns="0" bIns="0" rtlCol="0"/>
          <a:lstStyle/>
          <a:p>
            <a:endParaRPr/>
          </a:p>
        </p:txBody>
      </p:sp>
      <p:sp>
        <p:nvSpPr>
          <p:cNvPr id="17" name="object 17"/>
          <p:cNvSpPr txBox="1"/>
          <p:nvPr/>
        </p:nvSpPr>
        <p:spPr>
          <a:xfrm>
            <a:off x="905167" y="1896556"/>
            <a:ext cx="450850" cy="306070"/>
          </a:xfrm>
          <a:prstGeom prst="rect">
            <a:avLst/>
          </a:prstGeom>
        </p:spPr>
        <p:txBody>
          <a:bodyPr vert="horz" wrap="square" lIns="0" tIns="17145" rIns="0" bIns="0" rtlCol="0">
            <a:spAutoFit/>
          </a:bodyPr>
          <a:lstStyle/>
          <a:p>
            <a:pPr marL="12700" marR="5080" indent="81915">
              <a:lnSpc>
                <a:spcPct val="100000"/>
              </a:lnSpc>
              <a:spcBef>
                <a:spcPts val="135"/>
              </a:spcBef>
            </a:pPr>
            <a:r>
              <a:rPr sz="900" spc="15" dirty="0">
                <a:solidFill>
                  <a:srgbClr val="4178BD"/>
                </a:solidFill>
                <a:latin typeface="Arial"/>
                <a:cs typeface="Arial"/>
              </a:rPr>
              <a:t>Peer  </a:t>
            </a:r>
            <a:r>
              <a:rPr sz="900" spc="-5" dirty="0">
                <a:solidFill>
                  <a:srgbClr val="4178BD"/>
                </a:solidFill>
                <a:latin typeface="Arial"/>
                <a:cs typeface="Arial"/>
              </a:rPr>
              <a:t>N</a:t>
            </a:r>
            <a:r>
              <a:rPr sz="900" dirty="0">
                <a:solidFill>
                  <a:srgbClr val="4178BD"/>
                </a:solidFill>
                <a:latin typeface="Arial"/>
                <a:cs typeface="Arial"/>
              </a:rPr>
              <a:t>e</a:t>
            </a:r>
            <a:r>
              <a:rPr sz="900" spc="35" dirty="0">
                <a:solidFill>
                  <a:srgbClr val="4178BD"/>
                </a:solidFill>
                <a:latin typeface="Arial"/>
                <a:cs typeface="Arial"/>
              </a:rPr>
              <a:t>t</a:t>
            </a:r>
            <a:r>
              <a:rPr sz="900" spc="-5" dirty="0">
                <a:solidFill>
                  <a:srgbClr val="4178BD"/>
                </a:solidFill>
                <a:latin typeface="Arial"/>
                <a:cs typeface="Arial"/>
              </a:rPr>
              <a:t>w</a:t>
            </a:r>
            <a:r>
              <a:rPr sz="900" dirty="0">
                <a:solidFill>
                  <a:srgbClr val="4178BD"/>
                </a:solidFill>
                <a:latin typeface="Arial"/>
                <a:cs typeface="Arial"/>
              </a:rPr>
              <a:t>o</a:t>
            </a:r>
            <a:r>
              <a:rPr sz="900" spc="-15" dirty="0">
                <a:solidFill>
                  <a:srgbClr val="4178BD"/>
                </a:solidFill>
                <a:latin typeface="Arial"/>
                <a:cs typeface="Arial"/>
              </a:rPr>
              <a:t>r</a:t>
            </a:r>
            <a:r>
              <a:rPr sz="900" spc="15" dirty="0">
                <a:solidFill>
                  <a:srgbClr val="4178BD"/>
                </a:solidFill>
                <a:latin typeface="Arial"/>
                <a:cs typeface="Arial"/>
              </a:rPr>
              <a:t>k</a:t>
            </a:r>
            <a:endParaRPr sz="900">
              <a:latin typeface="Arial"/>
              <a:cs typeface="Arial"/>
            </a:endParaRPr>
          </a:p>
        </p:txBody>
      </p:sp>
      <p:sp>
        <p:nvSpPr>
          <p:cNvPr id="18" name="object 18"/>
          <p:cNvSpPr/>
          <p:nvPr/>
        </p:nvSpPr>
        <p:spPr>
          <a:xfrm>
            <a:off x="612648" y="3895343"/>
            <a:ext cx="1037844" cy="480059"/>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672083" y="3927347"/>
            <a:ext cx="923925" cy="365760"/>
          </a:xfrm>
          <a:custGeom>
            <a:avLst/>
            <a:gdLst/>
            <a:ahLst/>
            <a:cxnLst/>
            <a:rect l="l" t="t" r="r" b="b"/>
            <a:pathLst>
              <a:path w="923925" h="365760">
                <a:moveTo>
                  <a:pt x="0" y="60960"/>
                </a:moveTo>
                <a:lnTo>
                  <a:pt x="4786" y="37231"/>
                </a:lnTo>
                <a:lnTo>
                  <a:pt x="17838" y="17854"/>
                </a:lnTo>
                <a:lnTo>
                  <a:pt x="37199" y="4790"/>
                </a:lnTo>
                <a:lnTo>
                  <a:pt x="60909" y="0"/>
                </a:lnTo>
                <a:lnTo>
                  <a:pt x="862584" y="0"/>
                </a:lnTo>
                <a:lnTo>
                  <a:pt x="886307" y="4790"/>
                </a:lnTo>
                <a:lnTo>
                  <a:pt x="905684" y="17854"/>
                </a:lnTo>
                <a:lnTo>
                  <a:pt x="918751" y="37231"/>
                </a:lnTo>
                <a:lnTo>
                  <a:pt x="923544" y="60960"/>
                </a:lnTo>
                <a:lnTo>
                  <a:pt x="923544" y="304800"/>
                </a:lnTo>
                <a:lnTo>
                  <a:pt x="918751" y="328528"/>
                </a:lnTo>
                <a:lnTo>
                  <a:pt x="905684" y="347905"/>
                </a:lnTo>
                <a:lnTo>
                  <a:pt x="886307" y="360969"/>
                </a:lnTo>
                <a:lnTo>
                  <a:pt x="862584" y="365760"/>
                </a:lnTo>
                <a:lnTo>
                  <a:pt x="60909" y="365760"/>
                </a:lnTo>
                <a:lnTo>
                  <a:pt x="37199" y="360969"/>
                </a:lnTo>
                <a:lnTo>
                  <a:pt x="17838" y="347905"/>
                </a:lnTo>
                <a:lnTo>
                  <a:pt x="4786" y="328528"/>
                </a:lnTo>
                <a:lnTo>
                  <a:pt x="0" y="304800"/>
                </a:lnTo>
                <a:lnTo>
                  <a:pt x="0" y="60960"/>
                </a:lnTo>
                <a:close/>
              </a:path>
            </a:pathLst>
          </a:custGeom>
          <a:ln w="9161">
            <a:solidFill>
              <a:srgbClr val="3B75BC"/>
            </a:solidFill>
          </a:ln>
        </p:spPr>
        <p:txBody>
          <a:bodyPr wrap="square" lIns="0" tIns="0" rIns="0" bIns="0" rtlCol="0"/>
          <a:lstStyle/>
          <a:p>
            <a:endParaRPr/>
          </a:p>
        </p:txBody>
      </p:sp>
      <p:sp>
        <p:nvSpPr>
          <p:cNvPr id="20" name="object 20"/>
          <p:cNvSpPr txBox="1"/>
          <p:nvPr/>
        </p:nvSpPr>
        <p:spPr>
          <a:xfrm>
            <a:off x="946785" y="4040304"/>
            <a:ext cx="360045" cy="168910"/>
          </a:xfrm>
          <a:prstGeom prst="rect">
            <a:avLst/>
          </a:prstGeom>
        </p:spPr>
        <p:txBody>
          <a:bodyPr vert="horz" wrap="square" lIns="0" tIns="17145" rIns="0" bIns="0" rtlCol="0">
            <a:spAutoFit/>
          </a:bodyPr>
          <a:lstStyle/>
          <a:p>
            <a:pPr marL="12700">
              <a:lnSpc>
                <a:spcPct val="100000"/>
              </a:lnSpc>
              <a:spcBef>
                <a:spcPts val="135"/>
              </a:spcBef>
            </a:pPr>
            <a:r>
              <a:rPr sz="900" spc="80" dirty="0">
                <a:solidFill>
                  <a:srgbClr val="4178BD"/>
                </a:solidFill>
                <a:latin typeface="Arial"/>
                <a:cs typeface="Arial"/>
              </a:rPr>
              <a:t>W</a:t>
            </a:r>
            <a:r>
              <a:rPr sz="900" dirty="0">
                <a:solidFill>
                  <a:srgbClr val="4178BD"/>
                </a:solidFill>
                <a:latin typeface="Arial"/>
                <a:cs typeface="Arial"/>
              </a:rPr>
              <a:t>a</a:t>
            </a:r>
            <a:r>
              <a:rPr sz="900" spc="10" dirty="0">
                <a:solidFill>
                  <a:srgbClr val="4178BD"/>
                </a:solidFill>
                <a:latin typeface="Arial"/>
                <a:cs typeface="Arial"/>
              </a:rPr>
              <a:t>ll</a:t>
            </a:r>
            <a:r>
              <a:rPr sz="900" dirty="0">
                <a:solidFill>
                  <a:srgbClr val="4178BD"/>
                </a:solidFill>
                <a:latin typeface="Arial"/>
                <a:cs typeface="Arial"/>
              </a:rPr>
              <a:t>e</a:t>
            </a:r>
            <a:r>
              <a:rPr sz="900" spc="10" dirty="0">
                <a:solidFill>
                  <a:srgbClr val="4178BD"/>
                </a:solidFill>
                <a:latin typeface="Arial"/>
                <a:cs typeface="Arial"/>
              </a:rPr>
              <a:t>t</a:t>
            </a:r>
            <a:endParaRPr sz="900">
              <a:latin typeface="Arial"/>
              <a:cs typeface="Arial"/>
            </a:endParaRPr>
          </a:p>
        </p:txBody>
      </p:sp>
      <p:sp>
        <p:nvSpPr>
          <p:cNvPr id="21" name="object 21"/>
          <p:cNvSpPr/>
          <p:nvPr/>
        </p:nvSpPr>
        <p:spPr>
          <a:xfrm>
            <a:off x="612648" y="795527"/>
            <a:ext cx="1037844" cy="480060"/>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672083" y="827531"/>
            <a:ext cx="923925" cy="365760"/>
          </a:xfrm>
          <a:custGeom>
            <a:avLst/>
            <a:gdLst/>
            <a:ahLst/>
            <a:cxnLst/>
            <a:rect l="l" t="t" r="r" b="b"/>
            <a:pathLst>
              <a:path w="923925" h="365759">
                <a:moveTo>
                  <a:pt x="0" y="60960"/>
                </a:moveTo>
                <a:lnTo>
                  <a:pt x="4786" y="37236"/>
                </a:lnTo>
                <a:lnTo>
                  <a:pt x="17838" y="17859"/>
                </a:lnTo>
                <a:lnTo>
                  <a:pt x="37199" y="4792"/>
                </a:lnTo>
                <a:lnTo>
                  <a:pt x="60909" y="0"/>
                </a:lnTo>
                <a:lnTo>
                  <a:pt x="862584" y="0"/>
                </a:lnTo>
                <a:lnTo>
                  <a:pt x="886307" y="4792"/>
                </a:lnTo>
                <a:lnTo>
                  <a:pt x="905684" y="17859"/>
                </a:lnTo>
                <a:lnTo>
                  <a:pt x="918751" y="37236"/>
                </a:lnTo>
                <a:lnTo>
                  <a:pt x="923544" y="60960"/>
                </a:lnTo>
                <a:lnTo>
                  <a:pt x="923544" y="304800"/>
                </a:lnTo>
                <a:lnTo>
                  <a:pt x="918751" y="328523"/>
                </a:lnTo>
                <a:lnTo>
                  <a:pt x="905684" y="347900"/>
                </a:lnTo>
                <a:lnTo>
                  <a:pt x="886307" y="360967"/>
                </a:lnTo>
                <a:lnTo>
                  <a:pt x="862584" y="365760"/>
                </a:lnTo>
                <a:lnTo>
                  <a:pt x="60909" y="365760"/>
                </a:lnTo>
                <a:lnTo>
                  <a:pt x="37199" y="360967"/>
                </a:lnTo>
                <a:lnTo>
                  <a:pt x="17838" y="347900"/>
                </a:lnTo>
                <a:lnTo>
                  <a:pt x="4786" y="328523"/>
                </a:lnTo>
                <a:lnTo>
                  <a:pt x="0" y="304800"/>
                </a:lnTo>
                <a:lnTo>
                  <a:pt x="0" y="60960"/>
                </a:lnTo>
                <a:close/>
              </a:path>
            </a:pathLst>
          </a:custGeom>
          <a:ln w="9161">
            <a:solidFill>
              <a:srgbClr val="3B75BC"/>
            </a:solidFill>
          </a:ln>
        </p:spPr>
        <p:txBody>
          <a:bodyPr wrap="square" lIns="0" tIns="0" rIns="0" bIns="0" rtlCol="0"/>
          <a:lstStyle/>
          <a:p>
            <a:endParaRPr/>
          </a:p>
        </p:txBody>
      </p:sp>
      <p:sp>
        <p:nvSpPr>
          <p:cNvPr id="23" name="object 23"/>
          <p:cNvSpPr txBox="1"/>
          <p:nvPr/>
        </p:nvSpPr>
        <p:spPr>
          <a:xfrm>
            <a:off x="937018" y="927927"/>
            <a:ext cx="382905" cy="168910"/>
          </a:xfrm>
          <a:prstGeom prst="rect">
            <a:avLst/>
          </a:prstGeom>
        </p:spPr>
        <p:txBody>
          <a:bodyPr vert="horz" wrap="square" lIns="0" tIns="17145" rIns="0" bIns="0" rtlCol="0">
            <a:spAutoFit/>
          </a:bodyPr>
          <a:lstStyle/>
          <a:p>
            <a:pPr marL="12700">
              <a:lnSpc>
                <a:spcPct val="100000"/>
              </a:lnSpc>
              <a:spcBef>
                <a:spcPts val="135"/>
              </a:spcBef>
            </a:pPr>
            <a:r>
              <a:rPr sz="900" spc="-5" dirty="0">
                <a:solidFill>
                  <a:srgbClr val="4178BD"/>
                </a:solidFill>
                <a:latin typeface="Arial"/>
                <a:cs typeface="Arial"/>
              </a:rPr>
              <a:t>Ledger</a:t>
            </a:r>
            <a:endParaRPr sz="900">
              <a:latin typeface="Arial"/>
              <a:cs typeface="Arial"/>
            </a:endParaRPr>
          </a:p>
        </p:txBody>
      </p:sp>
      <p:sp>
        <p:nvSpPr>
          <p:cNvPr id="24" name="object 24"/>
          <p:cNvSpPr txBox="1"/>
          <p:nvPr/>
        </p:nvSpPr>
        <p:spPr>
          <a:xfrm>
            <a:off x="3034792" y="868618"/>
            <a:ext cx="6033008" cy="171201"/>
          </a:xfrm>
          <a:prstGeom prst="rect">
            <a:avLst/>
          </a:prstGeom>
        </p:spPr>
        <p:txBody>
          <a:bodyPr vert="horz" wrap="square" lIns="0" tIns="17145" rIns="0" bIns="0" rtlCol="0">
            <a:spAutoFit/>
          </a:bodyPr>
          <a:lstStyle/>
          <a:p>
            <a:pPr marL="12700" marR="5080">
              <a:lnSpc>
                <a:spcPct val="100000"/>
              </a:lnSpc>
              <a:spcBef>
                <a:spcPts val="135"/>
              </a:spcBef>
            </a:pPr>
            <a:r>
              <a:rPr sz="1000" spc="25" dirty="0">
                <a:solidFill>
                  <a:srgbClr val="4178BD"/>
                </a:solidFill>
                <a:latin typeface="Arial"/>
                <a:cs typeface="Arial"/>
              </a:rPr>
              <a:t>A</a:t>
            </a:r>
            <a:r>
              <a:rPr sz="1000" spc="-15" dirty="0">
                <a:solidFill>
                  <a:srgbClr val="4178BD"/>
                </a:solidFill>
                <a:latin typeface="Arial"/>
                <a:cs typeface="Arial"/>
              </a:rPr>
              <a:t> </a:t>
            </a:r>
            <a:r>
              <a:rPr sz="1000" spc="5" dirty="0">
                <a:solidFill>
                  <a:srgbClr val="4178BD"/>
                </a:solidFill>
                <a:latin typeface="Arial"/>
                <a:cs typeface="Arial"/>
              </a:rPr>
              <a:t>ledger</a:t>
            </a:r>
            <a:r>
              <a:rPr sz="1000" spc="-55" dirty="0">
                <a:solidFill>
                  <a:srgbClr val="4178BD"/>
                </a:solidFill>
                <a:latin typeface="Arial"/>
                <a:cs typeface="Arial"/>
              </a:rPr>
              <a:t> </a:t>
            </a:r>
            <a:r>
              <a:rPr sz="1000" spc="15" dirty="0">
                <a:solidFill>
                  <a:srgbClr val="4178BD"/>
                </a:solidFill>
                <a:latin typeface="Arial"/>
                <a:cs typeface="Arial"/>
              </a:rPr>
              <a:t>is</a:t>
            </a:r>
            <a:r>
              <a:rPr sz="1000" dirty="0">
                <a:solidFill>
                  <a:srgbClr val="4178BD"/>
                </a:solidFill>
                <a:latin typeface="Arial"/>
                <a:cs typeface="Arial"/>
              </a:rPr>
              <a:t> </a:t>
            </a:r>
            <a:r>
              <a:rPr sz="1000" spc="20" dirty="0">
                <a:solidFill>
                  <a:srgbClr val="4178BD"/>
                </a:solidFill>
                <a:latin typeface="Arial"/>
                <a:cs typeface="Arial"/>
              </a:rPr>
              <a:t>a</a:t>
            </a:r>
            <a:r>
              <a:rPr sz="1000" spc="-45" dirty="0">
                <a:solidFill>
                  <a:srgbClr val="4178BD"/>
                </a:solidFill>
                <a:latin typeface="Arial"/>
                <a:cs typeface="Arial"/>
              </a:rPr>
              <a:t> </a:t>
            </a:r>
            <a:r>
              <a:rPr sz="1000" spc="10" dirty="0" smtClean="0">
                <a:solidFill>
                  <a:srgbClr val="4178BD"/>
                </a:solidFill>
                <a:latin typeface="Arial"/>
                <a:cs typeface="Arial"/>
              </a:rPr>
              <a:t>channel’s</a:t>
            </a:r>
            <a:r>
              <a:rPr lang="en-US" sz="1000" dirty="0">
                <a:solidFill>
                  <a:srgbClr val="4178BD"/>
                </a:solidFill>
                <a:latin typeface="Arial"/>
                <a:cs typeface="Arial"/>
              </a:rPr>
              <a:t> </a:t>
            </a:r>
            <a:r>
              <a:rPr sz="1000" spc="15" dirty="0" smtClean="0">
                <a:solidFill>
                  <a:srgbClr val="4178BD"/>
                </a:solidFill>
                <a:latin typeface="Arial"/>
                <a:cs typeface="Arial"/>
              </a:rPr>
              <a:t>chain</a:t>
            </a:r>
            <a:r>
              <a:rPr sz="1000" spc="-45" dirty="0" smtClean="0">
                <a:solidFill>
                  <a:srgbClr val="4178BD"/>
                </a:solidFill>
                <a:latin typeface="Arial"/>
                <a:cs typeface="Arial"/>
              </a:rPr>
              <a:t> </a:t>
            </a:r>
            <a:r>
              <a:rPr sz="1000" spc="5" dirty="0">
                <a:solidFill>
                  <a:srgbClr val="4178BD"/>
                </a:solidFill>
                <a:latin typeface="Arial"/>
                <a:cs typeface="Arial"/>
              </a:rPr>
              <a:t>and</a:t>
            </a:r>
            <a:r>
              <a:rPr sz="1000" spc="-50" dirty="0">
                <a:solidFill>
                  <a:srgbClr val="4178BD"/>
                </a:solidFill>
                <a:latin typeface="Arial"/>
                <a:cs typeface="Arial"/>
              </a:rPr>
              <a:t> </a:t>
            </a:r>
            <a:r>
              <a:rPr sz="1000" spc="5" dirty="0">
                <a:solidFill>
                  <a:srgbClr val="4178BD"/>
                </a:solidFill>
                <a:latin typeface="Arial"/>
                <a:cs typeface="Arial"/>
              </a:rPr>
              <a:t>current</a:t>
            </a:r>
            <a:r>
              <a:rPr sz="1000" spc="-5" dirty="0">
                <a:solidFill>
                  <a:srgbClr val="4178BD"/>
                </a:solidFill>
                <a:latin typeface="Arial"/>
                <a:cs typeface="Arial"/>
              </a:rPr>
              <a:t> </a:t>
            </a:r>
            <a:r>
              <a:rPr sz="1000" dirty="0">
                <a:solidFill>
                  <a:srgbClr val="4178BD"/>
                </a:solidFill>
                <a:latin typeface="Arial"/>
                <a:cs typeface="Arial"/>
              </a:rPr>
              <a:t>state</a:t>
            </a:r>
            <a:r>
              <a:rPr sz="1000" spc="-50" dirty="0">
                <a:solidFill>
                  <a:srgbClr val="4178BD"/>
                </a:solidFill>
                <a:latin typeface="Arial"/>
                <a:cs typeface="Arial"/>
              </a:rPr>
              <a:t> </a:t>
            </a:r>
            <a:r>
              <a:rPr sz="1000" spc="15" dirty="0">
                <a:solidFill>
                  <a:srgbClr val="4178BD"/>
                </a:solidFill>
                <a:latin typeface="Arial"/>
                <a:cs typeface="Arial"/>
              </a:rPr>
              <a:t>data</a:t>
            </a:r>
            <a:r>
              <a:rPr sz="1000" spc="-45" dirty="0">
                <a:solidFill>
                  <a:srgbClr val="4178BD"/>
                </a:solidFill>
                <a:latin typeface="Arial"/>
                <a:cs typeface="Arial"/>
              </a:rPr>
              <a:t> </a:t>
            </a:r>
            <a:r>
              <a:rPr sz="1000" spc="15" dirty="0">
                <a:solidFill>
                  <a:srgbClr val="4178BD"/>
                </a:solidFill>
                <a:latin typeface="Arial"/>
                <a:cs typeface="Arial"/>
              </a:rPr>
              <a:t>which</a:t>
            </a:r>
            <a:r>
              <a:rPr sz="1000" spc="-125" dirty="0">
                <a:solidFill>
                  <a:srgbClr val="4178BD"/>
                </a:solidFill>
                <a:latin typeface="Arial"/>
                <a:cs typeface="Arial"/>
              </a:rPr>
              <a:t> </a:t>
            </a:r>
            <a:r>
              <a:rPr sz="1000" spc="15" dirty="0">
                <a:solidFill>
                  <a:srgbClr val="4178BD"/>
                </a:solidFill>
                <a:latin typeface="Arial"/>
                <a:cs typeface="Arial"/>
              </a:rPr>
              <a:t>is</a:t>
            </a:r>
            <a:r>
              <a:rPr sz="1000" spc="5" dirty="0">
                <a:solidFill>
                  <a:srgbClr val="4178BD"/>
                </a:solidFill>
                <a:latin typeface="Arial"/>
                <a:cs typeface="Arial"/>
              </a:rPr>
              <a:t> maintained</a:t>
            </a:r>
            <a:r>
              <a:rPr sz="1000" spc="-50" dirty="0">
                <a:solidFill>
                  <a:srgbClr val="4178BD"/>
                </a:solidFill>
                <a:latin typeface="Arial"/>
                <a:cs typeface="Arial"/>
              </a:rPr>
              <a:t> </a:t>
            </a:r>
            <a:r>
              <a:rPr sz="1000" spc="10" dirty="0">
                <a:solidFill>
                  <a:srgbClr val="4178BD"/>
                </a:solidFill>
                <a:latin typeface="Arial"/>
                <a:cs typeface="Arial"/>
              </a:rPr>
              <a:t>by</a:t>
            </a:r>
            <a:r>
              <a:rPr sz="1000" spc="-70" dirty="0">
                <a:solidFill>
                  <a:srgbClr val="4178BD"/>
                </a:solidFill>
                <a:latin typeface="Arial"/>
                <a:cs typeface="Arial"/>
              </a:rPr>
              <a:t> </a:t>
            </a:r>
            <a:r>
              <a:rPr sz="1000" spc="15" dirty="0">
                <a:solidFill>
                  <a:srgbClr val="4178BD"/>
                </a:solidFill>
                <a:latin typeface="Arial"/>
                <a:cs typeface="Arial"/>
              </a:rPr>
              <a:t>each</a:t>
            </a:r>
            <a:r>
              <a:rPr sz="1000" spc="-50" dirty="0">
                <a:solidFill>
                  <a:srgbClr val="4178BD"/>
                </a:solidFill>
                <a:latin typeface="Arial"/>
                <a:cs typeface="Arial"/>
              </a:rPr>
              <a:t> </a:t>
            </a:r>
            <a:r>
              <a:rPr sz="1000" dirty="0">
                <a:solidFill>
                  <a:srgbClr val="4178BD"/>
                </a:solidFill>
                <a:latin typeface="Arial"/>
                <a:cs typeface="Arial"/>
              </a:rPr>
              <a:t>peer</a:t>
            </a:r>
            <a:r>
              <a:rPr sz="1000" spc="-55" dirty="0">
                <a:solidFill>
                  <a:srgbClr val="4178BD"/>
                </a:solidFill>
                <a:latin typeface="Arial"/>
                <a:cs typeface="Arial"/>
              </a:rPr>
              <a:t> </a:t>
            </a:r>
            <a:r>
              <a:rPr sz="1000" spc="10" dirty="0">
                <a:solidFill>
                  <a:srgbClr val="4178BD"/>
                </a:solidFill>
                <a:latin typeface="Arial"/>
                <a:cs typeface="Arial"/>
              </a:rPr>
              <a:t>on</a:t>
            </a:r>
            <a:r>
              <a:rPr sz="1000" spc="-50" dirty="0">
                <a:solidFill>
                  <a:srgbClr val="4178BD"/>
                </a:solidFill>
                <a:latin typeface="Arial"/>
                <a:cs typeface="Arial"/>
              </a:rPr>
              <a:t> </a:t>
            </a:r>
            <a:r>
              <a:rPr sz="1000" spc="15" dirty="0">
                <a:solidFill>
                  <a:srgbClr val="4178BD"/>
                </a:solidFill>
                <a:latin typeface="Arial"/>
                <a:cs typeface="Arial"/>
              </a:rPr>
              <a:t>the </a:t>
            </a:r>
            <a:r>
              <a:rPr sz="1000" spc="10" dirty="0" smtClean="0">
                <a:solidFill>
                  <a:srgbClr val="4178BD"/>
                </a:solidFill>
                <a:latin typeface="Arial"/>
                <a:cs typeface="Arial"/>
              </a:rPr>
              <a:t>channel</a:t>
            </a:r>
            <a:r>
              <a:rPr sz="1000" spc="10" dirty="0">
                <a:solidFill>
                  <a:srgbClr val="4178BD"/>
                </a:solidFill>
                <a:latin typeface="Arial"/>
                <a:cs typeface="Arial"/>
              </a:rPr>
              <a:t>.</a:t>
            </a:r>
            <a:endParaRPr sz="1000" dirty="0">
              <a:latin typeface="Arial"/>
              <a:cs typeface="Arial"/>
            </a:endParaRPr>
          </a:p>
        </p:txBody>
      </p:sp>
      <p:sp>
        <p:nvSpPr>
          <p:cNvPr id="25" name="object 25"/>
          <p:cNvSpPr/>
          <p:nvPr/>
        </p:nvSpPr>
        <p:spPr>
          <a:xfrm>
            <a:off x="2253995" y="1312163"/>
            <a:ext cx="402590" cy="365760"/>
          </a:xfrm>
          <a:custGeom>
            <a:avLst/>
            <a:gdLst/>
            <a:ahLst/>
            <a:cxnLst/>
            <a:rect l="l" t="t" r="r" b="b"/>
            <a:pathLst>
              <a:path w="402589" h="365760">
                <a:moveTo>
                  <a:pt x="341376" y="365760"/>
                </a:moveTo>
                <a:lnTo>
                  <a:pt x="353568" y="316992"/>
                </a:lnTo>
                <a:lnTo>
                  <a:pt x="402336" y="304800"/>
                </a:lnTo>
                <a:lnTo>
                  <a:pt x="341376" y="365760"/>
                </a:lnTo>
                <a:lnTo>
                  <a:pt x="0" y="365760"/>
                </a:lnTo>
                <a:lnTo>
                  <a:pt x="0" y="0"/>
                </a:lnTo>
                <a:lnTo>
                  <a:pt x="402336" y="0"/>
                </a:lnTo>
                <a:lnTo>
                  <a:pt x="402336" y="304800"/>
                </a:lnTo>
              </a:path>
            </a:pathLst>
          </a:custGeom>
          <a:ln w="9161">
            <a:solidFill>
              <a:srgbClr val="3B75BC"/>
            </a:solidFill>
          </a:ln>
        </p:spPr>
        <p:txBody>
          <a:bodyPr wrap="square" lIns="0" tIns="0" rIns="0" bIns="0" rtlCol="0"/>
          <a:lstStyle/>
          <a:p>
            <a:endParaRPr/>
          </a:p>
        </p:txBody>
      </p:sp>
      <p:sp>
        <p:nvSpPr>
          <p:cNvPr id="26" name="object 26"/>
          <p:cNvSpPr txBox="1"/>
          <p:nvPr/>
        </p:nvSpPr>
        <p:spPr>
          <a:xfrm>
            <a:off x="2336419" y="1403984"/>
            <a:ext cx="231775" cy="108363"/>
          </a:xfrm>
          <a:prstGeom prst="rect">
            <a:avLst/>
          </a:prstGeom>
        </p:spPr>
        <p:txBody>
          <a:bodyPr vert="horz" wrap="square" lIns="0" tIns="15875" rIns="0" bIns="0" rtlCol="0">
            <a:spAutoFit/>
          </a:bodyPr>
          <a:lstStyle/>
          <a:p>
            <a:pPr marL="12700">
              <a:lnSpc>
                <a:spcPct val="100000"/>
              </a:lnSpc>
              <a:spcBef>
                <a:spcPts val="125"/>
              </a:spcBef>
            </a:pPr>
            <a:r>
              <a:rPr sz="600" spc="-15" dirty="0">
                <a:solidFill>
                  <a:srgbClr val="4178BD"/>
                </a:solidFill>
                <a:latin typeface="Arial"/>
                <a:cs typeface="Arial"/>
              </a:rPr>
              <a:t>f</a:t>
            </a:r>
            <a:r>
              <a:rPr sz="600" spc="25" dirty="0">
                <a:solidFill>
                  <a:srgbClr val="4178BD"/>
                </a:solidFill>
                <a:latin typeface="Arial"/>
                <a:cs typeface="Arial"/>
              </a:rPr>
              <a:t>(</a:t>
            </a:r>
            <a:r>
              <a:rPr sz="600" spc="-25" dirty="0">
                <a:solidFill>
                  <a:srgbClr val="4178BD"/>
                </a:solidFill>
                <a:latin typeface="Arial"/>
                <a:cs typeface="Arial"/>
              </a:rPr>
              <a:t>ab</a:t>
            </a:r>
            <a:r>
              <a:rPr sz="600" spc="10" dirty="0">
                <a:solidFill>
                  <a:srgbClr val="4178BD"/>
                </a:solidFill>
                <a:latin typeface="Arial"/>
                <a:cs typeface="Arial"/>
              </a:rPr>
              <a:t>c</a:t>
            </a:r>
            <a:r>
              <a:rPr sz="600" spc="25" dirty="0">
                <a:solidFill>
                  <a:srgbClr val="4178BD"/>
                </a:solidFill>
                <a:latin typeface="Arial"/>
                <a:cs typeface="Arial"/>
              </a:rPr>
              <a:t>);</a:t>
            </a:r>
            <a:endParaRPr sz="600">
              <a:latin typeface="Arial"/>
              <a:cs typeface="Arial"/>
            </a:endParaRPr>
          </a:p>
        </p:txBody>
      </p:sp>
      <p:sp>
        <p:nvSpPr>
          <p:cNvPr id="27" name="object 27"/>
          <p:cNvSpPr txBox="1"/>
          <p:nvPr/>
        </p:nvSpPr>
        <p:spPr>
          <a:xfrm>
            <a:off x="3034792" y="1323212"/>
            <a:ext cx="6109208" cy="155812"/>
          </a:xfrm>
          <a:prstGeom prst="rect">
            <a:avLst/>
          </a:prstGeom>
        </p:spPr>
        <p:txBody>
          <a:bodyPr vert="horz" wrap="square" lIns="0" tIns="17145" rIns="0" bIns="0" rtlCol="0">
            <a:spAutoFit/>
          </a:bodyPr>
          <a:lstStyle/>
          <a:p>
            <a:pPr marL="12700">
              <a:lnSpc>
                <a:spcPct val="100000"/>
              </a:lnSpc>
              <a:spcBef>
                <a:spcPts val="135"/>
              </a:spcBef>
            </a:pPr>
            <a:r>
              <a:rPr sz="900" spc="5" dirty="0">
                <a:solidFill>
                  <a:srgbClr val="4178BD"/>
                </a:solidFill>
                <a:latin typeface="Arial"/>
                <a:cs typeface="Arial"/>
              </a:rPr>
              <a:t>Software</a:t>
            </a:r>
            <a:r>
              <a:rPr sz="900" spc="-45" dirty="0">
                <a:solidFill>
                  <a:srgbClr val="4178BD"/>
                </a:solidFill>
                <a:latin typeface="Arial"/>
                <a:cs typeface="Arial"/>
              </a:rPr>
              <a:t> </a:t>
            </a:r>
            <a:r>
              <a:rPr sz="900" dirty="0">
                <a:solidFill>
                  <a:srgbClr val="4178BD"/>
                </a:solidFill>
                <a:latin typeface="Arial"/>
                <a:cs typeface="Arial"/>
              </a:rPr>
              <a:t>running</a:t>
            </a:r>
            <a:r>
              <a:rPr sz="900" spc="-45" dirty="0">
                <a:solidFill>
                  <a:srgbClr val="4178BD"/>
                </a:solidFill>
                <a:latin typeface="Arial"/>
                <a:cs typeface="Arial"/>
              </a:rPr>
              <a:t> </a:t>
            </a:r>
            <a:r>
              <a:rPr sz="900" spc="5" dirty="0">
                <a:solidFill>
                  <a:srgbClr val="4178BD"/>
                </a:solidFill>
                <a:latin typeface="Arial"/>
                <a:cs typeface="Arial"/>
              </a:rPr>
              <a:t>on</a:t>
            </a:r>
            <a:r>
              <a:rPr sz="900" spc="-45" dirty="0">
                <a:solidFill>
                  <a:srgbClr val="4178BD"/>
                </a:solidFill>
                <a:latin typeface="Arial"/>
                <a:cs typeface="Arial"/>
              </a:rPr>
              <a:t> </a:t>
            </a:r>
            <a:r>
              <a:rPr sz="900" spc="15" dirty="0">
                <a:solidFill>
                  <a:srgbClr val="4178BD"/>
                </a:solidFill>
                <a:latin typeface="Arial"/>
                <a:cs typeface="Arial"/>
              </a:rPr>
              <a:t>a</a:t>
            </a:r>
            <a:r>
              <a:rPr sz="900" spc="35" dirty="0">
                <a:solidFill>
                  <a:srgbClr val="4178BD"/>
                </a:solidFill>
                <a:latin typeface="Arial"/>
                <a:cs typeface="Arial"/>
              </a:rPr>
              <a:t> </a:t>
            </a:r>
            <a:r>
              <a:rPr sz="900" dirty="0" smtClean="0">
                <a:solidFill>
                  <a:srgbClr val="4178BD"/>
                </a:solidFill>
                <a:latin typeface="Arial"/>
                <a:cs typeface="Arial"/>
              </a:rPr>
              <a:t>ledger</a:t>
            </a:r>
            <a:r>
              <a:rPr lang="en-US" sz="900" dirty="0" smtClean="0">
                <a:solidFill>
                  <a:srgbClr val="4178BD"/>
                </a:solidFill>
                <a:latin typeface="Arial"/>
                <a:cs typeface="Arial"/>
              </a:rPr>
              <a:t>,</a:t>
            </a:r>
            <a:r>
              <a:rPr sz="900" spc="5" dirty="0" smtClean="0">
                <a:solidFill>
                  <a:srgbClr val="4178BD"/>
                </a:solidFill>
                <a:latin typeface="Arial"/>
                <a:cs typeface="Arial"/>
              </a:rPr>
              <a:t> </a:t>
            </a:r>
            <a:r>
              <a:rPr sz="900" spc="25" dirty="0">
                <a:solidFill>
                  <a:srgbClr val="4178BD"/>
                </a:solidFill>
                <a:latin typeface="Arial"/>
                <a:cs typeface="Arial"/>
              </a:rPr>
              <a:t>to</a:t>
            </a:r>
            <a:r>
              <a:rPr sz="900" spc="-45" dirty="0">
                <a:solidFill>
                  <a:srgbClr val="4178BD"/>
                </a:solidFill>
                <a:latin typeface="Arial"/>
                <a:cs typeface="Arial"/>
              </a:rPr>
              <a:t> </a:t>
            </a:r>
            <a:r>
              <a:rPr sz="900" spc="10" dirty="0">
                <a:solidFill>
                  <a:srgbClr val="4178BD"/>
                </a:solidFill>
                <a:latin typeface="Arial"/>
                <a:cs typeface="Arial"/>
              </a:rPr>
              <a:t>encode</a:t>
            </a:r>
            <a:r>
              <a:rPr sz="900" spc="-45" dirty="0">
                <a:solidFill>
                  <a:srgbClr val="4178BD"/>
                </a:solidFill>
                <a:latin typeface="Arial"/>
                <a:cs typeface="Arial"/>
              </a:rPr>
              <a:t> </a:t>
            </a:r>
            <a:r>
              <a:rPr sz="900" spc="20" dirty="0">
                <a:solidFill>
                  <a:srgbClr val="4178BD"/>
                </a:solidFill>
                <a:latin typeface="Arial"/>
                <a:cs typeface="Arial"/>
              </a:rPr>
              <a:t>assets</a:t>
            </a:r>
            <a:r>
              <a:rPr sz="900" spc="-60" dirty="0">
                <a:solidFill>
                  <a:srgbClr val="4178BD"/>
                </a:solidFill>
                <a:latin typeface="Arial"/>
                <a:cs typeface="Arial"/>
              </a:rPr>
              <a:t> </a:t>
            </a:r>
            <a:r>
              <a:rPr sz="900" spc="5" dirty="0">
                <a:solidFill>
                  <a:srgbClr val="4178BD"/>
                </a:solidFill>
                <a:latin typeface="Arial"/>
                <a:cs typeface="Arial"/>
              </a:rPr>
              <a:t>and</a:t>
            </a:r>
            <a:r>
              <a:rPr sz="900" spc="-40" dirty="0">
                <a:solidFill>
                  <a:srgbClr val="4178BD"/>
                </a:solidFill>
                <a:latin typeface="Arial"/>
                <a:cs typeface="Arial"/>
              </a:rPr>
              <a:t> </a:t>
            </a:r>
            <a:r>
              <a:rPr sz="900" dirty="0" smtClean="0">
                <a:solidFill>
                  <a:srgbClr val="4178BD"/>
                </a:solidFill>
                <a:latin typeface="Arial"/>
                <a:cs typeface="Arial"/>
              </a:rPr>
              <a:t>transaction</a:t>
            </a:r>
            <a:r>
              <a:rPr sz="900" spc="-45" dirty="0" smtClean="0">
                <a:solidFill>
                  <a:srgbClr val="4178BD"/>
                </a:solidFill>
                <a:latin typeface="Arial"/>
                <a:cs typeface="Arial"/>
              </a:rPr>
              <a:t> </a:t>
            </a:r>
            <a:r>
              <a:rPr sz="900" spc="-5" dirty="0">
                <a:solidFill>
                  <a:srgbClr val="4178BD"/>
                </a:solidFill>
                <a:latin typeface="Arial"/>
                <a:cs typeface="Arial"/>
              </a:rPr>
              <a:t>instructions</a:t>
            </a:r>
            <a:r>
              <a:rPr sz="900" spc="-60" dirty="0">
                <a:solidFill>
                  <a:srgbClr val="4178BD"/>
                </a:solidFill>
                <a:latin typeface="Arial"/>
                <a:cs typeface="Arial"/>
              </a:rPr>
              <a:t> </a:t>
            </a:r>
            <a:r>
              <a:rPr sz="900" dirty="0">
                <a:solidFill>
                  <a:srgbClr val="4178BD"/>
                </a:solidFill>
                <a:latin typeface="Arial"/>
                <a:cs typeface="Arial"/>
              </a:rPr>
              <a:t>(</a:t>
            </a:r>
            <a:r>
              <a:rPr sz="900" dirty="0" smtClean="0">
                <a:solidFill>
                  <a:srgbClr val="4178BD"/>
                </a:solidFill>
                <a:latin typeface="Arial"/>
                <a:cs typeface="Arial"/>
              </a:rPr>
              <a:t>business</a:t>
            </a:r>
            <a:r>
              <a:rPr lang="en-US" sz="900" dirty="0" smtClean="0">
                <a:solidFill>
                  <a:srgbClr val="4178BD"/>
                </a:solidFill>
                <a:latin typeface="Arial"/>
                <a:cs typeface="Arial"/>
              </a:rPr>
              <a:t> </a:t>
            </a:r>
            <a:r>
              <a:rPr sz="900" spc="15" dirty="0" smtClean="0">
                <a:solidFill>
                  <a:srgbClr val="4178BD"/>
                </a:solidFill>
                <a:latin typeface="Arial"/>
                <a:cs typeface="Arial"/>
              </a:rPr>
              <a:t>logic)</a:t>
            </a:r>
            <a:r>
              <a:rPr lang="en-US" sz="900" spc="15" dirty="0" smtClean="0">
                <a:solidFill>
                  <a:srgbClr val="4178BD"/>
                </a:solidFill>
                <a:latin typeface="Arial"/>
                <a:cs typeface="Arial"/>
              </a:rPr>
              <a:t> </a:t>
            </a:r>
            <a:r>
              <a:rPr sz="900" spc="-5" dirty="0" smtClean="0">
                <a:solidFill>
                  <a:srgbClr val="4178BD"/>
                </a:solidFill>
                <a:latin typeface="Arial"/>
                <a:cs typeface="Arial"/>
              </a:rPr>
              <a:t>for</a:t>
            </a:r>
            <a:r>
              <a:rPr sz="900" spc="-60" dirty="0" smtClean="0">
                <a:solidFill>
                  <a:srgbClr val="4178BD"/>
                </a:solidFill>
                <a:latin typeface="Arial"/>
                <a:cs typeface="Arial"/>
              </a:rPr>
              <a:t> </a:t>
            </a:r>
            <a:r>
              <a:rPr sz="900" spc="10" dirty="0">
                <a:solidFill>
                  <a:srgbClr val="4178BD"/>
                </a:solidFill>
                <a:latin typeface="Arial"/>
                <a:cs typeface="Arial"/>
              </a:rPr>
              <a:t>modifying</a:t>
            </a:r>
            <a:r>
              <a:rPr sz="900" spc="-50" dirty="0">
                <a:solidFill>
                  <a:srgbClr val="4178BD"/>
                </a:solidFill>
                <a:latin typeface="Arial"/>
                <a:cs typeface="Arial"/>
              </a:rPr>
              <a:t> </a:t>
            </a:r>
            <a:r>
              <a:rPr sz="900" spc="20" dirty="0">
                <a:solidFill>
                  <a:srgbClr val="4178BD"/>
                </a:solidFill>
                <a:latin typeface="Arial"/>
                <a:cs typeface="Arial"/>
              </a:rPr>
              <a:t>the</a:t>
            </a:r>
            <a:r>
              <a:rPr sz="900" spc="-50" dirty="0">
                <a:solidFill>
                  <a:srgbClr val="4178BD"/>
                </a:solidFill>
                <a:latin typeface="Arial"/>
                <a:cs typeface="Arial"/>
              </a:rPr>
              <a:t> </a:t>
            </a:r>
            <a:r>
              <a:rPr sz="900" spc="20" dirty="0">
                <a:solidFill>
                  <a:srgbClr val="4178BD"/>
                </a:solidFill>
                <a:latin typeface="Arial"/>
                <a:cs typeface="Arial"/>
              </a:rPr>
              <a:t>assets.</a:t>
            </a:r>
            <a:endParaRPr sz="900" dirty="0">
              <a:latin typeface="Arial"/>
              <a:cs typeface="Arial"/>
            </a:endParaRPr>
          </a:p>
        </p:txBody>
      </p:sp>
      <p:sp>
        <p:nvSpPr>
          <p:cNvPr id="28" name="object 28"/>
          <p:cNvSpPr/>
          <p:nvPr/>
        </p:nvSpPr>
        <p:spPr>
          <a:xfrm>
            <a:off x="2116835" y="1805939"/>
            <a:ext cx="603885" cy="475615"/>
          </a:xfrm>
          <a:custGeom>
            <a:avLst/>
            <a:gdLst/>
            <a:ahLst/>
            <a:cxnLst/>
            <a:rect l="l" t="t" r="r" b="b"/>
            <a:pathLst>
              <a:path w="603885" h="475614">
                <a:moveTo>
                  <a:pt x="0" y="237744"/>
                </a:moveTo>
                <a:lnTo>
                  <a:pt x="118744" y="0"/>
                </a:lnTo>
                <a:lnTo>
                  <a:pt x="484758" y="0"/>
                </a:lnTo>
                <a:lnTo>
                  <a:pt x="603503" y="237744"/>
                </a:lnTo>
                <a:lnTo>
                  <a:pt x="484758" y="475488"/>
                </a:lnTo>
                <a:lnTo>
                  <a:pt x="118744" y="475488"/>
                </a:lnTo>
                <a:lnTo>
                  <a:pt x="0" y="237744"/>
                </a:lnTo>
                <a:close/>
              </a:path>
            </a:pathLst>
          </a:custGeom>
          <a:ln w="9161">
            <a:solidFill>
              <a:srgbClr val="3B75BC"/>
            </a:solidFill>
          </a:ln>
        </p:spPr>
        <p:txBody>
          <a:bodyPr wrap="square" lIns="0" tIns="0" rIns="0" bIns="0" rtlCol="0"/>
          <a:lstStyle/>
          <a:p>
            <a:endParaRPr/>
          </a:p>
        </p:txBody>
      </p:sp>
      <p:sp>
        <p:nvSpPr>
          <p:cNvPr id="29" name="object 29"/>
          <p:cNvSpPr/>
          <p:nvPr/>
        </p:nvSpPr>
        <p:spPr>
          <a:xfrm>
            <a:off x="2185407" y="1856223"/>
            <a:ext cx="475505" cy="402353"/>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2382011" y="983622"/>
            <a:ext cx="265430" cy="163830"/>
          </a:xfrm>
          <a:custGeom>
            <a:avLst/>
            <a:gdLst/>
            <a:ahLst/>
            <a:cxnLst/>
            <a:rect l="l" t="t" r="r" b="b"/>
            <a:pathLst>
              <a:path w="265430" h="163830">
                <a:moveTo>
                  <a:pt x="0" y="9644"/>
                </a:moveTo>
                <a:lnTo>
                  <a:pt x="33146" y="0"/>
                </a:lnTo>
                <a:lnTo>
                  <a:pt x="66293" y="9644"/>
                </a:lnTo>
                <a:lnTo>
                  <a:pt x="99441" y="19288"/>
                </a:lnTo>
                <a:lnTo>
                  <a:pt x="132587" y="9644"/>
                </a:lnTo>
                <a:lnTo>
                  <a:pt x="165734" y="0"/>
                </a:lnTo>
                <a:lnTo>
                  <a:pt x="198881" y="9644"/>
                </a:lnTo>
                <a:lnTo>
                  <a:pt x="232029" y="19288"/>
                </a:lnTo>
                <a:lnTo>
                  <a:pt x="265175" y="9644"/>
                </a:lnTo>
                <a:lnTo>
                  <a:pt x="265175" y="153662"/>
                </a:lnTo>
                <a:lnTo>
                  <a:pt x="232029" y="163306"/>
                </a:lnTo>
                <a:lnTo>
                  <a:pt x="198881" y="153662"/>
                </a:lnTo>
                <a:lnTo>
                  <a:pt x="165734" y="144018"/>
                </a:lnTo>
                <a:lnTo>
                  <a:pt x="132587" y="153662"/>
                </a:lnTo>
                <a:lnTo>
                  <a:pt x="99441" y="163306"/>
                </a:lnTo>
                <a:lnTo>
                  <a:pt x="66293" y="153662"/>
                </a:lnTo>
                <a:lnTo>
                  <a:pt x="33146" y="144018"/>
                </a:lnTo>
                <a:lnTo>
                  <a:pt x="0" y="153662"/>
                </a:lnTo>
                <a:lnTo>
                  <a:pt x="0" y="9644"/>
                </a:lnTo>
                <a:close/>
              </a:path>
            </a:pathLst>
          </a:custGeom>
          <a:ln w="9161">
            <a:solidFill>
              <a:srgbClr val="3B75BC"/>
            </a:solidFill>
          </a:ln>
        </p:spPr>
        <p:txBody>
          <a:bodyPr wrap="square" lIns="0" tIns="0" rIns="0" bIns="0" rtlCol="0"/>
          <a:lstStyle/>
          <a:p>
            <a:endParaRPr/>
          </a:p>
        </p:txBody>
      </p:sp>
      <p:sp>
        <p:nvSpPr>
          <p:cNvPr id="31" name="object 31"/>
          <p:cNvSpPr/>
          <p:nvPr/>
        </p:nvSpPr>
        <p:spPr>
          <a:xfrm>
            <a:off x="2464307" y="1032001"/>
            <a:ext cx="39370" cy="60960"/>
          </a:xfrm>
          <a:custGeom>
            <a:avLst/>
            <a:gdLst/>
            <a:ahLst/>
            <a:cxnLst/>
            <a:rect l="l" t="t" r="r" b="b"/>
            <a:pathLst>
              <a:path w="39369" h="60959">
                <a:moveTo>
                  <a:pt x="0" y="0"/>
                </a:moveTo>
                <a:lnTo>
                  <a:pt x="39369" y="0"/>
                </a:lnTo>
                <a:lnTo>
                  <a:pt x="39369" y="48641"/>
                </a:lnTo>
                <a:lnTo>
                  <a:pt x="27682" y="51411"/>
                </a:lnTo>
                <a:lnTo>
                  <a:pt x="19685" y="56800"/>
                </a:lnTo>
                <a:lnTo>
                  <a:pt x="11687" y="60428"/>
                </a:lnTo>
                <a:lnTo>
                  <a:pt x="0" y="57912"/>
                </a:lnTo>
                <a:lnTo>
                  <a:pt x="0" y="0"/>
                </a:lnTo>
                <a:close/>
              </a:path>
            </a:pathLst>
          </a:custGeom>
          <a:ln w="9161">
            <a:solidFill>
              <a:srgbClr val="3B75BC"/>
            </a:solidFill>
          </a:ln>
        </p:spPr>
        <p:txBody>
          <a:bodyPr wrap="square" lIns="0" tIns="0" rIns="0" bIns="0" rtlCol="0"/>
          <a:lstStyle/>
          <a:p>
            <a:endParaRPr/>
          </a:p>
        </p:txBody>
      </p:sp>
      <p:sp>
        <p:nvSpPr>
          <p:cNvPr id="32" name="object 32"/>
          <p:cNvSpPr/>
          <p:nvPr/>
        </p:nvSpPr>
        <p:spPr>
          <a:xfrm>
            <a:off x="2467610" y="1025651"/>
            <a:ext cx="39370" cy="49530"/>
          </a:xfrm>
          <a:custGeom>
            <a:avLst/>
            <a:gdLst/>
            <a:ahLst/>
            <a:cxnLst/>
            <a:rect l="l" t="t" r="r" b="b"/>
            <a:pathLst>
              <a:path w="39369" h="49530">
                <a:moveTo>
                  <a:pt x="0" y="6350"/>
                </a:moveTo>
                <a:lnTo>
                  <a:pt x="0" y="0"/>
                </a:lnTo>
                <a:lnTo>
                  <a:pt x="38988" y="0"/>
                </a:lnTo>
                <a:lnTo>
                  <a:pt x="38988" y="48895"/>
                </a:lnTo>
                <a:lnTo>
                  <a:pt x="37591" y="48895"/>
                </a:lnTo>
                <a:lnTo>
                  <a:pt x="36067" y="49275"/>
                </a:lnTo>
              </a:path>
            </a:pathLst>
          </a:custGeom>
          <a:ln w="9161">
            <a:solidFill>
              <a:srgbClr val="3B75BC"/>
            </a:solidFill>
          </a:ln>
        </p:spPr>
        <p:txBody>
          <a:bodyPr wrap="square" lIns="0" tIns="0" rIns="0" bIns="0" rtlCol="0"/>
          <a:lstStyle/>
          <a:p>
            <a:endParaRPr/>
          </a:p>
        </p:txBody>
      </p:sp>
      <p:sp>
        <p:nvSpPr>
          <p:cNvPr id="33" name="object 33"/>
          <p:cNvSpPr/>
          <p:nvPr/>
        </p:nvSpPr>
        <p:spPr>
          <a:xfrm>
            <a:off x="2470657" y="1019555"/>
            <a:ext cx="39370" cy="49530"/>
          </a:xfrm>
          <a:custGeom>
            <a:avLst/>
            <a:gdLst/>
            <a:ahLst/>
            <a:cxnLst/>
            <a:rect l="l" t="t" r="r" b="b"/>
            <a:pathLst>
              <a:path w="39369" h="49530">
                <a:moveTo>
                  <a:pt x="0" y="6095"/>
                </a:moveTo>
                <a:lnTo>
                  <a:pt x="0" y="0"/>
                </a:lnTo>
                <a:lnTo>
                  <a:pt x="39369" y="0"/>
                </a:lnTo>
                <a:lnTo>
                  <a:pt x="39369" y="48767"/>
                </a:lnTo>
                <a:lnTo>
                  <a:pt x="37718" y="48767"/>
                </a:lnTo>
                <a:lnTo>
                  <a:pt x="35941" y="49021"/>
                </a:lnTo>
              </a:path>
            </a:pathLst>
          </a:custGeom>
          <a:ln w="9161">
            <a:solidFill>
              <a:srgbClr val="3B75BC"/>
            </a:solidFill>
          </a:ln>
        </p:spPr>
        <p:txBody>
          <a:bodyPr wrap="square" lIns="0" tIns="0" rIns="0" bIns="0" rtlCol="0"/>
          <a:lstStyle/>
          <a:p>
            <a:endParaRPr/>
          </a:p>
        </p:txBody>
      </p:sp>
      <p:sp>
        <p:nvSpPr>
          <p:cNvPr id="34" name="object 34"/>
          <p:cNvSpPr/>
          <p:nvPr/>
        </p:nvSpPr>
        <p:spPr>
          <a:xfrm>
            <a:off x="2400300" y="1032001"/>
            <a:ext cx="39370" cy="60960"/>
          </a:xfrm>
          <a:custGeom>
            <a:avLst/>
            <a:gdLst/>
            <a:ahLst/>
            <a:cxnLst/>
            <a:rect l="l" t="t" r="r" b="b"/>
            <a:pathLst>
              <a:path w="39369" h="60959">
                <a:moveTo>
                  <a:pt x="0" y="0"/>
                </a:moveTo>
                <a:lnTo>
                  <a:pt x="39369" y="0"/>
                </a:lnTo>
                <a:lnTo>
                  <a:pt x="39369" y="48641"/>
                </a:lnTo>
                <a:lnTo>
                  <a:pt x="27682" y="51411"/>
                </a:lnTo>
                <a:lnTo>
                  <a:pt x="19685" y="56800"/>
                </a:lnTo>
                <a:lnTo>
                  <a:pt x="11687" y="60428"/>
                </a:lnTo>
                <a:lnTo>
                  <a:pt x="0" y="57912"/>
                </a:lnTo>
                <a:lnTo>
                  <a:pt x="0" y="0"/>
                </a:lnTo>
                <a:close/>
              </a:path>
            </a:pathLst>
          </a:custGeom>
          <a:ln w="9161">
            <a:solidFill>
              <a:srgbClr val="3B75BC"/>
            </a:solidFill>
          </a:ln>
        </p:spPr>
        <p:txBody>
          <a:bodyPr wrap="square" lIns="0" tIns="0" rIns="0" bIns="0" rtlCol="0"/>
          <a:lstStyle/>
          <a:p>
            <a:endParaRPr/>
          </a:p>
        </p:txBody>
      </p:sp>
      <p:sp>
        <p:nvSpPr>
          <p:cNvPr id="35" name="object 35"/>
          <p:cNvSpPr/>
          <p:nvPr/>
        </p:nvSpPr>
        <p:spPr>
          <a:xfrm>
            <a:off x="2403601" y="1025651"/>
            <a:ext cx="39370" cy="49530"/>
          </a:xfrm>
          <a:custGeom>
            <a:avLst/>
            <a:gdLst/>
            <a:ahLst/>
            <a:cxnLst/>
            <a:rect l="l" t="t" r="r" b="b"/>
            <a:pathLst>
              <a:path w="39369" h="49530">
                <a:moveTo>
                  <a:pt x="0" y="6350"/>
                </a:moveTo>
                <a:lnTo>
                  <a:pt x="0" y="0"/>
                </a:lnTo>
                <a:lnTo>
                  <a:pt x="38989" y="0"/>
                </a:lnTo>
                <a:lnTo>
                  <a:pt x="38989" y="48895"/>
                </a:lnTo>
                <a:lnTo>
                  <a:pt x="37592" y="48895"/>
                </a:lnTo>
                <a:lnTo>
                  <a:pt x="36068" y="49275"/>
                </a:lnTo>
              </a:path>
            </a:pathLst>
          </a:custGeom>
          <a:ln w="9161">
            <a:solidFill>
              <a:srgbClr val="3B75BC"/>
            </a:solidFill>
          </a:ln>
        </p:spPr>
        <p:txBody>
          <a:bodyPr wrap="square" lIns="0" tIns="0" rIns="0" bIns="0" rtlCol="0"/>
          <a:lstStyle/>
          <a:p>
            <a:endParaRPr/>
          </a:p>
        </p:txBody>
      </p:sp>
      <p:sp>
        <p:nvSpPr>
          <p:cNvPr id="36" name="object 36"/>
          <p:cNvSpPr/>
          <p:nvPr/>
        </p:nvSpPr>
        <p:spPr>
          <a:xfrm>
            <a:off x="2406650" y="1019555"/>
            <a:ext cx="39370" cy="49530"/>
          </a:xfrm>
          <a:custGeom>
            <a:avLst/>
            <a:gdLst/>
            <a:ahLst/>
            <a:cxnLst/>
            <a:rect l="l" t="t" r="r" b="b"/>
            <a:pathLst>
              <a:path w="39369" h="49530">
                <a:moveTo>
                  <a:pt x="0" y="6095"/>
                </a:moveTo>
                <a:lnTo>
                  <a:pt x="0" y="0"/>
                </a:lnTo>
                <a:lnTo>
                  <a:pt x="39369" y="0"/>
                </a:lnTo>
                <a:lnTo>
                  <a:pt x="39369" y="48767"/>
                </a:lnTo>
                <a:lnTo>
                  <a:pt x="37718" y="48767"/>
                </a:lnTo>
                <a:lnTo>
                  <a:pt x="35941" y="49021"/>
                </a:lnTo>
              </a:path>
            </a:pathLst>
          </a:custGeom>
          <a:ln w="9161">
            <a:solidFill>
              <a:srgbClr val="3B75BC"/>
            </a:solidFill>
          </a:ln>
        </p:spPr>
        <p:txBody>
          <a:bodyPr wrap="square" lIns="0" tIns="0" rIns="0" bIns="0" rtlCol="0"/>
          <a:lstStyle/>
          <a:p>
            <a:endParaRPr/>
          </a:p>
        </p:txBody>
      </p:sp>
      <p:sp>
        <p:nvSpPr>
          <p:cNvPr id="37" name="object 37"/>
          <p:cNvSpPr txBox="1"/>
          <p:nvPr/>
        </p:nvSpPr>
        <p:spPr>
          <a:xfrm>
            <a:off x="2089404" y="836675"/>
            <a:ext cx="668020" cy="347980"/>
          </a:xfrm>
          <a:prstGeom prst="rect">
            <a:avLst/>
          </a:prstGeom>
          <a:ln w="9161">
            <a:solidFill>
              <a:srgbClr val="4178BD"/>
            </a:solidFill>
          </a:ln>
        </p:spPr>
        <p:txBody>
          <a:bodyPr vert="horz" wrap="square" lIns="0" tIns="0" rIns="0" bIns="0" rtlCol="0">
            <a:spAutoFit/>
          </a:bodyPr>
          <a:lstStyle/>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marR="139700" algn="r">
              <a:lnSpc>
                <a:spcPct val="100000"/>
              </a:lnSpc>
              <a:spcBef>
                <a:spcPts val="320"/>
              </a:spcBef>
            </a:pPr>
            <a:r>
              <a:rPr sz="500" spc="5" dirty="0">
                <a:latin typeface="Arial"/>
                <a:cs typeface="Arial"/>
              </a:rPr>
              <a:t>…</a:t>
            </a:r>
            <a:endParaRPr sz="500">
              <a:latin typeface="Arial"/>
              <a:cs typeface="Arial"/>
            </a:endParaRPr>
          </a:p>
        </p:txBody>
      </p:sp>
      <p:sp>
        <p:nvSpPr>
          <p:cNvPr id="38" name="object 38"/>
          <p:cNvSpPr/>
          <p:nvPr/>
        </p:nvSpPr>
        <p:spPr>
          <a:xfrm>
            <a:off x="2281427" y="992123"/>
            <a:ext cx="99695" cy="71120"/>
          </a:xfrm>
          <a:custGeom>
            <a:avLst/>
            <a:gdLst/>
            <a:ahLst/>
            <a:cxnLst/>
            <a:rect l="l" t="t" r="r" b="b"/>
            <a:pathLst>
              <a:path w="99694" h="71119">
                <a:moveTo>
                  <a:pt x="99695" y="71120"/>
                </a:moveTo>
                <a:lnTo>
                  <a:pt x="0" y="71120"/>
                </a:lnTo>
                <a:lnTo>
                  <a:pt x="0" y="0"/>
                </a:lnTo>
              </a:path>
            </a:pathLst>
          </a:custGeom>
          <a:ln w="27456">
            <a:solidFill>
              <a:srgbClr val="4178BD"/>
            </a:solidFill>
          </a:ln>
        </p:spPr>
        <p:txBody>
          <a:bodyPr wrap="square" lIns="0" tIns="0" rIns="0" bIns="0" rtlCol="0"/>
          <a:lstStyle/>
          <a:p>
            <a:endParaRPr/>
          </a:p>
        </p:txBody>
      </p:sp>
      <p:sp>
        <p:nvSpPr>
          <p:cNvPr id="39" name="object 39"/>
          <p:cNvSpPr/>
          <p:nvPr/>
        </p:nvSpPr>
        <p:spPr>
          <a:xfrm>
            <a:off x="2189988" y="882395"/>
            <a:ext cx="192405" cy="109855"/>
          </a:xfrm>
          <a:custGeom>
            <a:avLst/>
            <a:gdLst/>
            <a:ahLst/>
            <a:cxnLst/>
            <a:rect l="l" t="t" r="r" b="b"/>
            <a:pathLst>
              <a:path w="192405" h="109855">
                <a:moveTo>
                  <a:pt x="96012" y="0"/>
                </a:moveTo>
                <a:lnTo>
                  <a:pt x="58614" y="1428"/>
                </a:lnTo>
                <a:lnTo>
                  <a:pt x="28098" y="5334"/>
                </a:lnTo>
                <a:lnTo>
                  <a:pt x="7536" y="11144"/>
                </a:lnTo>
                <a:lnTo>
                  <a:pt x="0" y="18287"/>
                </a:lnTo>
                <a:lnTo>
                  <a:pt x="0" y="91439"/>
                </a:lnTo>
                <a:lnTo>
                  <a:pt x="7536" y="98583"/>
                </a:lnTo>
                <a:lnTo>
                  <a:pt x="28098" y="104393"/>
                </a:lnTo>
                <a:lnTo>
                  <a:pt x="58614" y="108299"/>
                </a:lnTo>
                <a:lnTo>
                  <a:pt x="96012" y="109727"/>
                </a:lnTo>
                <a:lnTo>
                  <a:pt x="133409" y="108299"/>
                </a:lnTo>
                <a:lnTo>
                  <a:pt x="163925" y="104393"/>
                </a:lnTo>
                <a:lnTo>
                  <a:pt x="184487" y="98583"/>
                </a:lnTo>
                <a:lnTo>
                  <a:pt x="192024" y="91439"/>
                </a:lnTo>
                <a:lnTo>
                  <a:pt x="192024" y="18287"/>
                </a:lnTo>
                <a:lnTo>
                  <a:pt x="184487" y="11144"/>
                </a:lnTo>
                <a:lnTo>
                  <a:pt x="163925" y="5334"/>
                </a:lnTo>
                <a:lnTo>
                  <a:pt x="133409" y="1428"/>
                </a:lnTo>
                <a:lnTo>
                  <a:pt x="96012" y="0"/>
                </a:lnTo>
                <a:close/>
              </a:path>
            </a:pathLst>
          </a:custGeom>
          <a:solidFill>
            <a:srgbClr val="FFFFFF"/>
          </a:solidFill>
        </p:spPr>
        <p:txBody>
          <a:bodyPr wrap="square" lIns="0" tIns="0" rIns="0" bIns="0" rtlCol="0"/>
          <a:lstStyle/>
          <a:p>
            <a:endParaRPr/>
          </a:p>
        </p:txBody>
      </p:sp>
      <p:sp>
        <p:nvSpPr>
          <p:cNvPr id="40" name="object 40"/>
          <p:cNvSpPr/>
          <p:nvPr/>
        </p:nvSpPr>
        <p:spPr>
          <a:xfrm>
            <a:off x="2189988" y="900683"/>
            <a:ext cx="192405" cy="18415"/>
          </a:xfrm>
          <a:custGeom>
            <a:avLst/>
            <a:gdLst/>
            <a:ahLst/>
            <a:cxnLst/>
            <a:rect l="l" t="t" r="r" b="b"/>
            <a:pathLst>
              <a:path w="192405" h="18415">
                <a:moveTo>
                  <a:pt x="192024" y="0"/>
                </a:moveTo>
                <a:lnTo>
                  <a:pt x="184487" y="7143"/>
                </a:lnTo>
                <a:lnTo>
                  <a:pt x="163925" y="12953"/>
                </a:lnTo>
                <a:lnTo>
                  <a:pt x="133409" y="16859"/>
                </a:lnTo>
                <a:lnTo>
                  <a:pt x="96012" y="18287"/>
                </a:lnTo>
                <a:lnTo>
                  <a:pt x="58614" y="16859"/>
                </a:lnTo>
                <a:lnTo>
                  <a:pt x="28098" y="12953"/>
                </a:lnTo>
                <a:lnTo>
                  <a:pt x="7536" y="7143"/>
                </a:lnTo>
                <a:lnTo>
                  <a:pt x="0" y="0"/>
                </a:lnTo>
              </a:path>
            </a:pathLst>
          </a:custGeom>
          <a:ln w="9161">
            <a:solidFill>
              <a:srgbClr val="3B75BC"/>
            </a:solidFill>
          </a:ln>
        </p:spPr>
        <p:txBody>
          <a:bodyPr wrap="square" lIns="0" tIns="0" rIns="0" bIns="0" rtlCol="0"/>
          <a:lstStyle/>
          <a:p>
            <a:endParaRPr/>
          </a:p>
        </p:txBody>
      </p:sp>
      <p:sp>
        <p:nvSpPr>
          <p:cNvPr id="41" name="object 41"/>
          <p:cNvSpPr/>
          <p:nvPr/>
        </p:nvSpPr>
        <p:spPr>
          <a:xfrm>
            <a:off x="2189988" y="882395"/>
            <a:ext cx="192405" cy="109855"/>
          </a:xfrm>
          <a:custGeom>
            <a:avLst/>
            <a:gdLst/>
            <a:ahLst/>
            <a:cxnLst/>
            <a:rect l="l" t="t" r="r" b="b"/>
            <a:pathLst>
              <a:path w="192405" h="109855">
                <a:moveTo>
                  <a:pt x="0" y="18287"/>
                </a:moveTo>
                <a:lnTo>
                  <a:pt x="7536" y="11144"/>
                </a:lnTo>
                <a:lnTo>
                  <a:pt x="28098" y="5334"/>
                </a:lnTo>
                <a:lnTo>
                  <a:pt x="58614" y="1428"/>
                </a:lnTo>
                <a:lnTo>
                  <a:pt x="96012" y="0"/>
                </a:lnTo>
                <a:lnTo>
                  <a:pt x="133409" y="1428"/>
                </a:lnTo>
                <a:lnTo>
                  <a:pt x="163925" y="5334"/>
                </a:lnTo>
                <a:lnTo>
                  <a:pt x="184487" y="11144"/>
                </a:lnTo>
                <a:lnTo>
                  <a:pt x="192024" y="18287"/>
                </a:lnTo>
                <a:lnTo>
                  <a:pt x="192024" y="91439"/>
                </a:lnTo>
                <a:lnTo>
                  <a:pt x="184487" y="98583"/>
                </a:lnTo>
                <a:lnTo>
                  <a:pt x="163925" y="104393"/>
                </a:lnTo>
                <a:lnTo>
                  <a:pt x="133409" y="108299"/>
                </a:lnTo>
                <a:lnTo>
                  <a:pt x="96012" y="109727"/>
                </a:lnTo>
                <a:lnTo>
                  <a:pt x="58614" y="108299"/>
                </a:lnTo>
                <a:lnTo>
                  <a:pt x="28098" y="104393"/>
                </a:lnTo>
                <a:lnTo>
                  <a:pt x="7536" y="98583"/>
                </a:lnTo>
                <a:lnTo>
                  <a:pt x="0" y="91439"/>
                </a:lnTo>
                <a:lnTo>
                  <a:pt x="0" y="18287"/>
                </a:lnTo>
                <a:close/>
              </a:path>
            </a:pathLst>
          </a:custGeom>
          <a:ln w="9161">
            <a:solidFill>
              <a:srgbClr val="3B75BC"/>
            </a:solidFill>
          </a:ln>
        </p:spPr>
        <p:txBody>
          <a:bodyPr wrap="square" lIns="0" tIns="0" rIns="0" bIns="0" rtlCol="0"/>
          <a:lstStyle/>
          <a:p>
            <a:endParaRPr/>
          </a:p>
        </p:txBody>
      </p:sp>
      <p:sp>
        <p:nvSpPr>
          <p:cNvPr id="42" name="object 42"/>
          <p:cNvSpPr/>
          <p:nvPr/>
        </p:nvSpPr>
        <p:spPr>
          <a:xfrm>
            <a:off x="2098548" y="2436875"/>
            <a:ext cx="228600" cy="119380"/>
          </a:xfrm>
          <a:custGeom>
            <a:avLst/>
            <a:gdLst/>
            <a:ahLst/>
            <a:cxnLst/>
            <a:rect l="l" t="t" r="r" b="b"/>
            <a:pathLst>
              <a:path w="228600" h="119380">
                <a:moveTo>
                  <a:pt x="208787" y="118871"/>
                </a:moveTo>
                <a:lnTo>
                  <a:pt x="212725" y="102996"/>
                </a:lnTo>
                <a:lnTo>
                  <a:pt x="228600" y="99059"/>
                </a:lnTo>
                <a:lnTo>
                  <a:pt x="208787" y="118871"/>
                </a:lnTo>
                <a:lnTo>
                  <a:pt x="0" y="118871"/>
                </a:lnTo>
                <a:lnTo>
                  <a:pt x="0" y="0"/>
                </a:lnTo>
                <a:lnTo>
                  <a:pt x="228600" y="0"/>
                </a:lnTo>
                <a:lnTo>
                  <a:pt x="228600" y="99059"/>
                </a:lnTo>
              </a:path>
            </a:pathLst>
          </a:custGeom>
          <a:ln w="9161">
            <a:solidFill>
              <a:srgbClr val="4178BD"/>
            </a:solidFill>
          </a:ln>
        </p:spPr>
        <p:txBody>
          <a:bodyPr wrap="square" lIns="0" tIns="0" rIns="0" bIns="0" rtlCol="0"/>
          <a:lstStyle/>
          <a:p>
            <a:endParaRPr/>
          </a:p>
        </p:txBody>
      </p:sp>
      <p:sp>
        <p:nvSpPr>
          <p:cNvPr id="43" name="object 43"/>
          <p:cNvSpPr/>
          <p:nvPr/>
        </p:nvSpPr>
        <p:spPr>
          <a:xfrm>
            <a:off x="2727960" y="2709671"/>
            <a:ext cx="20320" cy="20320"/>
          </a:xfrm>
          <a:custGeom>
            <a:avLst/>
            <a:gdLst/>
            <a:ahLst/>
            <a:cxnLst/>
            <a:rect l="l" t="t" r="r" b="b"/>
            <a:pathLst>
              <a:path w="20319" h="20319">
                <a:moveTo>
                  <a:pt x="19812" y="0"/>
                </a:moveTo>
                <a:lnTo>
                  <a:pt x="3937" y="3937"/>
                </a:lnTo>
                <a:lnTo>
                  <a:pt x="0" y="19812"/>
                </a:lnTo>
                <a:lnTo>
                  <a:pt x="19812" y="0"/>
                </a:lnTo>
                <a:close/>
              </a:path>
            </a:pathLst>
          </a:custGeom>
          <a:solidFill>
            <a:srgbClr val="CDCDCD"/>
          </a:solidFill>
        </p:spPr>
        <p:txBody>
          <a:bodyPr wrap="square" lIns="0" tIns="0" rIns="0" bIns="0" rtlCol="0"/>
          <a:lstStyle/>
          <a:p>
            <a:endParaRPr/>
          </a:p>
        </p:txBody>
      </p:sp>
      <p:sp>
        <p:nvSpPr>
          <p:cNvPr id="44" name="object 44"/>
          <p:cNvSpPr/>
          <p:nvPr/>
        </p:nvSpPr>
        <p:spPr>
          <a:xfrm>
            <a:off x="2519172" y="2610611"/>
            <a:ext cx="228600" cy="119380"/>
          </a:xfrm>
          <a:custGeom>
            <a:avLst/>
            <a:gdLst/>
            <a:ahLst/>
            <a:cxnLst/>
            <a:rect l="l" t="t" r="r" b="b"/>
            <a:pathLst>
              <a:path w="228600" h="119380">
                <a:moveTo>
                  <a:pt x="208787" y="118872"/>
                </a:moveTo>
                <a:lnTo>
                  <a:pt x="212725" y="102997"/>
                </a:lnTo>
                <a:lnTo>
                  <a:pt x="228600" y="99060"/>
                </a:lnTo>
                <a:lnTo>
                  <a:pt x="208787" y="118872"/>
                </a:lnTo>
                <a:lnTo>
                  <a:pt x="0" y="118872"/>
                </a:lnTo>
                <a:lnTo>
                  <a:pt x="0" y="0"/>
                </a:lnTo>
                <a:lnTo>
                  <a:pt x="228600" y="0"/>
                </a:lnTo>
                <a:lnTo>
                  <a:pt x="228600" y="99060"/>
                </a:lnTo>
              </a:path>
            </a:pathLst>
          </a:custGeom>
          <a:ln w="9161">
            <a:solidFill>
              <a:srgbClr val="4178BD"/>
            </a:solidFill>
          </a:ln>
        </p:spPr>
        <p:txBody>
          <a:bodyPr wrap="square" lIns="0" tIns="0" rIns="0" bIns="0" rtlCol="0"/>
          <a:lstStyle/>
          <a:p>
            <a:endParaRPr/>
          </a:p>
        </p:txBody>
      </p:sp>
      <p:sp>
        <p:nvSpPr>
          <p:cNvPr id="45" name="object 45"/>
          <p:cNvSpPr/>
          <p:nvPr/>
        </p:nvSpPr>
        <p:spPr>
          <a:xfrm>
            <a:off x="2491739" y="2546603"/>
            <a:ext cx="228600" cy="128270"/>
          </a:xfrm>
          <a:custGeom>
            <a:avLst/>
            <a:gdLst/>
            <a:ahLst/>
            <a:cxnLst/>
            <a:rect l="l" t="t" r="r" b="b"/>
            <a:pathLst>
              <a:path w="228600" h="128269">
                <a:moveTo>
                  <a:pt x="228600" y="0"/>
                </a:moveTo>
                <a:lnTo>
                  <a:pt x="0" y="0"/>
                </a:lnTo>
                <a:lnTo>
                  <a:pt x="0" y="128016"/>
                </a:lnTo>
                <a:lnTo>
                  <a:pt x="207264" y="128016"/>
                </a:lnTo>
                <a:lnTo>
                  <a:pt x="228600" y="106680"/>
                </a:lnTo>
                <a:lnTo>
                  <a:pt x="228600" y="0"/>
                </a:lnTo>
                <a:close/>
              </a:path>
            </a:pathLst>
          </a:custGeom>
          <a:solidFill>
            <a:srgbClr val="FFFFFF"/>
          </a:solidFill>
        </p:spPr>
        <p:txBody>
          <a:bodyPr wrap="square" lIns="0" tIns="0" rIns="0" bIns="0" rtlCol="0"/>
          <a:lstStyle/>
          <a:p>
            <a:endParaRPr/>
          </a:p>
        </p:txBody>
      </p:sp>
      <p:sp>
        <p:nvSpPr>
          <p:cNvPr id="46" name="object 46"/>
          <p:cNvSpPr/>
          <p:nvPr/>
        </p:nvSpPr>
        <p:spPr>
          <a:xfrm>
            <a:off x="2699004" y="2653283"/>
            <a:ext cx="21590" cy="21590"/>
          </a:xfrm>
          <a:custGeom>
            <a:avLst/>
            <a:gdLst/>
            <a:ahLst/>
            <a:cxnLst/>
            <a:rect l="l" t="t" r="r" b="b"/>
            <a:pathLst>
              <a:path w="21589" h="21589">
                <a:moveTo>
                  <a:pt x="21335" y="0"/>
                </a:moveTo>
                <a:lnTo>
                  <a:pt x="4318" y="4318"/>
                </a:lnTo>
                <a:lnTo>
                  <a:pt x="0" y="21336"/>
                </a:lnTo>
                <a:lnTo>
                  <a:pt x="21335" y="0"/>
                </a:lnTo>
                <a:close/>
              </a:path>
            </a:pathLst>
          </a:custGeom>
          <a:solidFill>
            <a:srgbClr val="CDCDCD"/>
          </a:solidFill>
        </p:spPr>
        <p:txBody>
          <a:bodyPr wrap="square" lIns="0" tIns="0" rIns="0" bIns="0" rtlCol="0"/>
          <a:lstStyle/>
          <a:p>
            <a:endParaRPr/>
          </a:p>
        </p:txBody>
      </p:sp>
      <p:sp>
        <p:nvSpPr>
          <p:cNvPr id="47" name="object 47"/>
          <p:cNvSpPr/>
          <p:nvPr/>
        </p:nvSpPr>
        <p:spPr>
          <a:xfrm>
            <a:off x="2491739" y="2546603"/>
            <a:ext cx="228600" cy="128270"/>
          </a:xfrm>
          <a:custGeom>
            <a:avLst/>
            <a:gdLst/>
            <a:ahLst/>
            <a:cxnLst/>
            <a:rect l="l" t="t" r="r" b="b"/>
            <a:pathLst>
              <a:path w="228600" h="128269">
                <a:moveTo>
                  <a:pt x="207264" y="128016"/>
                </a:moveTo>
                <a:lnTo>
                  <a:pt x="211582" y="110998"/>
                </a:lnTo>
                <a:lnTo>
                  <a:pt x="228600" y="106680"/>
                </a:lnTo>
                <a:lnTo>
                  <a:pt x="207264" y="128016"/>
                </a:lnTo>
                <a:lnTo>
                  <a:pt x="0" y="128016"/>
                </a:lnTo>
                <a:lnTo>
                  <a:pt x="0" y="0"/>
                </a:lnTo>
                <a:lnTo>
                  <a:pt x="228600" y="0"/>
                </a:lnTo>
                <a:lnTo>
                  <a:pt x="228600" y="106680"/>
                </a:lnTo>
              </a:path>
            </a:pathLst>
          </a:custGeom>
          <a:ln w="9161">
            <a:solidFill>
              <a:srgbClr val="4178BD"/>
            </a:solidFill>
          </a:ln>
        </p:spPr>
        <p:txBody>
          <a:bodyPr wrap="square" lIns="0" tIns="0" rIns="0" bIns="0" rtlCol="0"/>
          <a:lstStyle/>
          <a:p>
            <a:endParaRPr/>
          </a:p>
        </p:txBody>
      </p:sp>
      <p:sp>
        <p:nvSpPr>
          <p:cNvPr id="48" name="object 48"/>
          <p:cNvSpPr/>
          <p:nvPr/>
        </p:nvSpPr>
        <p:spPr>
          <a:xfrm>
            <a:off x="2464307" y="2491739"/>
            <a:ext cx="228600" cy="119380"/>
          </a:xfrm>
          <a:custGeom>
            <a:avLst/>
            <a:gdLst/>
            <a:ahLst/>
            <a:cxnLst/>
            <a:rect l="l" t="t" r="r" b="b"/>
            <a:pathLst>
              <a:path w="228600" h="119380">
                <a:moveTo>
                  <a:pt x="228600" y="0"/>
                </a:moveTo>
                <a:lnTo>
                  <a:pt x="0" y="0"/>
                </a:lnTo>
                <a:lnTo>
                  <a:pt x="0" y="118871"/>
                </a:lnTo>
                <a:lnTo>
                  <a:pt x="208787" y="118871"/>
                </a:lnTo>
                <a:lnTo>
                  <a:pt x="228600" y="99059"/>
                </a:lnTo>
                <a:lnTo>
                  <a:pt x="228600" y="0"/>
                </a:lnTo>
                <a:close/>
              </a:path>
            </a:pathLst>
          </a:custGeom>
          <a:solidFill>
            <a:srgbClr val="FFFFFF"/>
          </a:solidFill>
        </p:spPr>
        <p:txBody>
          <a:bodyPr wrap="square" lIns="0" tIns="0" rIns="0" bIns="0" rtlCol="0"/>
          <a:lstStyle/>
          <a:p>
            <a:endParaRPr/>
          </a:p>
        </p:txBody>
      </p:sp>
      <p:sp>
        <p:nvSpPr>
          <p:cNvPr id="49" name="object 49"/>
          <p:cNvSpPr/>
          <p:nvPr/>
        </p:nvSpPr>
        <p:spPr>
          <a:xfrm>
            <a:off x="2673095" y="2590799"/>
            <a:ext cx="20320" cy="20320"/>
          </a:xfrm>
          <a:custGeom>
            <a:avLst/>
            <a:gdLst/>
            <a:ahLst/>
            <a:cxnLst/>
            <a:rect l="l" t="t" r="r" b="b"/>
            <a:pathLst>
              <a:path w="20319" h="20319">
                <a:moveTo>
                  <a:pt x="19812" y="0"/>
                </a:moveTo>
                <a:lnTo>
                  <a:pt x="3937" y="3937"/>
                </a:lnTo>
                <a:lnTo>
                  <a:pt x="0" y="19812"/>
                </a:lnTo>
                <a:lnTo>
                  <a:pt x="19812" y="0"/>
                </a:lnTo>
                <a:close/>
              </a:path>
            </a:pathLst>
          </a:custGeom>
          <a:solidFill>
            <a:srgbClr val="CDCDCD"/>
          </a:solidFill>
        </p:spPr>
        <p:txBody>
          <a:bodyPr wrap="square" lIns="0" tIns="0" rIns="0" bIns="0" rtlCol="0"/>
          <a:lstStyle/>
          <a:p>
            <a:endParaRPr/>
          </a:p>
        </p:txBody>
      </p:sp>
      <p:sp>
        <p:nvSpPr>
          <p:cNvPr id="50" name="object 50"/>
          <p:cNvSpPr/>
          <p:nvPr/>
        </p:nvSpPr>
        <p:spPr>
          <a:xfrm>
            <a:off x="2464307" y="2491739"/>
            <a:ext cx="228600" cy="119380"/>
          </a:xfrm>
          <a:custGeom>
            <a:avLst/>
            <a:gdLst/>
            <a:ahLst/>
            <a:cxnLst/>
            <a:rect l="l" t="t" r="r" b="b"/>
            <a:pathLst>
              <a:path w="228600" h="119380">
                <a:moveTo>
                  <a:pt x="208787" y="118871"/>
                </a:moveTo>
                <a:lnTo>
                  <a:pt x="212725" y="102996"/>
                </a:lnTo>
                <a:lnTo>
                  <a:pt x="228600" y="99059"/>
                </a:lnTo>
                <a:lnTo>
                  <a:pt x="208787" y="118871"/>
                </a:lnTo>
                <a:lnTo>
                  <a:pt x="0" y="118871"/>
                </a:lnTo>
                <a:lnTo>
                  <a:pt x="0" y="0"/>
                </a:lnTo>
                <a:lnTo>
                  <a:pt x="228600" y="0"/>
                </a:lnTo>
                <a:lnTo>
                  <a:pt x="228600" y="99059"/>
                </a:lnTo>
              </a:path>
            </a:pathLst>
          </a:custGeom>
          <a:ln w="9161">
            <a:solidFill>
              <a:srgbClr val="4178BD"/>
            </a:solidFill>
          </a:ln>
        </p:spPr>
        <p:txBody>
          <a:bodyPr wrap="square" lIns="0" tIns="0" rIns="0" bIns="0" rtlCol="0"/>
          <a:lstStyle/>
          <a:p>
            <a:endParaRPr/>
          </a:p>
        </p:txBody>
      </p:sp>
      <p:sp>
        <p:nvSpPr>
          <p:cNvPr id="51" name="object 51"/>
          <p:cNvSpPr/>
          <p:nvPr/>
        </p:nvSpPr>
        <p:spPr>
          <a:xfrm>
            <a:off x="2436876" y="2436875"/>
            <a:ext cx="228600" cy="119380"/>
          </a:xfrm>
          <a:custGeom>
            <a:avLst/>
            <a:gdLst/>
            <a:ahLst/>
            <a:cxnLst/>
            <a:rect l="l" t="t" r="r" b="b"/>
            <a:pathLst>
              <a:path w="228600" h="119380">
                <a:moveTo>
                  <a:pt x="228600" y="0"/>
                </a:moveTo>
                <a:lnTo>
                  <a:pt x="0" y="0"/>
                </a:lnTo>
                <a:lnTo>
                  <a:pt x="0" y="118871"/>
                </a:lnTo>
                <a:lnTo>
                  <a:pt x="208787" y="118871"/>
                </a:lnTo>
                <a:lnTo>
                  <a:pt x="228600" y="99059"/>
                </a:lnTo>
                <a:lnTo>
                  <a:pt x="228600" y="0"/>
                </a:lnTo>
                <a:close/>
              </a:path>
            </a:pathLst>
          </a:custGeom>
          <a:solidFill>
            <a:srgbClr val="FFFFFF"/>
          </a:solidFill>
        </p:spPr>
        <p:txBody>
          <a:bodyPr wrap="square" lIns="0" tIns="0" rIns="0" bIns="0" rtlCol="0"/>
          <a:lstStyle/>
          <a:p>
            <a:endParaRPr/>
          </a:p>
        </p:txBody>
      </p:sp>
      <p:sp>
        <p:nvSpPr>
          <p:cNvPr id="52" name="object 52"/>
          <p:cNvSpPr/>
          <p:nvPr/>
        </p:nvSpPr>
        <p:spPr>
          <a:xfrm>
            <a:off x="2645664" y="2535935"/>
            <a:ext cx="20320" cy="20320"/>
          </a:xfrm>
          <a:custGeom>
            <a:avLst/>
            <a:gdLst/>
            <a:ahLst/>
            <a:cxnLst/>
            <a:rect l="l" t="t" r="r" b="b"/>
            <a:pathLst>
              <a:path w="20319" h="20319">
                <a:moveTo>
                  <a:pt x="19812" y="0"/>
                </a:moveTo>
                <a:lnTo>
                  <a:pt x="3937" y="3937"/>
                </a:lnTo>
                <a:lnTo>
                  <a:pt x="0" y="19812"/>
                </a:lnTo>
                <a:lnTo>
                  <a:pt x="19812" y="0"/>
                </a:lnTo>
                <a:close/>
              </a:path>
            </a:pathLst>
          </a:custGeom>
          <a:solidFill>
            <a:srgbClr val="CDCDCD"/>
          </a:solidFill>
        </p:spPr>
        <p:txBody>
          <a:bodyPr wrap="square" lIns="0" tIns="0" rIns="0" bIns="0" rtlCol="0"/>
          <a:lstStyle/>
          <a:p>
            <a:endParaRPr/>
          </a:p>
        </p:txBody>
      </p:sp>
      <p:sp>
        <p:nvSpPr>
          <p:cNvPr id="53" name="object 53"/>
          <p:cNvSpPr/>
          <p:nvPr/>
        </p:nvSpPr>
        <p:spPr>
          <a:xfrm>
            <a:off x="2436876" y="2436875"/>
            <a:ext cx="228600" cy="119380"/>
          </a:xfrm>
          <a:custGeom>
            <a:avLst/>
            <a:gdLst/>
            <a:ahLst/>
            <a:cxnLst/>
            <a:rect l="l" t="t" r="r" b="b"/>
            <a:pathLst>
              <a:path w="228600" h="119380">
                <a:moveTo>
                  <a:pt x="208787" y="118871"/>
                </a:moveTo>
                <a:lnTo>
                  <a:pt x="212725" y="102996"/>
                </a:lnTo>
                <a:lnTo>
                  <a:pt x="228600" y="99059"/>
                </a:lnTo>
                <a:lnTo>
                  <a:pt x="208787" y="118871"/>
                </a:lnTo>
                <a:lnTo>
                  <a:pt x="0" y="118871"/>
                </a:lnTo>
                <a:lnTo>
                  <a:pt x="0" y="0"/>
                </a:lnTo>
                <a:lnTo>
                  <a:pt x="228600" y="0"/>
                </a:lnTo>
                <a:lnTo>
                  <a:pt x="228600" y="99059"/>
                </a:lnTo>
              </a:path>
            </a:pathLst>
          </a:custGeom>
          <a:ln w="9161">
            <a:solidFill>
              <a:srgbClr val="4178BD"/>
            </a:solidFill>
          </a:ln>
        </p:spPr>
        <p:txBody>
          <a:bodyPr wrap="square" lIns="0" tIns="0" rIns="0" bIns="0" rtlCol="0"/>
          <a:lstStyle/>
          <a:p>
            <a:endParaRPr/>
          </a:p>
        </p:txBody>
      </p:sp>
      <p:sp>
        <p:nvSpPr>
          <p:cNvPr id="54" name="object 54"/>
          <p:cNvSpPr txBox="1"/>
          <p:nvPr/>
        </p:nvSpPr>
        <p:spPr>
          <a:xfrm>
            <a:off x="2061972" y="2391155"/>
            <a:ext cx="722630" cy="365760"/>
          </a:xfrm>
          <a:prstGeom prst="rect">
            <a:avLst/>
          </a:prstGeom>
          <a:ln w="9161">
            <a:solidFill>
              <a:srgbClr val="4178BD"/>
            </a:solidFill>
          </a:ln>
        </p:spPr>
        <p:txBody>
          <a:bodyPr vert="horz" wrap="square" lIns="0" tIns="26670" rIns="0" bIns="0" rtlCol="0">
            <a:spAutoFit/>
          </a:bodyPr>
          <a:lstStyle/>
          <a:p>
            <a:pPr marL="111760">
              <a:lnSpc>
                <a:spcPct val="100000"/>
              </a:lnSpc>
              <a:spcBef>
                <a:spcPts val="210"/>
              </a:spcBef>
              <a:tabLst>
                <a:tab pos="452120" algn="l"/>
              </a:tabLst>
            </a:pPr>
            <a:r>
              <a:rPr sz="900" spc="25" dirty="0">
                <a:solidFill>
                  <a:srgbClr val="4178BD"/>
                </a:solidFill>
                <a:latin typeface="Arial"/>
                <a:cs typeface="Arial"/>
              </a:rPr>
              <a:t>E	</a:t>
            </a:r>
            <a:r>
              <a:rPr sz="900" spc="20" dirty="0">
                <a:solidFill>
                  <a:srgbClr val="4178BD"/>
                </a:solidFill>
                <a:latin typeface="Arial"/>
                <a:cs typeface="Arial"/>
              </a:rPr>
              <a:t>T</a:t>
            </a:r>
            <a:endParaRPr sz="900">
              <a:latin typeface="Arial"/>
              <a:cs typeface="Arial"/>
            </a:endParaRPr>
          </a:p>
        </p:txBody>
      </p:sp>
      <p:sp>
        <p:nvSpPr>
          <p:cNvPr id="55" name="object 55"/>
          <p:cNvSpPr/>
          <p:nvPr/>
        </p:nvSpPr>
        <p:spPr>
          <a:xfrm>
            <a:off x="2327148" y="2500883"/>
            <a:ext cx="113664" cy="1270"/>
          </a:xfrm>
          <a:custGeom>
            <a:avLst/>
            <a:gdLst/>
            <a:ahLst/>
            <a:cxnLst/>
            <a:rect l="l" t="t" r="r" b="b"/>
            <a:pathLst>
              <a:path w="113664" h="1269">
                <a:moveTo>
                  <a:pt x="0" y="1143"/>
                </a:moveTo>
                <a:lnTo>
                  <a:pt x="113537" y="0"/>
                </a:lnTo>
              </a:path>
            </a:pathLst>
          </a:custGeom>
          <a:ln w="9161">
            <a:solidFill>
              <a:srgbClr val="4178BD"/>
            </a:solidFill>
          </a:ln>
        </p:spPr>
        <p:txBody>
          <a:bodyPr wrap="square" lIns="0" tIns="0" rIns="0" bIns="0" rtlCol="0"/>
          <a:lstStyle/>
          <a:p>
            <a:endParaRPr/>
          </a:p>
        </p:txBody>
      </p:sp>
      <p:sp>
        <p:nvSpPr>
          <p:cNvPr id="56" name="object 56"/>
          <p:cNvSpPr txBox="1"/>
          <p:nvPr/>
        </p:nvSpPr>
        <p:spPr>
          <a:xfrm>
            <a:off x="3034792" y="1820864"/>
            <a:ext cx="5910960" cy="294311"/>
          </a:xfrm>
          <a:prstGeom prst="rect">
            <a:avLst/>
          </a:prstGeom>
        </p:spPr>
        <p:txBody>
          <a:bodyPr vert="horz" wrap="square" lIns="0" tIns="17145" rIns="0" bIns="0" rtlCol="0">
            <a:spAutoFit/>
          </a:bodyPr>
          <a:lstStyle/>
          <a:p>
            <a:pPr marL="12700" marR="5080">
              <a:lnSpc>
                <a:spcPct val="100000"/>
              </a:lnSpc>
              <a:spcBef>
                <a:spcPts val="135"/>
              </a:spcBef>
            </a:pPr>
            <a:r>
              <a:rPr sz="900" spc="25" dirty="0">
                <a:solidFill>
                  <a:srgbClr val="4178BD"/>
                </a:solidFill>
                <a:latin typeface="Arial"/>
                <a:cs typeface="Arial"/>
              </a:rPr>
              <a:t>A </a:t>
            </a:r>
            <a:r>
              <a:rPr sz="900" dirty="0">
                <a:solidFill>
                  <a:srgbClr val="4178BD"/>
                </a:solidFill>
                <a:latin typeface="Arial"/>
                <a:cs typeface="Arial"/>
              </a:rPr>
              <a:t>broader </a:t>
            </a:r>
            <a:r>
              <a:rPr sz="900" spc="15" dirty="0">
                <a:solidFill>
                  <a:srgbClr val="4178BD"/>
                </a:solidFill>
                <a:latin typeface="Arial"/>
                <a:cs typeface="Arial"/>
              </a:rPr>
              <a:t>term </a:t>
            </a:r>
            <a:r>
              <a:rPr sz="900" dirty="0">
                <a:solidFill>
                  <a:srgbClr val="4178BD"/>
                </a:solidFill>
                <a:latin typeface="Arial"/>
                <a:cs typeface="Arial"/>
              </a:rPr>
              <a:t>overarching </a:t>
            </a:r>
            <a:r>
              <a:rPr sz="900" spc="20" dirty="0">
                <a:solidFill>
                  <a:srgbClr val="4178BD"/>
                </a:solidFill>
                <a:latin typeface="Arial"/>
                <a:cs typeface="Arial"/>
              </a:rPr>
              <a:t>the </a:t>
            </a:r>
            <a:r>
              <a:rPr sz="900" spc="10" dirty="0">
                <a:solidFill>
                  <a:srgbClr val="4178BD"/>
                </a:solidFill>
                <a:latin typeface="Arial"/>
                <a:cs typeface="Arial"/>
              </a:rPr>
              <a:t>entire transactional </a:t>
            </a:r>
            <a:r>
              <a:rPr sz="900" spc="-5" dirty="0">
                <a:solidFill>
                  <a:srgbClr val="4178BD"/>
                </a:solidFill>
                <a:latin typeface="Arial"/>
                <a:cs typeface="Arial"/>
              </a:rPr>
              <a:t>flow, </a:t>
            </a:r>
            <a:r>
              <a:rPr sz="900" spc="15" dirty="0">
                <a:solidFill>
                  <a:srgbClr val="4178BD"/>
                </a:solidFill>
                <a:latin typeface="Arial"/>
                <a:cs typeface="Arial"/>
              </a:rPr>
              <a:t>which </a:t>
            </a:r>
            <a:r>
              <a:rPr sz="900" spc="-15" dirty="0">
                <a:solidFill>
                  <a:srgbClr val="4178BD"/>
                </a:solidFill>
                <a:latin typeface="Arial"/>
                <a:cs typeface="Arial"/>
              </a:rPr>
              <a:t>serves </a:t>
            </a:r>
            <a:r>
              <a:rPr sz="900" spc="25" dirty="0">
                <a:solidFill>
                  <a:srgbClr val="4178BD"/>
                </a:solidFill>
                <a:latin typeface="Arial"/>
                <a:cs typeface="Arial"/>
              </a:rPr>
              <a:t>to </a:t>
            </a:r>
            <a:r>
              <a:rPr sz="900" spc="5" dirty="0">
                <a:solidFill>
                  <a:srgbClr val="4178BD"/>
                </a:solidFill>
                <a:latin typeface="Arial"/>
                <a:cs typeface="Arial"/>
              </a:rPr>
              <a:t>generate </a:t>
            </a:r>
            <a:r>
              <a:rPr sz="900" spc="10" dirty="0">
                <a:solidFill>
                  <a:srgbClr val="4178BD"/>
                </a:solidFill>
                <a:latin typeface="Arial"/>
                <a:cs typeface="Arial"/>
              </a:rPr>
              <a:t>an </a:t>
            </a:r>
            <a:r>
              <a:rPr sz="900" spc="5" dirty="0" smtClean="0">
                <a:solidFill>
                  <a:srgbClr val="4178BD"/>
                </a:solidFill>
                <a:latin typeface="Arial"/>
                <a:cs typeface="Arial"/>
              </a:rPr>
              <a:t>agreement</a:t>
            </a:r>
            <a:r>
              <a:rPr sz="900" spc="-5" dirty="0" smtClean="0">
                <a:solidFill>
                  <a:srgbClr val="4178BD"/>
                </a:solidFill>
                <a:latin typeface="Arial"/>
                <a:cs typeface="Arial"/>
              </a:rPr>
              <a:t> </a:t>
            </a:r>
            <a:r>
              <a:rPr sz="900" spc="10" dirty="0">
                <a:solidFill>
                  <a:srgbClr val="4178BD"/>
                </a:solidFill>
                <a:latin typeface="Arial"/>
                <a:cs typeface="Arial"/>
              </a:rPr>
              <a:t>on</a:t>
            </a:r>
            <a:r>
              <a:rPr sz="900" spc="-40" dirty="0">
                <a:solidFill>
                  <a:srgbClr val="4178BD"/>
                </a:solidFill>
                <a:latin typeface="Arial"/>
                <a:cs typeface="Arial"/>
              </a:rPr>
              <a:t> </a:t>
            </a:r>
            <a:r>
              <a:rPr sz="900" spc="20" dirty="0">
                <a:solidFill>
                  <a:srgbClr val="4178BD"/>
                </a:solidFill>
                <a:latin typeface="Arial"/>
                <a:cs typeface="Arial"/>
              </a:rPr>
              <a:t>the</a:t>
            </a:r>
            <a:r>
              <a:rPr sz="900" spc="-40" dirty="0">
                <a:solidFill>
                  <a:srgbClr val="4178BD"/>
                </a:solidFill>
                <a:latin typeface="Arial"/>
                <a:cs typeface="Arial"/>
              </a:rPr>
              <a:t> </a:t>
            </a:r>
            <a:r>
              <a:rPr sz="900" dirty="0">
                <a:solidFill>
                  <a:srgbClr val="4178BD"/>
                </a:solidFill>
                <a:latin typeface="Arial"/>
                <a:cs typeface="Arial"/>
              </a:rPr>
              <a:t>order</a:t>
            </a:r>
            <a:r>
              <a:rPr sz="900" spc="-55" dirty="0">
                <a:solidFill>
                  <a:srgbClr val="4178BD"/>
                </a:solidFill>
                <a:latin typeface="Arial"/>
                <a:cs typeface="Arial"/>
              </a:rPr>
              <a:t> </a:t>
            </a:r>
            <a:r>
              <a:rPr sz="900" spc="10" dirty="0">
                <a:solidFill>
                  <a:srgbClr val="4178BD"/>
                </a:solidFill>
                <a:latin typeface="Arial"/>
                <a:cs typeface="Arial"/>
              </a:rPr>
              <a:t>and</a:t>
            </a:r>
            <a:r>
              <a:rPr sz="900" spc="-40" dirty="0">
                <a:solidFill>
                  <a:srgbClr val="4178BD"/>
                </a:solidFill>
                <a:latin typeface="Arial"/>
                <a:cs typeface="Arial"/>
              </a:rPr>
              <a:t> </a:t>
            </a:r>
            <a:r>
              <a:rPr sz="900" spc="25" dirty="0">
                <a:solidFill>
                  <a:srgbClr val="4178BD"/>
                </a:solidFill>
                <a:latin typeface="Arial"/>
                <a:cs typeface="Arial"/>
              </a:rPr>
              <a:t>to</a:t>
            </a:r>
            <a:r>
              <a:rPr sz="900" spc="-40" dirty="0">
                <a:solidFill>
                  <a:srgbClr val="4178BD"/>
                </a:solidFill>
                <a:latin typeface="Arial"/>
                <a:cs typeface="Arial"/>
              </a:rPr>
              <a:t> </a:t>
            </a:r>
            <a:r>
              <a:rPr sz="900" spc="5" dirty="0">
                <a:solidFill>
                  <a:srgbClr val="4178BD"/>
                </a:solidFill>
                <a:latin typeface="Arial"/>
                <a:cs typeface="Arial"/>
              </a:rPr>
              <a:t>confirm</a:t>
            </a:r>
            <a:r>
              <a:rPr sz="900" spc="-20" dirty="0">
                <a:solidFill>
                  <a:srgbClr val="4178BD"/>
                </a:solidFill>
                <a:latin typeface="Arial"/>
                <a:cs typeface="Arial"/>
              </a:rPr>
              <a:t> </a:t>
            </a:r>
            <a:r>
              <a:rPr sz="900" spc="20" dirty="0">
                <a:solidFill>
                  <a:srgbClr val="4178BD"/>
                </a:solidFill>
                <a:latin typeface="Arial"/>
                <a:cs typeface="Arial"/>
              </a:rPr>
              <a:t>the</a:t>
            </a:r>
            <a:r>
              <a:rPr sz="900" spc="-40" dirty="0">
                <a:solidFill>
                  <a:srgbClr val="4178BD"/>
                </a:solidFill>
                <a:latin typeface="Arial"/>
                <a:cs typeface="Arial"/>
              </a:rPr>
              <a:t> </a:t>
            </a:r>
            <a:r>
              <a:rPr sz="900" spc="15" dirty="0">
                <a:solidFill>
                  <a:srgbClr val="4178BD"/>
                </a:solidFill>
                <a:latin typeface="Arial"/>
                <a:cs typeface="Arial"/>
              </a:rPr>
              <a:t>correctness</a:t>
            </a:r>
            <a:r>
              <a:rPr sz="900" spc="-60" dirty="0">
                <a:solidFill>
                  <a:srgbClr val="4178BD"/>
                </a:solidFill>
                <a:latin typeface="Arial"/>
                <a:cs typeface="Arial"/>
              </a:rPr>
              <a:t> </a:t>
            </a:r>
            <a:r>
              <a:rPr sz="900" spc="5" dirty="0">
                <a:solidFill>
                  <a:srgbClr val="4178BD"/>
                </a:solidFill>
                <a:latin typeface="Arial"/>
                <a:cs typeface="Arial"/>
              </a:rPr>
              <a:t>of</a:t>
            </a:r>
            <a:r>
              <a:rPr sz="900" spc="-75" dirty="0">
                <a:solidFill>
                  <a:srgbClr val="4178BD"/>
                </a:solidFill>
                <a:latin typeface="Arial"/>
                <a:cs typeface="Arial"/>
              </a:rPr>
              <a:t> </a:t>
            </a:r>
            <a:r>
              <a:rPr sz="900" spc="20" dirty="0">
                <a:solidFill>
                  <a:srgbClr val="4178BD"/>
                </a:solidFill>
                <a:latin typeface="Arial"/>
                <a:cs typeface="Arial"/>
              </a:rPr>
              <a:t>the</a:t>
            </a:r>
            <a:r>
              <a:rPr sz="900" spc="-40" dirty="0">
                <a:solidFill>
                  <a:srgbClr val="4178BD"/>
                </a:solidFill>
                <a:latin typeface="Arial"/>
                <a:cs typeface="Arial"/>
              </a:rPr>
              <a:t> </a:t>
            </a:r>
            <a:r>
              <a:rPr sz="900" spc="20" dirty="0">
                <a:solidFill>
                  <a:srgbClr val="4178BD"/>
                </a:solidFill>
                <a:latin typeface="Arial"/>
                <a:cs typeface="Arial"/>
              </a:rPr>
              <a:t>set</a:t>
            </a:r>
            <a:r>
              <a:rPr sz="900" dirty="0">
                <a:solidFill>
                  <a:srgbClr val="4178BD"/>
                </a:solidFill>
                <a:latin typeface="Arial"/>
                <a:cs typeface="Arial"/>
              </a:rPr>
              <a:t> </a:t>
            </a:r>
            <a:r>
              <a:rPr sz="900" spc="5" dirty="0">
                <a:solidFill>
                  <a:srgbClr val="4178BD"/>
                </a:solidFill>
                <a:latin typeface="Arial"/>
                <a:cs typeface="Arial"/>
              </a:rPr>
              <a:t>of</a:t>
            </a:r>
            <a:r>
              <a:rPr sz="900" spc="-75" dirty="0">
                <a:solidFill>
                  <a:srgbClr val="4178BD"/>
                </a:solidFill>
                <a:latin typeface="Arial"/>
                <a:cs typeface="Arial"/>
              </a:rPr>
              <a:t> </a:t>
            </a:r>
            <a:r>
              <a:rPr sz="900" spc="5" dirty="0">
                <a:solidFill>
                  <a:srgbClr val="4178BD"/>
                </a:solidFill>
                <a:latin typeface="Arial"/>
                <a:cs typeface="Arial"/>
              </a:rPr>
              <a:t>transactions</a:t>
            </a:r>
            <a:r>
              <a:rPr sz="900" spc="10" dirty="0">
                <a:solidFill>
                  <a:srgbClr val="4178BD"/>
                </a:solidFill>
                <a:latin typeface="Arial"/>
                <a:cs typeface="Arial"/>
              </a:rPr>
              <a:t> </a:t>
            </a:r>
            <a:r>
              <a:rPr sz="900" dirty="0">
                <a:solidFill>
                  <a:srgbClr val="4178BD"/>
                </a:solidFill>
                <a:latin typeface="Arial"/>
                <a:cs typeface="Arial"/>
              </a:rPr>
              <a:t>constituting</a:t>
            </a:r>
            <a:r>
              <a:rPr sz="900" spc="-40" dirty="0">
                <a:solidFill>
                  <a:srgbClr val="4178BD"/>
                </a:solidFill>
                <a:latin typeface="Arial"/>
                <a:cs typeface="Arial"/>
              </a:rPr>
              <a:t> </a:t>
            </a:r>
            <a:r>
              <a:rPr sz="900" spc="20" dirty="0">
                <a:solidFill>
                  <a:srgbClr val="4178BD"/>
                </a:solidFill>
                <a:latin typeface="Arial"/>
                <a:cs typeface="Arial"/>
              </a:rPr>
              <a:t>a </a:t>
            </a:r>
            <a:r>
              <a:rPr sz="900" spc="20" dirty="0" smtClean="0">
                <a:solidFill>
                  <a:srgbClr val="4178BD"/>
                </a:solidFill>
                <a:latin typeface="Arial"/>
                <a:cs typeface="Arial"/>
              </a:rPr>
              <a:t>block</a:t>
            </a:r>
            <a:r>
              <a:rPr sz="900" spc="20" dirty="0">
                <a:solidFill>
                  <a:srgbClr val="4178BD"/>
                </a:solidFill>
                <a:latin typeface="Arial"/>
                <a:cs typeface="Arial"/>
              </a:rPr>
              <a:t>.</a:t>
            </a:r>
            <a:endParaRPr sz="900" dirty="0">
              <a:latin typeface="Arial"/>
              <a:cs typeface="Arial"/>
            </a:endParaRPr>
          </a:p>
        </p:txBody>
      </p:sp>
      <p:sp>
        <p:nvSpPr>
          <p:cNvPr id="57" name="object 57"/>
          <p:cNvSpPr txBox="1"/>
          <p:nvPr/>
        </p:nvSpPr>
        <p:spPr>
          <a:xfrm>
            <a:off x="3039491" y="2419034"/>
            <a:ext cx="5906261" cy="155812"/>
          </a:xfrm>
          <a:prstGeom prst="rect">
            <a:avLst/>
          </a:prstGeom>
        </p:spPr>
        <p:txBody>
          <a:bodyPr vert="horz" wrap="square" lIns="0" tIns="17145" rIns="0" bIns="0" rtlCol="0">
            <a:spAutoFit/>
          </a:bodyPr>
          <a:lstStyle/>
          <a:p>
            <a:pPr marL="12700" marR="5080">
              <a:lnSpc>
                <a:spcPct val="100000"/>
              </a:lnSpc>
              <a:spcBef>
                <a:spcPts val="135"/>
              </a:spcBef>
            </a:pPr>
            <a:r>
              <a:rPr sz="900" spc="15" dirty="0">
                <a:solidFill>
                  <a:srgbClr val="4178BD"/>
                </a:solidFill>
                <a:latin typeface="Arial"/>
                <a:cs typeface="Arial"/>
              </a:rPr>
              <a:t>Membership</a:t>
            </a:r>
            <a:r>
              <a:rPr sz="900" spc="-45" dirty="0">
                <a:solidFill>
                  <a:srgbClr val="4178BD"/>
                </a:solidFill>
                <a:latin typeface="Arial"/>
                <a:cs typeface="Arial"/>
              </a:rPr>
              <a:t> </a:t>
            </a:r>
            <a:r>
              <a:rPr sz="900" spc="5" dirty="0">
                <a:solidFill>
                  <a:srgbClr val="4178BD"/>
                </a:solidFill>
                <a:latin typeface="Arial"/>
                <a:cs typeface="Arial"/>
              </a:rPr>
              <a:t>Services</a:t>
            </a:r>
            <a:r>
              <a:rPr sz="900" spc="10" dirty="0">
                <a:solidFill>
                  <a:srgbClr val="4178BD"/>
                </a:solidFill>
                <a:latin typeface="Arial"/>
                <a:cs typeface="Arial"/>
              </a:rPr>
              <a:t> </a:t>
            </a:r>
            <a:r>
              <a:rPr sz="900" spc="5" dirty="0">
                <a:solidFill>
                  <a:srgbClr val="4178BD"/>
                </a:solidFill>
                <a:latin typeface="Arial"/>
                <a:cs typeface="Arial"/>
              </a:rPr>
              <a:t>authenticates,</a:t>
            </a:r>
            <a:r>
              <a:rPr sz="900" spc="-70" dirty="0">
                <a:solidFill>
                  <a:srgbClr val="4178BD"/>
                </a:solidFill>
                <a:latin typeface="Arial"/>
                <a:cs typeface="Arial"/>
              </a:rPr>
              <a:t> </a:t>
            </a:r>
            <a:r>
              <a:rPr sz="900" spc="10" dirty="0">
                <a:solidFill>
                  <a:srgbClr val="4178BD"/>
                </a:solidFill>
                <a:latin typeface="Arial"/>
                <a:cs typeface="Arial"/>
              </a:rPr>
              <a:t>authorizes,</a:t>
            </a:r>
            <a:r>
              <a:rPr sz="900" spc="-70" dirty="0">
                <a:solidFill>
                  <a:srgbClr val="4178BD"/>
                </a:solidFill>
                <a:latin typeface="Arial"/>
                <a:cs typeface="Arial"/>
              </a:rPr>
              <a:t> </a:t>
            </a:r>
            <a:r>
              <a:rPr sz="900" spc="10" dirty="0">
                <a:solidFill>
                  <a:srgbClr val="4178BD"/>
                </a:solidFill>
                <a:latin typeface="Arial"/>
                <a:cs typeface="Arial"/>
              </a:rPr>
              <a:t>and</a:t>
            </a:r>
            <a:r>
              <a:rPr sz="900" spc="-45" dirty="0">
                <a:solidFill>
                  <a:srgbClr val="4178BD"/>
                </a:solidFill>
                <a:latin typeface="Arial"/>
                <a:cs typeface="Arial"/>
              </a:rPr>
              <a:t> </a:t>
            </a:r>
            <a:r>
              <a:rPr sz="900" spc="10" dirty="0">
                <a:solidFill>
                  <a:srgbClr val="4178BD"/>
                </a:solidFill>
                <a:latin typeface="Arial"/>
                <a:cs typeface="Arial"/>
              </a:rPr>
              <a:t>manages</a:t>
            </a:r>
            <a:r>
              <a:rPr sz="900" spc="-65" dirty="0">
                <a:solidFill>
                  <a:srgbClr val="4178BD"/>
                </a:solidFill>
                <a:latin typeface="Arial"/>
                <a:cs typeface="Arial"/>
              </a:rPr>
              <a:t> </a:t>
            </a:r>
            <a:r>
              <a:rPr sz="900" spc="5" dirty="0">
                <a:solidFill>
                  <a:srgbClr val="4178BD"/>
                </a:solidFill>
                <a:latin typeface="Arial"/>
                <a:cs typeface="Arial"/>
              </a:rPr>
              <a:t>identities</a:t>
            </a:r>
            <a:r>
              <a:rPr sz="900" spc="-65" dirty="0">
                <a:solidFill>
                  <a:srgbClr val="4178BD"/>
                </a:solidFill>
                <a:latin typeface="Arial"/>
                <a:cs typeface="Arial"/>
              </a:rPr>
              <a:t> </a:t>
            </a:r>
            <a:r>
              <a:rPr sz="900" spc="10" dirty="0">
                <a:solidFill>
                  <a:srgbClr val="4178BD"/>
                </a:solidFill>
                <a:latin typeface="Arial"/>
                <a:cs typeface="Arial"/>
              </a:rPr>
              <a:t>on</a:t>
            </a:r>
            <a:r>
              <a:rPr sz="900" spc="-45" dirty="0">
                <a:solidFill>
                  <a:srgbClr val="4178BD"/>
                </a:solidFill>
                <a:latin typeface="Arial"/>
                <a:cs typeface="Arial"/>
              </a:rPr>
              <a:t> </a:t>
            </a:r>
            <a:r>
              <a:rPr sz="900" spc="20" dirty="0">
                <a:solidFill>
                  <a:srgbClr val="4178BD"/>
                </a:solidFill>
                <a:latin typeface="Arial"/>
                <a:cs typeface="Arial"/>
              </a:rPr>
              <a:t>a</a:t>
            </a:r>
            <a:r>
              <a:rPr sz="900" spc="-45" dirty="0">
                <a:solidFill>
                  <a:srgbClr val="4178BD"/>
                </a:solidFill>
                <a:latin typeface="Arial"/>
                <a:cs typeface="Arial"/>
              </a:rPr>
              <a:t> </a:t>
            </a:r>
            <a:r>
              <a:rPr sz="900" spc="10" dirty="0">
                <a:solidFill>
                  <a:srgbClr val="4178BD"/>
                </a:solidFill>
                <a:latin typeface="Arial"/>
                <a:cs typeface="Arial"/>
              </a:rPr>
              <a:t>permissioned </a:t>
            </a:r>
            <a:r>
              <a:rPr sz="900" spc="20" dirty="0" smtClean="0">
                <a:solidFill>
                  <a:srgbClr val="4178BD"/>
                </a:solidFill>
                <a:latin typeface="Arial"/>
                <a:cs typeface="Arial"/>
              </a:rPr>
              <a:t>blockchain</a:t>
            </a:r>
            <a:r>
              <a:rPr sz="900" spc="-75" dirty="0" smtClean="0">
                <a:solidFill>
                  <a:srgbClr val="4178BD"/>
                </a:solidFill>
                <a:latin typeface="Arial"/>
                <a:cs typeface="Arial"/>
              </a:rPr>
              <a:t> </a:t>
            </a:r>
            <a:r>
              <a:rPr sz="900" dirty="0">
                <a:solidFill>
                  <a:srgbClr val="4178BD"/>
                </a:solidFill>
                <a:latin typeface="Arial"/>
                <a:cs typeface="Arial"/>
              </a:rPr>
              <a:t>network.</a:t>
            </a:r>
            <a:endParaRPr sz="900" dirty="0">
              <a:latin typeface="Arial"/>
              <a:cs typeface="Arial"/>
            </a:endParaRPr>
          </a:p>
        </p:txBody>
      </p:sp>
      <p:sp>
        <p:nvSpPr>
          <p:cNvPr id="58" name="object 58"/>
          <p:cNvSpPr txBox="1"/>
          <p:nvPr/>
        </p:nvSpPr>
        <p:spPr>
          <a:xfrm>
            <a:off x="3034792" y="2929828"/>
            <a:ext cx="5880608" cy="294311"/>
          </a:xfrm>
          <a:prstGeom prst="rect">
            <a:avLst/>
          </a:prstGeom>
        </p:spPr>
        <p:txBody>
          <a:bodyPr vert="horz" wrap="square" lIns="0" tIns="17145" rIns="0" bIns="0" rtlCol="0">
            <a:spAutoFit/>
          </a:bodyPr>
          <a:lstStyle/>
          <a:p>
            <a:pPr marL="12700" marR="5080">
              <a:lnSpc>
                <a:spcPct val="100000"/>
              </a:lnSpc>
              <a:spcBef>
                <a:spcPts val="135"/>
              </a:spcBef>
            </a:pPr>
            <a:r>
              <a:rPr sz="900" spc="5" dirty="0">
                <a:solidFill>
                  <a:srgbClr val="4178BD"/>
                </a:solidFill>
                <a:latin typeface="Arial"/>
                <a:cs typeface="Arial"/>
              </a:rPr>
              <a:t>Creates</a:t>
            </a:r>
            <a:r>
              <a:rPr sz="900" dirty="0">
                <a:solidFill>
                  <a:srgbClr val="4178BD"/>
                </a:solidFill>
                <a:latin typeface="Arial"/>
                <a:cs typeface="Arial"/>
              </a:rPr>
              <a:t> </a:t>
            </a:r>
            <a:r>
              <a:rPr sz="900" spc="10" dirty="0">
                <a:solidFill>
                  <a:srgbClr val="4178BD"/>
                </a:solidFill>
                <a:latin typeface="Arial"/>
                <a:cs typeface="Arial"/>
              </a:rPr>
              <a:t>notifications</a:t>
            </a:r>
            <a:r>
              <a:rPr sz="900" spc="-75" dirty="0">
                <a:solidFill>
                  <a:srgbClr val="4178BD"/>
                </a:solidFill>
                <a:latin typeface="Arial"/>
                <a:cs typeface="Arial"/>
              </a:rPr>
              <a:t> </a:t>
            </a:r>
            <a:r>
              <a:rPr sz="900" spc="5" dirty="0">
                <a:solidFill>
                  <a:srgbClr val="4178BD"/>
                </a:solidFill>
                <a:latin typeface="Arial"/>
                <a:cs typeface="Arial"/>
              </a:rPr>
              <a:t>of</a:t>
            </a:r>
            <a:r>
              <a:rPr sz="900" spc="-80" dirty="0">
                <a:solidFill>
                  <a:srgbClr val="4178BD"/>
                </a:solidFill>
                <a:latin typeface="Arial"/>
                <a:cs typeface="Arial"/>
              </a:rPr>
              <a:t> </a:t>
            </a:r>
            <a:r>
              <a:rPr sz="900" spc="10" dirty="0">
                <a:solidFill>
                  <a:srgbClr val="4178BD"/>
                </a:solidFill>
                <a:latin typeface="Arial"/>
                <a:cs typeface="Arial"/>
              </a:rPr>
              <a:t>significant</a:t>
            </a:r>
            <a:r>
              <a:rPr sz="900" spc="-80" dirty="0">
                <a:solidFill>
                  <a:srgbClr val="4178BD"/>
                </a:solidFill>
                <a:latin typeface="Arial"/>
                <a:cs typeface="Arial"/>
              </a:rPr>
              <a:t> </a:t>
            </a:r>
            <a:r>
              <a:rPr sz="900" spc="5" dirty="0">
                <a:solidFill>
                  <a:srgbClr val="4178BD"/>
                </a:solidFill>
                <a:latin typeface="Arial"/>
                <a:cs typeface="Arial"/>
              </a:rPr>
              <a:t>operations</a:t>
            </a:r>
            <a:r>
              <a:rPr sz="900" spc="-75" dirty="0">
                <a:solidFill>
                  <a:srgbClr val="4178BD"/>
                </a:solidFill>
                <a:latin typeface="Arial"/>
                <a:cs typeface="Arial"/>
              </a:rPr>
              <a:t> </a:t>
            </a:r>
            <a:r>
              <a:rPr sz="900" spc="10" dirty="0">
                <a:solidFill>
                  <a:srgbClr val="4178BD"/>
                </a:solidFill>
                <a:latin typeface="Arial"/>
                <a:cs typeface="Arial"/>
              </a:rPr>
              <a:t>on</a:t>
            </a:r>
            <a:r>
              <a:rPr sz="900" spc="-55" dirty="0">
                <a:solidFill>
                  <a:srgbClr val="4178BD"/>
                </a:solidFill>
                <a:latin typeface="Arial"/>
                <a:cs typeface="Arial"/>
              </a:rPr>
              <a:t> </a:t>
            </a:r>
            <a:r>
              <a:rPr sz="900" spc="15" dirty="0">
                <a:solidFill>
                  <a:srgbClr val="4178BD"/>
                </a:solidFill>
                <a:latin typeface="Arial"/>
                <a:cs typeface="Arial"/>
              </a:rPr>
              <a:t>the</a:t>
            </a:r>
            <a:r>
              <a:rPr sz="900" spc="-20" dirty="0">
                <a:solidFill>
                  <a:srgbClr val="4178BD"/>
                </a:solidFill>
                <a:latin typeface="Arial"/>
                <a:cs typeface="Arial"/>
              </a:rPr>
              <a:t> </a:t>
            </a:r>
            <a:r>
              <a:rPr sz="900" spc="5" dirty="0">
                <a:solidFill>
                  <a:srgbClr val="4178BD"/>
                </a:solidFill>
                <a:latin typeface="Arial"/>
                <a:cs typeface="Arial"/>
              </a:rPr>
              <a:t>blockchain</a:t>
            </a:r>
            <a:r>
              <a:rPr sz="900" spc="-45" dirty="0">
                <a:solidFill>
                  <a:srgbClr val="4178BD"/>
                </a:solidFill>
                <a:latin typeface="Arial"/>
                <a:cs typeface="Arial"/>
              </a:rPr>
              <a:t> </a:t>
            </a:r>
            <a:r>
              <a:rPr sz="900" spc="5" dirty="0">
                <a:solidFill>
                  <a:srgbClr val="4178BD"/>
                </a:solidFill>
                <a:latin typeface="Arial"/>
                <a:cs typeface="Arial"/>
              </a:rPr>
              <a:t>(e.g.</a:t>
            </a:r>
            <a:r>
              <a:rPr sz="900" spc="-80" dirty="0">
                <a:solidFill>
                  <a:srgbClr val="4178BD"/>
                </a:solidFill>
                <a:latin typeface="Arial"/>
                <a:cs typeface="Arial"/>
              </a:rPr>
              <a:t> </a:t>
            </a:r>
            <a:r>
              <a:rPr sz="900" spc="20" dirty="0">
                <a:solidFill>
                  <a:srgbClr val="4178BD"/>
                </a:solidFill>
                <a:latin typeface="Arial"/>
                <a:cs typeface="Arial"/>
              </a:rPr>
              <a:t>a</a:t>
            </a:r>
            <a:r>
              <a:rPr sz="900" spc="-50" dirty="0">
                <a:solidFill>
                  <a:srgbClr val="4178BD"/>
                </a:solidFill>
                <a:latin typeface="Arial"/>
                <a:cs typeface="Arial"/>
              </a:rPr>
              <a:t> </a:t>
            </a:r>
            <a:r>
              <a:rPr sz="900" spc="10" dirty="0">
                <a:solidFill>
                  <a:srgbClr val="4178BD"/>
                </a:solidFill>
                <a:latin typeface="Arial"/>
                <a:cs typeface="Arial"/>
              </a:rPr>
              <a:t>new</a:t>
            </a:r>
            <a:r>
              <a:rPr sz="900" spc="-65" dirty="0">
                <a:solidFill>
                  <a:srgbClr val="4178BD"/>
                </a:solidFill>
                <a:latin typeface="Arial"/>
                <a:cs typeface="Arial"/>
              </a:rPr>
              <a:t> </a:t>
            </a:r>
            <a:r>
              <a:rPr sz="900" spc="15" dirty="0">
                <a:solidFill>
                  <a:srgbClr val="4178BD"/>
                </a:solidFill>
                <a:latin typeface="Arial"/>
                <a:cs typeface="Arial"/>
              </a:rPr>
              <a:t>block),</a:t>
            </a:r>
            <a:r>
              <a:rPr sz="900" spc="-80" dirty="0">
                <a:solidFill>
                  <a:srgbClr val="4178BD"/>
                </a:solidFill>
                <a:latin typeface="Arial"/>
                <a:cs typeface="Arial"/>
              </a:rPr>
              <a:t> </a:t>
            </a:r>
            <a:r>
              <a:rPr sz="900" spc="10" dirty="0">
                <a:solidFill>
                  <a:srgbClr val="4178BD"/>
                </a:solidFill>
                <a:latin typeface="Arial"/>
                <a:cs typeface="Arial"/>
              </a:rPr>
              <a:t>as</a:t>
            </a:r>
            <a:r>
              <a:rPr sz="900" spc="-5" dirty="0">
                <a:solidFill>
                  <a:srgbClr val="4178BD"/>
                </a:solidFill>
                <a:latin typeface="Arial"/>
                <a:cs typeface="Arial"/>
              </a:rPr>
              <a:t> </a:t>
            </a:r>
            <a:r>
              <a:rPr sz="900" spc="5" dirty="0">
                <a:solidFill>
                  <a:srgbClr val="4178BD"/>
                </a:solidFill>
                <a:latin typeface="Arial"/>
                <a:cs typeface="Arial"/>
              </a:rPr>
              <a:t>well</a:t>
            </a:r>
            <a:r>
              <a:rPr sz="900" spc="-30" dirty="0">
                <a:solidFill>
                  <a:srgbClr val="4178BD"/>
                </a:solidFill>
                <a:latin typeface="Arial"/>
                <a:cs typeface="Arial"/>
              </a:rPr>
              <a:t> </a:t>
            </a:r>
            <a:r>
              <a:rPr sz="900" spc="10" dirty="0">
                <a:solidFill>
                  <a:srgbClr val="4178BD"/>
                </a:solidFill>
                <a:latin typeface="Arial"/>
                <a:cs typeface="Arial"/>
              </a:rPr>
              <a:t>as </a:t>
            </a:r>
            <a:r>
              <a:rPr sz="900" spc="10" dirty="0" smtClean="0">
                <a:solidFill>
                  <a:srgbClr val="4178BD"/>
                </a:solidFill>
                <a:latin typeface="Arial"/>
                <a:cs typeface="Arial"/>
              </a:rPr>
              <a:t>notifications</a:t>
            </a:r>
            <a:r>
              <a:rPr sz="900" spc="-5" dirty="0" smtClean="0">
                <a:solidFill>
                  <a:srgbClr val="4178BD"/>
                </a:solidFill>
                <a:latin typeface="Arial"/>
                <a:cs typeface="Arial"/>
              </a:rPr>
              <a:t> </a:t>
            </a:r>
            <a:r>
              <a:rPr sz="900" spc="10" dirty="0">
                <a:solidFill>
                  <a:srgbClr val="4178BD"/>
                </a:solidFill>
                <a:latin typeface="Arial"/>
                <a:cs typeface="Arial"/>
              </a:rPr>
              <a:t>related</a:t>
            </a:r>
            <a:r>
              <a:rPr sz="900" spc="-50" dirty="0">
                <a:solidFill>
                  <a:srgbClr val="4178BD"/>
                </a:solidFill>
                <a:latin typeface="Arial"/>
                <a:cs typeface="Arial"/>
              </a:rPr>
              <a:t> </a:t>
            </a:r>
            <a:r>
              <a:rPr sz="900" spc="25" dirty="0">
                <a:solidFill>
                  <a:srgbClr val="4178BD"/>
                </a:solidFill>
                <a:latin typeface="Arial"/>
                <a:cs typeface="Arial"/>
              </a:rPr>
              <a:t>to</a:t>
            </a:r>
            <a:r>
              <a:rPr sz="900" spc="-50" dirty="0">
                <a:solidFill>
                  <a:srgbClr val="4178BD"/>
                </a:solidFill>
                <a:latin typeface="Arial"/>
                <a:cs typeface="Arial"/>
              </a:rPr>
              <a:t> </a:t>
            </a:r>
            <a:r>
              <a:rPr sz="900" spc="5" dirty="0">
                <a:solidFill>
                  <a:srgbClr val="4178BD"/>
                </a:solidFill>
                <a:latin typeface="Arial"/>
                <a:cs typeface="Arial"/>
              </a:rPr>
              <a:t>smart</a:t>
            </a:r>
            <a:r>
              <a:rPr sz="900" spc="-80" dirty="0">
                <a:solidFill>
                  <a:srgbClr val="4178BD"/>
                </a:solidFill>
                <a:latin typeface="Arial"/>
                <a:cs typeface="Arial"/>
              </a:rPr>
              <a:t> </a:t>
            </a:r>
            <a:r>
              <a:rPr sz="900" dirty="0">
                <a:solidFill>
                  <a:srgbClr val="4178BD"/>
                </a:solidFill>
                <a:latin typeface="Arial"/>
                <a:cs typeface="Arial"/>
              </a:rPr>
              <a:t>contracts.</a:t>
            </a:r>
            <a:endParaRPr sz="900" dirty="0">
              <a:latin typeface="Arial"/>
              <a:cs typeface="Arial"/>
            </a:endParaRPr>
          </a:p>
        </p:txBody>
      </p:sp>
      <p:sp>
        <p:nvSpPr>
          <p:cNvPr id="59" name="object 59"/>
          <p:cNvSpPr txBox="1"/>
          <p:nvPr/>
        </p:nvSpPr>
        <p:spPr>
          <a:xfrm>
            <a:off x="3039491" y="3489137"/>
            <a:ext cx="3794125" cy="168910"/>
          </a:xfrm>
          <a:prstGeom prst="rect">
            <a:avLst/>
          </a:prstGeom>
        </p:spPr>
        <p:txBody>
          <a:bodyPr vert="horz" wrap="square" lIns="0" tIns="17145" rIns="0" bIns="0" rtlCol="0">
            <a:spAutoFit/>
          </a:bodyPr>
          <a:lstStyle/>
          <a:p>
            <a:pPr marL="12700">
              <a:lnSpc>
                <a:spcPct val="100000"/>
              </a:lnSpc>
              <a:spcBef>
                <a:spcPts val="135"/>
              </a:spcBef>
            </a:pPr>
            <a:r>
              <a:rPr sz="900" spc="-5" dirty="0">
                <a:solidFill>
                  <a:srgbClr val="4178BD"/>
                </a:solidFill>
                <a:latin typeface="Arial"/>
                <a:cs typeface="Arial"/>
              </a:rPr>
              <a:t>Provides</a:t>
            </a:r>
            <a:r>
              <a:rPr sz="900" spc="10" dirty="0">
                <a:solidFill>
                  <a:srgbClr val="4178BD"/>
                </a:solidFill>
                <a:latin typeface="Arial"/>
                <a:cs typeface="Arial"/>
              </a:rPr>
              <a:t> </a:t>
            </a:r>
            <a:r>
              <a:rPr sz="900" spc="15" dirty="0">
                <a:solidFill>
                  <a:srgbClr val="4178BD"/>
                </a:solidFill>
                <a:latin typeface="Arial"/>
                <a:cs typeface="Arial"/>
              </a:rPr>
              <a:t>the</a:t>
            </a:r>
            <a:r>
              <a:rPr sz="900" spc="-45" dirty="0">
                <a:solidFill>
                  <a:srgbClr val="4178BD"/>
                </a:solidFill>
                <a:latin typeface="Arial"/>
                <a:cs typeface="Arial"/>
              </a:rPr>
              <a:t> </a:t>
            </a:r>
            <a:r>
              <a:rPr sz="900" spc="10" dirty="0">
                <a:solidFill>
                  <a:srgbClr val="4178BD"/>
                </a:solidFill>
                <a:latin typeface="Arial"/>
                <a:cs typeface="Arial"/>
              </a:rPr>
              <a:t>ability</a:t>
            </a:r>
            <a:r>
              <a:rPr sz="900" spc="5" dirty="0">
                <a:solidFill>
                  <a:srgbClr val="4178BD"/>
                </a:solidFill>
                <a:latin typeface="Arial"/>
                <a:cs typeface="Arial"/>
              </a:rPr>
              <a:t> </a:t>
            </a:r>
            <a:r>
              <a:rPr sz="900" spc="25" dirty="0">
                <a:solidFill>
                  <a:srgbClr val="4178BD"/>
                </a:solidFill>
                <a:latin typeface="Arial"/>
                <a:cs typeface="Arial"/>
              </a:rPr>
              <a:t>to</a:t>
            </a:r>
            <a:r>
              <a:rPr sz="900" spc="-45" dirty="0">
                <a:solidFill>
                  <a:srgbClr val="4178BD"/>
                </a:solidFill>
                <a:latin typeface="Arial"/>
                <a:cs typeface="Arial"/>
              </a:rPr>
              <a:t> </a:t>
            </a:r>
            <a:r>
              <a:rPr sz="900" spc="10" dirty="0">
                <a:solidFill>
                  <a:srgbClr val="4178BD"/>
                </a:solidFill>
                <a:latin typeface="Arial"/>
                <a:cs typeface="Arial"/>
              </a:rPr>
              <a:t>create,</a:t>
            </a:r>
            <a:r>
              <a:rPr sz="900" spc="-75" dirty="0">
                <a:solidFill>
                  <a:srgbClr val="4178BD"/>
                </a:solidFill>
                <a:latin typeface="Arial"/>
                <a:cs typeface="Arial"/>
              </a:rPr>
              <a:t> </a:t>
            </a:r>
            <a:r>
              <a:rPr sz="900" spc="10" dirty="0">
                <a:solidFill>
                  <a:srgbClr val="4178BD"/>
                </a:solidFill>
                <a:latin typeface="Arial"/>
                <a:cs typeface="Arial"/>
              </a:rPr>
              <a:t>change</a:t>
            </a:r>
            <a:r>
              <a:rPr sz="900" spc="-45" dirty="0">
                <a:solidFill>
                  <a:srgbClr val="4178BD"/>
                </a:solidFill>
                <a:latin typeface="Arial"/>
                <a:cs typeface="Arial"/>
              </a:rPr>
              <a:t> </a:t>
            </a:r>
            <a:r>
              <a:rPr sz="900" spc="5" dirty="0">
                <a:solidFill>
                  <a:srgbClr val="4178BD"/>
                </a:solidFill>
                <a:latin typeface="Arial"/>
                <a:cs typeface="Arial"/>
              </a:rPr>
              <a:t>and</a:t>
            </a:r>
            <a:r>
              <a:rPr sz="900" spc="-45" dirty="0">
                <a:solidFill>
                  <a:srgbClr val="4178BD"/>
                </a:solidFill>
                <a:latin typeface="Arial"/>
                <a:cs typeface="Arial"/>
              </a:rPr>
              <a:t> </a:t>
            </a:r>
            <a:r>
              <a:rPr sz="900" dirty="0">
                <a:solidFill>
                  <a:srgbClr val="4178BD"/>
                </a:solidFill>
                <a:latin typeface="Arial"/>
                <a:cs typeface="Arial"/>
              </a:rPr>
              <a:t>monitor</a:t>
            </a:r>
            <a:r>
              <a:rPr sz="900" spc="-20" dirty="0">
                <a:solidFill>
                  <a:srgbClr val="4178BD"/>
                </a:solidFill>
                <a:latin typeface="Arial"/>
                <a:cs typeface="Arial"/>
              </a:rPr>
              <a:t> </a:t>
            </a:r>
            <a:r>
              <a:rPr sz="900" spc="5" dirty="0">
                <a:solidFill>
                  <a:srgbClr val="4178BD"/>
                </a:solidFill>
                <a:latin typeface="Arial"/>
                <a:cs typeface="Arial"/>
              </a:rPr>
              <a:t>blockchain</a:t>
            </a:r>
            <a:r>
              <a:rPr sz="900" spc="-35" dirty="0">
                <a:solidFill>
                  <a:srgbClr val="4178BD"/>
                </a:solidFill>
                <a:latin typeface="Arial"/>
                <a:cs typeface="Arial"/>
              </a:rPr>
              <a:t> </a:t>
            </a:r>
            <a:r>
              <a:rPr sz="900" dirty="0">
                <a:solidFill>
                  <a:srgbClr val="4178BD"/>
                </a:solidFill>
                <a:latin typeface="Arial"/>
                <a:cs typeface="Arial"/>
              </a:rPr>
              <a:t>components</a:t>
            </a:r>
            <a:endParaRPr sz="900">
              <a:latin typeface="Arial"/>
              <a:cs typeface="Arial"/>
            </a:endParaRPr>
          </a:p>
        </p:txBody>
      </p:sp>
      <p:sp>
        <p:nvSpPr>
          <p:cNvPr id="60" name="object 60"/>
          <p:cNvSpPr txBox="1"/>
          <p:nvPr/>
        </p:nvSpPr>
        <p:spPr>
          <a:xfrm>
            <a:off x="3034792" y="4035567"/>
            <a:ext cx="2443480" cy="168910"/>
          </a:xfrm>
          <a:prstGeom prst="rect">
            <a:avLst/>
          </a:prstGeom>
        </p:spPr>
        <p:txBody>
          <a:bodyPr vert="horz" wrap="square" lIns="0" tIns="17145" rIns="0" bIns="0" rtlCol="0">
            <a:spAutoFit/>
          </a:bodyPr>
          <a:lstStyle/>
          <a:p>
            <a:pPr marL="12700">
              <a:lnSpc>
                <a:spcPct val="100000"/>
              </a:lnSpc>
              <a:spcBef>
                <a:spcPts val="135"/>
              </a:spcBef>
            </a:pPr>
            <a:r>
              <a:rPr sz="900" spc="10" dirty="0">
                <a:solidFill>
                  <a:srgbClr val="4178BD"/>
                </a:solidFill>
                <a:latin typeface="Arial"/>
                <a:cs typeface="Arial"/>
              </a:rPr>
              <a:t>Securely</a:t>
            </a:r>
            <a:r>
              <a:rPr sz="900" spc="5" dirty="0">
                <a:solidFill>
                  <a:srgbClr val="4178BD"/>
                </a:solidFill>
                <a:latin typeface="Arial"/>
                <a:cs typeface="Arial"/>
              </a:rPr>
              <a:t> manages</a:t>
            </a:r>
            <a:r>
              <a:rPr sz="900" spc="-75" dirty="0">
                <a:solidFill>
                  <a:srgbClr val="4178BD"/>
                </a:solidFill>
                <a:latin typeface="Arial"/>
                <a:cs typeface="Arial"/>
              </a:rPr>
              <a:t> </a:t>
            </a:r>
            <a:r>
              <a:rPr sz="900" spc="20" dirty="0">
                <a:solidFill>
                  <a:srgbClr val="4178BD"/>
                </a:solidFill>
                <a:latin typeface="Arial"/>
                <a:cs typeface="Arial"/>
              </a:rPr>
              <a:t>a</a:t>
            </a:r>
            <a:r>
              <a:rPr sz="900" spc="-55" dirty="0">
                <a:solidFill>
                  <a:srgbClr val="4178BD"/>
                </a:solidFill>
                <a:latin typeface="Arial"/>
                <a:cs typeface="Arial"/>
              </a:rPr>
              <a:t> </a:t>
            </a:r>
            <a:r>
              <a:rPr sz="900" spc="10" dirty="0">
                <a:solidFill>
                  <a:srgbClr val="4178BD"/>
                </a:solidFill>
                <a:latin typeface="Arial"/>
                <a:cs typeface="Arial"/>
              </a:rPr>
              <a:t>user’s</a:t>
            </a:r>
            <a:r>
              <a:rPr sz="900" spc="-5" dirty="0">
                <a:solidFill>
                  <a:srgbClr val="4178BD"/>
                </a:solidFill>
                <a:latin typeface="Arial"/>
                <a:cs typeface="Arial"/>
              </a:rPr>
              <a:t> </a:t>
            </a:r>
            <a:r>
              <a:rPr sz="900" dirty="0">
                <a:solidFill>
                  <a:srgbClr val="4178BD"/>
                </a:solidFill>
                <a:latin typeface="Arial"/>
                <a:cs typeface="Arial"/>
              </a:rPr>
              <a:t>security</a:t>
            </a:r>
            <a:r>
              <a:rPr sz="900" spc="-75" dirty="0">
                <a:solidFill>
                  <a:srgbClr val="4178BD"/>
                </a:solidFill>
                <a:latin typeface="Arial"/>
                <a:cs typeface="Arial"/>
              </a:rPr>
              <a:t> </a:t>
            </a:r>
            <a:r>
              <a:rPr sz="900" spc="5" dirty="0">
                <a:solidFill>
                  <a:srgbClr val="4178BD"/>
                </a:solidFill>
                <a:latin typeface="Arial"/>
                <a:cs typeface="Arial"/>
              </a:rPr>
              <a:t>credentials</a:t>
            </a:r>
            <a:endParaRPr sz="900" dirty="0">
              <a:latin typeface="Arial"/>
              <a:cs typeface="Arial"/>
            </a:endParaRPr>
          </a:p>
        </p:txBody>
      </p:sp>
      <p:sp>
        <p:nvSpPr>
          <p:cNvPr id="61" name="object 61"/>
          <p:cNvSpPr/>
          <p:nvPr/>
        </p:nvSpPr>
        <p:spPr>
          <a:xfrm>
            <a:off x="2116835" y="3927347"/>
            <a:ext cx="631190" cy="365760"/>
          </a:xfrm>
          <a:custGeom>
            <a:avLst/>
            <a:gdLst/>
            <a:ahLst/>
            <a:cxnLst/>
            <a:rect l="l" t="t" r="r" b="b"/>
            <a:pathLst>
              <a:path w="631189" h="365760">
                <a:moveTo>
                  <a:pt x="0" y="365760"/>
                </a:moveTo>
                <a:lnTo>
                  <a:pt x="630936" y="365760"/>
                </a:lnTo>
                <a:lnTo>
                  <a:pt x="630936" y="0"/>
                </a:lnTo>
                <a:lnTo>
                  <a:pt x="0" y="0"/>
                </a:lnTo>
                <a:lnTo>
                  <a:pt x="0" y="365760"/>
                </a:lnTo>
                <a:close/>
              </a:path>
            </a:pathLst>
          </a:custGeom>
          <a:ln w="9161">
            <a:solidFill>
              <a:srgbClr val="4178BD"/>
            </a:solidFill>
          </a:ln>
        </p:spPr>
        <p:txBody>
          <a:bodyPr wrap="square" lIns="0" tIns="0" rIns="0" bIns="0" rtlCol="0"/>
          <a:lstStyle/>
          <a:p>
            <a:endParaRPr/>
          </a:p>
        </p:txBody>
      </p:sp>
      <p:sp>
        <p:nvSpPr>
          <p:cNvPr id="62" name="object 62"/>
          <p:cNvSpPr/>
          <p:nvPr/>
        </p:nvSpPr>
        <p:spPr>
          <a:xfrm>
            <a:off x="2253995" y="4046219"/>
            <a:ext cx="338455" cy="173990"/>
          </a:xfrm>
          <a:custGeom>
            <a:avLst/>
            <a:gdLst/>
            <a:ahLst/>
            <a:cxnLst/>
            <a:rect l="l" t="t" r="r" b="b"/>
            <a:pathLst>
              <a:path w="338455" h="173989">
                <a:moveTo>
                  <a:pt x="0" y="173735"/>
                </a:moveTo>
                <a:lnTo>
                  <a:pt x="338328" y="173735"/>
                </a:lnTo>
                <a:lnTo>
                  <a:pt x="338328" y="0"/>
                </a:lnTo>
                <a:lnTo>
                  <a:pt x="0" y="0"/>
                </a:lnTo>
                <a:lnTo>
                  <a:pt x="0" y="173735"/>
                </a:lnTo>
                <a:close/>
              </a:path>
            </a:pathLst>
          </a:custGeom>
          <a:ln w="9161">
            <a:solidFill>
              <a:srgbClr val="4178BD"/>
            </a:solidFill>
          </a:ln>
        </p:spPr>
        <p:txBody>
          <a:bodyPr wrap="square" lIns="0" tIns="0" rIns="0" bIns="0" rtlCol="0"/>
          <a:lstStyle/>
          <a:p>
            <a:endParaRPr/>
          </a:p>
        </p:txBody>
      </p:sp>
      <p:sp>
        <p:nvSpPr>
          <p:cNvPr id="63" name="object 63"/>
          <p:cNvSpPr/>
          <p:nvPr/>
        </p:nvSpPr>
        <p:spPr>
          <a:xfrm>
            <a:off x="2500883" y="4110227"/>
            <a:ext cx="27940" cy="36830"/>
          </a:xfrm>
          <a:custGeom>
            <a:avLst/>
            <a:gdLst/>
            <a:ahLst/>
            <a:cxnLst/>
            <a:rect l="l" t="t" r="r" b="b"/>
            <a:pathLst>
              <a:path w="27939" h="36829">
                <a:moveTo>
                  <a:pt x="0" y="18288"/>
                </a:moveTo>
                <a:lnTo>
                  <a:pt x="0" y="8191"/>
                </a:lnTo>
                <a:lnTo>
                  <a:pt x="6096" y="0"/>
                </a:lnTo>
                <a:lnTo>
                  <a:pt x="13716" y="0"/>
                </a:lnTo>
                <a:lnTo>
                  <a:pt x="21336" y="0"/>
                </a:lnTo>
                <a:lnTo>
                  <a:pt x="27432" y="8191"/>
                </a:lnTo>
                <a:lnTo>
                  <a:pt x="27432" y="18288"/>
                </a:lnTo>
                <a:lnTo>
                  <a:pt x="27432" y="28384"/>
                </a:lnTo>
                <a:lnTo>
                  <a:pt x="21336" y="36576"/>
                </a:lnTo>
                <a:lnTo>
                  <a:pt x="13716" y="36576"/>
                </a:lnTo>
                <a:lnTo>
                  <a:pt x="6096" y="36576"/>
                </a:lnTo>
                <a:lnTo>
                  <a:pt x="0" y="28384"/>
                </a:lnTo>
                <a:lnTo>
                  <a:pt x="0" y="18288"/>
                </a:lnTo>
                <a:close/>
              </a:path>
            </a:pathLst>
          </a:custGeom>
          <a:ln w="9161">
            <a:solidFill>
              <a:srgbClr val="4178BD"/>
            </a:solidFill>
          </a:ln>
        </p:spPr>
        <p:txBody>
          <a:bodyPr wrap="square" lIns="0" tIns="0" rIns="0" bIns="0" rtlCol="0"/>
          <a:lstStyle/>
          <a:p>
            <a:endParaRPr/>
          </a:p>
        </p:txBody>
      </p:sp>
      <p:sp>
        <p:nvSpPr>
          <p:cNvPr id="64" name="object 64"/>
          <p:cNvSpPr/>
          <p:nvPr/>
        </p:nvSpPr>
        <p:spPr>
          <a:xfrm>
            <a:off x="2253995" y="3982211"/>
            <a:ext cx="317500" cy="62230"/>
          </a:xfrm>
          <a:custGeom>
            <a:avLst/>
            <a:gdLst/>
            <a:ahLst/>
            <a:cxnLst/>
            <a:rect l="l" t="t" r="r" b="b"/>
            <a:pathLst>
              <a:path w="317500" h="62229">
                <a:moveTo>
                  <a:pt x="0" y="62103"/>
                </a:moveTo>
                <a:lnTo>
                  <a:pt x="317500" y="0"/>
                </a:lnTo>
              </a:path>
            </a:pathLst>
          </a:custGeom>
          <a:ln w="9161">
            <a:solidFill>
              <a:srgbClr val="4178BD"/>
            </a:solidFill>
          </a:ln>
        </p:spPr>
        <p:txBody>
          <a:bodyPr wrap="square" lIns="0" tIns="0" rIns="0" bIns="0" rtlCol="0"/>
          <a:lstStyle/>
          <a:p>
            <a:endParaRPr/>
          </a:p>
        </p:txBody>
      </p:sp>
      <p:sp>
        <p:nvSpPr>
          <p:cNvPr id="65" name="object 65"/>
          <p:cNvSpPr/>
          <p:nvPr/>
        </p:nvSpPr>
        <p:spPr>
          <a:xfrm>
            <a:off x="2560320" y="3977639"/>
            <a:ext cx="0" cy="62230"/>
          </a:xfrm>
          <a:custGeom>
            <a:avLst/>
            <a:gdLst/>
            <a:ahLst/>
            <a:cxnLst/>
            <a:rect l="l" t="t" r="r" b="b"/>
            <a:pathLst>
              <a:path h="62229">
                <a:moveTo>
                  <a:pt x="0" y="0"/>
                </a:moveTo>
                <a:lnTo>
                  <a:pt x="0" y="62102"/>
                </a:lnTo>
              </a:path>
            </a:pathLst>
          </a:custGeom>
          <a:ln w="18304">
            <a:solidFill>
              <a:srgbClr val="4178BD"/>
            </a:solidFill>
          </a:ln>
        </p:spPr>
        <p:txBody>
          <a:bodyPr wrap="square" lIns="0" tIns="0" rIns="0" bIns="0" rtlCol="0"/>
          <a:lstStyle/>
          <a:p>
            <a:endParaRPr/>
          </a:p>
        </p:txBody>
      </p:sp>
      <p:sp>
        <p:nvSpPr>
          <p:cNvPr id="66" name="object 66"/>
          <p:cNvSpPr/>
          <p:nvPr/>
        </p:nvSpPr>
        <p:spPr>
          <a:xfrm>
            <a:off x="2116835" y="3415283"/>
            <a:ext cx="622300" cy="365760"/>
          </a:xfrm>
          <a:custGeom>
            <a:avLst/>
            <a:gdLst/>
            <a:ahLst/>
            <a:cxnLst/>
            <a:rect l="l" t="t" r="r" b="b"/>
            <a:pathLst>
              <a:path w="622300" h="365760">
                <a:moveTo>
                  <a:pt x="0" y="365759"/>
                </a:moveTo>
                <a:lnTo>
                  <a:pt x="621792" y="365759"/>
                </a:lnTo>
                <a:lnTo>
                  <a:pt x="621792" y="0"/>
                </a:lnTo>
                <a:lnTo>
                  <a:pt x="0" y="0"/>
                </a:lnTo>
                <a:lnTo>
                  <a:pt x="0" y="365759"/>
                </a:lnTo>
                <a:close/>
              </a:path>
            </a:pathLst>
          </a:custGeom>
          <a:ln w="9161">
            <a:solidFill>
              <a:srgbClr val="4178BD"/>
            </a:solidFill>
          </a:ln>
        </p:spPr>
        <p:txBody>
          <a:bodyPr wrap="square" lIns="0" tIns="0" rIns="0" bIns="0" rtlCol="0"/>
          <a:lstStyle/>
          <a:p>
            <a:endParaRPr/>
          </a:p>
        </p:txBody>
      </p:sp>
      <p:sp>
        <p:nvSpPr>
          <p:cNvPr id="67" name="object 67"/>
          <p:cNvSpPr/>
          <p:nvPr/>
        </p:nvSpPr>
        <p:spPr>
          <a:xfrm>
            <a:off x="2203695" y="3511287"/>
            <a:ext cx="201185" cy="192041"/>
          </a:xfrm>
          <a:prstGeom prst="rect">
            <a:avLst/>
          </a:prstGeom>
          <a:blipFill>
            <a:blip r:embed="rId5" cstate="print"/>
            <a:stretch>
              <a:fillRect/>
            </a:stretch>
          </a:blipFill>
        </p:spPr>
        <p:txBody>
          <a:bodyPr wrap="square" lIns="0" tIns="0" rIns="0" bIns="0" rtlCol="0"/>
          <a:lstStyle/>
          <a:p>
            <a:endParaRPr/>
          </a:p>
        </p:txBody>
      </p:sp>
      <p:sp>
        <p:nvSpPr>
          <p:cNvPr id="68" name="object 68"/>
          <p:cNvSpPr txBox="1"/>
          <p:nvPr/>
        </p:nvSpPr>
        <p:spPr>
          <a:xfrm>
            <a:off x="2171700" y="3470147"/>
            <a:ext cx="512445" cy="265430"/>
          </a:xfrm>
          <a:prstGeom prst="rect">
            <a:avLst/>
          </a:prstGeom>
          <a:ln w="9161">
            <a:solidFill>
              <a:srgbClr val="4178BD"/>
            </a:solidFill>
          </a:ln>
        </p:spPr>
        <p:txBody>
          <a:bodyPr vert="horz" wrap="square" lIns="0" tIns="47625" rIns="0" bIns="0" rtlCol="0">
            <a:spAutoFit/>
          </a:bodyPr>
          <a:lstStyle/>
          <a:p>
            <a:pPr marL="114935">
              <a:lnSpc>
                <a:spcPct val="100000"/>
              </a:lnSpc>
              <a:spcBef>
                <a:spcPts val="375"/>
              </a:spcBef>
            </a:pPr>
            <a:r>
              <a:rPr sz="1050" b="1" spc="5" dirty="0">
                <a:solidFill>
                  <a:srgbClr val="4178BD"/>
                </a:solidFill>
                <a:latin typeface="Arial"/>
                <a:cs typeface="Arial"/>
              </a:rPr>
              <a:t>i</a:t>
            </a:r>
            <a:endParaRPr sz="1050">
              <a:latin typeface="Arial"/>
              <a:cs typeface="Arial"/>
            </a:endParaRPr>
          </a:p>
        </p:txBody>
      </p:sp>
      <p:sp>
        <p:nvSpPr>
          <p:cNvPr id="69" name="object 69"/>
          <p:cNvSpPr/>
          <p:nvPr/>
        </p:nvSpPr>
        <p:spPr>
          <a:xfrm>
            <a:off x="2441448" y="3511295"/>
            <a:ext cx="164592" cy="164591"/>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630936" y="4416551"/>
            <a:ext cx="1028700" cy="480059"/>
          </a:xfrm>
          <a:prstGeom prst="rect">
            <a:avLst/>
          </a:prstGeom>
          <a:blipFill>
            <a:blip r:embed="rId3" cstate="print"/>
            <a:stretch>
              <a:fillRect/>
            </a:stretch>
          </a:blipFill>
        </p:spPr>
        <p:txBody>
          <a:bodyPr wrap="square" lIns="0" tIns="0" rIns="0" bIns="0" rtlCol="0"/>
          <a:lstStyle/>
          <a:p>
            <a:endParaRPr/>
          </a:p>
        </p:txBody>
      </p:sp>
      <p:sp>
        <p:nvSpPr>
          <p:cNvPr id="71" name="object 71"/>
          <p:cNvSpPr/>
          <p:nvPr/>
        </p:nvSpPr>
        <p:spPr>
          <a:xfrm>
            <a:off x="690372" y="4448555"/>
            <a:ext cx="914400" cy="365760"/>
          </a:xfrm>
          <a:custGeom>
            <a:avLst/>
            <a:gdLst/>
            <a:ahLst/>
            <a:cxnLst/>
            <a:rect l="l" t="t" r="r" b="b"/>
            <a:pathLst>
              <a:path w="914400" h="365760">
                <a:moveTo>
                  <a:pt x="0" y="60959"/>
                </a:moveTo>
                <a:lnTo>
                  <a:pt x="4786" y="37231"/>
                </a:lnTo>
                <a:lnTo>
                  <a:pt x="17838" y="17854"/>
                </a:lnTo>
                <a:lnTo>
                  <a:pt x="37199" y="4790"/>
                </a:lnTo>
                <a:lnTo>
                  <a:pt x="60909" y="0"/>
                </a:lnTo>
                <a:lnTo>
                  <a:pt x="853440" y="0"/>
                </a:lnTo>
                <a:lnTo>
                  <a:pt x="877163" y="4790"/>
                </a:lnTo>
                <a:lnTo>
                  <a:pt x="896540" y="17854"/>
                </a:lnTo>
                <a:lnTo>
                  <a:pt x="909607" y="37231"/>
                </a:lnTo>
                <a:lnTo>
                  <a:pt x="914400" y="60959"/>
                </a:lnTo>
                <a:lnTo>
                  <a:pt x="914400" y="304799"/>
                </a:lnTo>
                <a:lnTo>
                  <a:pt x="909607" y="328528"/>
                </a:lnTo>
                <a:lnTo>
                  <a:pt x="896540" y="347905"/>
                </a:lnTo>
                <a:lnTo>
                  <a:pt x="877163" y="360969"/>
                </a:lnTo>
                <a:lnTo>
                  <a:pt x="853440" y="365759"/>
                </a:lnTo>
                <a:lnTo>
                  <a:pt x="60909" y="365759"/>
                </a:lnTo>
                <a:lnTo>
                  <a:pt x="37199" y="360969"/>
                </a:lnTo>
                <a:lnTo>
                  <a:pt x="17838" y="347905"/>
                </a:lnTo>
                <a:lnTo>
                  <a:pt x="4786" y="328528"/>
                </a:lnTo>
                <a:lnTo>
                  <a:pt x="0" y="304799"/>
                </a:lnTo>
                <a:lnTo>
                  <a:pt x="0" y="60959"/>
                </a:lnTo>
                <a:close/>
              </a:path>
            </a:pathLst>
          </a:custGeom>
          <a:ln w="9161">
            <a:solidFill>
              <a:srgbClr val="3B75BC"/>
            </a:solidFill>
          </a:ln>
        </p:spPr>
        <p:txBody>
          <a:bodyPr wrap="square" lIns="0" tIns="0" rIns="0" bIns="0" rtlCol="0"/>
          <a:lstStyle/>
          <a:p>
            <a:endParaRPr/>
          </a:p>
        </p:txBody>
      </p:sp>
      <p:sp>
        <p:nvSpPr>
          <p:cNvPr id="72" name="object 72"/>
          <p:cNvSpPr txBox="1"/>
          <p:nvPr/>
        </p:nvSpPr>
        <p:spPr>
          <a:xfrm>
            <a:off x="845717" y="4478400"/>
            <a:ext cx="575945" cy="306070"/>
          </a:xfrm>
          <a:prstGeom prst="rect">
            <a:avLst/>
          </a:prstGeom>
        </p:spPr>
        <p:txBody>
          <a:bodyPr vert="horz" wrap="square" lIns="0" tIns="17145" rIns="0" bIns="0" rtlCol="0">
            <a:spAutoFit/>
          </a:bodyPr>
          <a:lstStyle/>
          <a:p>
            <a:pPr marL="12700" marR="5080" indent="45720">
              <a:lnSpc>
                <a:spcPct val="100000"/>
              </a:lnSpc>
              <a:spcBef>
                <a:spcPts val="135"/>
              </a:spcBef>
            </a:pPr>
            <a:r>
              <a:rPr sz="900" spc="30" dirty="0">
                <a:solidFill>
                  <a:srgbClr val="4178BD"/>
                </a:solidFill>
                <a:latin typeface="Arial"/>
                <a:cs typeface="Arial"/>
              </a:rPr>
              <a:t>Systems  </a:t>
            </a:r>
            <a:r>
              <a:rPr sz="900" spc="-35" dirty="0">
                <a:solidFill>
                  <a:srgbClr val="4178BD"/>
                </a:solidFill>
                <a:latin typeface="Arial"/>
                <a:cs typeface="Arial"/>
              </a:rPr>
              <a:t>I</a:t>
            </a:r>
            <a:r>
              <a:rPr sz="900" dirty="0">
                <a:solidFill>
                  <a:srgbClr val="4178BD"/>
                </a:solidFill>
                <a:latin typeface="Arial"/>
                <a:cs typeface="Arial"/>
              </a:rPr>
              <a:t>n</a:t>
            </a:r>
            <a:r>
              <a:rPr sz="900" spc="35" dirty="0">
                <a:solidFill>
                  <a:srgbClr val="4178BD"/>
                </a:solidFill>
                <a:latin typeface="Arial"/>
                <a:cs typeface="Arial"/>
              </a:rPr>
              <a:t>t</a:t>
            </a:r>
            <a:r>
              <a:rPr sz="900" dirty="0">
                <a:solidFill>
                  <a:srgbClr val="4178BD"/>
                </a:solidFill>
                <a:latin typeface="Arial"/>
                <a:cs typeface="Arial"/>
              </a:rPr>
              <a:t>eg</a:t>
            </a:r>
            <a:r>
              <a:rPr sz="900" spc="-15" dirty="0">
                <a:solidFill>
                  <a:srgbClr val="4178BD"/>
                </a:solidFill>
                <a:latin typeface="Arial"/>
                <a:cs typeface="Arial"/>
              </a:rPr>
              <a:t>r</a:t>
            </a:r>
            <a:r>
              <a:rPr sz="900" dirty="0">
                <a:solidFill>
                  <a:srgbClr val="4178BD"/>
                </a:solidFill>
                <a:latin typeface="Arial"/>
                <a:cs typeface="Arial"/>
              </a:rPr>
              <a:t>a</a:t>
            </a:r>
            <a:r>
              <a:rPr sz="900" spc="35" dirty="0">
                <a:solidFill>
                  <a:srgbClr val="4178BD"/>
                </a:solidFill>
                <a:latin typeface="Arial"/>
                <a:cs typeface="Arial"/>
              </a:rPr>
              <a:t>t</a:t>
            </a:r>
            <a:r>
              <a:rPr sz="900" spc="10" dirty="0">
                <a:solidFill>
                  <a:srgbClr val="4178BD"/>
                </a:solidFill>
                <a:latin typeface="Arial"/>
                <a:cs typeface="Arial"/>
              </a:rPr>
              <a:t>i</a:t>
            </a:r>
            <a:r>
              <a:rPr sz="900" dirty="0">
                <a:solidFill>
                  <a:srgbClr val="4178BD"/>
                </a:solidFill>
                <a:latin typeface="Arial"/>
                <a:cs typeface="Arial"/>
              </a:rPr>
              <a:t>o</a:t>
            </a:r>
            <a:r>
              <a:rPr sz="900" spc="20" dirty="0">
                <a:solidFill>
                  <a:srgbClr val="4178BD"/>
                </a:solidFill>
                <a:latin typeface="Arial"/>
                <a:cs typeface="Arial"/>
              </a:rPr>
              <a:t>n</a:t>
            </a:r>
            <a:endParaRPr sz="900" dirty="0">
              <a:latin typeface="Arial"/>
              <a:cs typeface="Arial"/>
            </a:endParaRPr>
          </a:p>
        </p:txBody>
      </p:sp>
      <p:sp>
        <p:nvSpPr>
          <p:cNvPr id="73" name="object 73"/>
          <p:cNvSpPr txBox="1"/>
          <p:nvPr/>
        </p:nvSpPr>
        <p:spPr>
          <a:xfrm>
            <a:off x="3034792" y="4500336"/>
            <a:ext cx="6033008" cy="155812"/>
          </a:xfrm>
          <a:prstGeom prst="rect">
            <a:avLst/>
          </a:prstGeom>
        </p:spPr>
        <p:txBody>
          <a:bodyPr vert="horz" wrap="square" lIns="0" tIns="17145" rIns="0" bIns="0" rtlCol="0">
            <a:spAutoFit/>
          </a:bodyPr>
          <a:lstStyle/>
          <a:p>
            <a:pPr marL="12700" marR="5080">
              <a:lnSpc>
                <a:spcPct val="100000"/>
              </a:lnSpc>
              <a:spcBef>
                <a:spcPts val="135"/>
              </a:spcBef>
            </a:pPr>
            <a:r>
              <a:rPr sz="900" spc="10" dirty="0">
                <a:solidFill>
                  <a:srgbClr val="4178BD"/>
                </a:solidFill>
                <a:latin typeface="Arial"/>
                <a:cs typeface="Arial"/>
              </a:rPr>
              <a:t>Responsible</a:t>
            </a:r>
            <a:r>
              <a:rPr sz="900" spc="-45" dirty="0">
                <a:solidFill>
                  <a:srgbClr val="4178BD"/>
                </a:solidFill>
                <a:latin typeface="Arial"/>
                <a:cs typeface="Arial"/>
              </a:rPr>
              <a:t> </a:t>
            </a:r>
            <a:r>
              <a:rPr sz="900" spc="-10" dirty="0">
                <a:solidFill>
                  <a:srgbClr val="4178BD"/>
                </a:solidFill>
                <a:latin typeface="Arial"/>
                <a:cs typeface="Arial"/>
              </a:rPr>
              <a:t>for</a:t>
            </a:r>
            <a:r>
              <a:rPr sz="900" spc="-55" dirty="0">
                <a:solidFill>
                  <a:srgbClr val="4178BD"/>
                </a:solidFill>
                <a:latin typeface="Arial"/>
                <a:cs typeface="Arial"/>
              </a:rPr>
              <a:t> </a:t>
            </a:r>
            <a:r>
              <a:rPr sz="900" spc="10" dirty="0">
                <a:solidFill>
                  <a:srgbClr val="4178BD"/>
                </a:solidFill>
                <a:latin typeface="Arial"/>
                <a:cs typeface="Arial"/>
              </a:rPr>
              <a:t>integrating</a:t>
            </a:r>
            <a:r>
              <a:rPr sz="900" spc="-40" dirty="0">
                <a:solidFill>
                  <a:srgbClr val="4178BD"/>
                </a:solidFill>
                <a:latin typeface="Arial"/>
                <a:cs typeface="Arial"/>
              </a:rPr>
              <a:t> </a:t>
            </a:r>
            <a:r>
              <a:rPr sz="900" spc="10" dirty="0">
                <a:solidFill>
                  <a:srgbClr val="4178BD"/>
                </a:solidFill>
                <a:latin typeface="Arial"/>
                <a:cs typeface="Arial"/>
              </a:rPr>
              <a:t>Blockchain</a:t>
            </a:r>
            <a:r>
              <a:rPr sz="900" spc="-45" dirty="0">
                <a:solidFill>
                  <a:srgbClr val="4178BD"/>
                </a:solidFill>
                <a:latin typeface="Arial"/>
                <a:cs typeface="Arial"/>
              </a:rPr>
              <a:t> </a:t>
            </a:r>
            <a:r>
              <a:rPr sz="900" dirty="0">
                <a:solidFill>
                  <a:srgbClr val="4178BD"/>
                </a:solidFill>
                <a:latin typeface="Arial"/>
                <a:cs typeface="Arial"/>
              </a:rPr>
              <a:t>bi-directionally</a:t>
            </a:r>
            <a:r>
              <a:rPr sz="900" spc="-70" dirty="0">
                <a:solidFill>
                  <a:srgbClr val="4178BD"/>
                </a:solidFill>
                <a:latin typeface="Arial"/>
                <a:cs typeface="Arial"/>
              </a:rPr>
              <a:t> </a:t>
            </a:r>
            <a:r>
              <a:rPr sz="900" spc="15" dirty="0">
                <a:solidFill>
                  <a:srgbClr val="4178BD"/>
                </a:solidFill>
                <a:latin typeface="Arial"/>
                <a:cs typeface="Arial"/>
              </a:rPr>
              <a:t>with</a:t>
            </a:r>
            <a:r>
              <a:rPr sz="900" spc="-50" dirty="0">
                <a:solidFill>
                  <a:srgbClr val="4178BD"/>
                </a:solidFill>
                <a:latin typeface="Arial"/>
                <a:cs typeface="Arial"/>
              </a:rPr>
              <a:t> </a:t>
            </a:r>
            <a:r>
              <a:rPr sz="900" dirty="0">
                <a:solidFill>
                  <a:srgbClr val="4178BD"/>
                </a:solidFill>
                <a:latin typeface="Arial"/>
                <a:cs typeface="Arial"/>
              </a:rPr>
              <a:t>external</a:t>
            </a:r>
            <a:r>
              <a:rPr sz="900" spc="-100" dirty="0">
                <a:solidFill>
                  <a:srgbClr val="4178BD"/>
                </a:solidFill>
                <a:latin typeface="Arial"/>
                <a:cs typeface="Arial"/>
              </a:rPr>
              <a:t> </a:t>
            </a:r>
            <a:r>
              <a:rPr sz="900" spc="5" dirty="0">
                <a:solidFill>
                  <a:srgbClr val="4178BD"/>
                </a:solidFill>
                <a:latin typeface="Arial"/>
                <a:cs typeface="Arial"/>
              </a:rPr>
              <a:t>systems.</a:t>
            </a:r>
            <a:r>
              <a:rPr sz="900" spc="145" dirty="0">
                <a:solidFill>
                  <a:srgbClr val="4178BD"/>
                </a:solidFill>
                <a:latin typeface="Arial"/>
                <a:cs typeface="Arial"/>
              </a:rPr>
              <a:t> </a:t>
            </a:r>
            <a:r>
              <a:rPr sz="900" dirty="0">
                <a:solidFill>
                  <a:srgbClr val="4178BD"/>
                </a:solidFill>
                <a:latin typeface="Arial"/>
                <a:cs typeface="Arial"/>
              </a:rPr>
              <a:t>Not</a:t>
            </a:r>
            <a:r>
              <a:rPr sz="900" spc="-5" dirty="0">
                <a:solidFill>
                  <a:srgbClr val="4178BD"/>
                </a:solidFill>
                <a:latin typeface="Arial"/>
                <a:cs typeface="Arial"/>
              </a:rPr>
              <a:t> </a:t>
            </a:r>
            <a:r>
              <a:rPr sz="900" dirty="0">
                <a:solidFill>
                  <a:srgbClr val="4178BD"/>
                </a:solidFill>
                <a:latin typeface="Arial"/>
                <a:cs typeface="Arial"/>
              </a:rPr>
              <a:t>part</a:t>
            </a:r>
            <a:r>
              <a:rPr sz="900" spc="-5" dirty="0">
                <a:solidFill>
                  <a:srgbClr val="4178BD"/>
                </a:solidFill>
                <a:latin typeface="Arial"/>
                <a:cs typeface="Arial"/>
              </a:rPr>
              <a:t> </a:t>
            </a:r>
            <a:r>
              <a:rPr sz="900" spc="5" dirty="0">
                <a:solidFill>
                  <a:srgbClr val="4178BD"/>
                </a:solidFill>
                <a:latin typeface="Arial"/>
                <a:cs typeface="Arial"/>
              </a:rPr>
              <a:t>of </a:t>
            </a:r>
            <a:r>
              <a:rPr sz="900" spc="15" dirty="0" smtClean="0">
                <a:solidFill>
                  <a:srgbClr val="4178BD"/>
                </a:solidFill>
                <a:latin typeface="Arial"/>
                <a:cs typeface="Arial"/>
              </a:rPr>
              <a:t>blockchain</a:t>
            </a:r>
            <a:r>
              <a:rPr sz="900" spc="15" dirty="0">
                <a:solidFill>
                  <a:srgbClr val="4178BD"/>
                </a:solidFill>
                <a:latin typeface="Arial"/>
                <a:cs typeface="Arial"/>
              </a:rPr>
              <a:t>,</a:t>
            </a:r>
            <a:r>
              <a:rPr sz="900" spc="-15" dirty="0">
                <a:solidFill>
                  <a:srgbClr val="4178BD"/>
                </a:solidFill>
                <a:latin typeface="Arial"/>
                <a:cs typeface="Arial"/>
              </a:rPr>
              <a:t> </a:t>
            </a:r>
            <a:r>
              <a:rPr sz="900" dirty="0">
                <a:solidFill>
                  <a:srgbClr val="4178BD"/>
                </a:solidFill>
                <a:latin typeface="Arial"/>
                <a:cs typeface="Arial"/>
              </a:rPr>
              <a:t>but</a:t>
            </a:r>
            <a:r>
              <a:rPr sz="900" spc="-80" dirty="0">
                <a:solidFill>
                  <a:srgbClr val="4178BD"/>
                </a:solidFill>
                <a:latin typeface="Arial"/>
                <a:cs typeface="Arial"/>
              </a:rPr>
              <a:t> </a:t>
            </a:r>
            <a:r>
              <a:rPr sz="900" spc="15" dirty="0">
                <a:solidFill>
                  <a:srgbClr val="4178BD"/>
                </a:solidFill>
                <a:latin typeface="Arial"/>
                <a:cs typeface="Arial"/>
              </a:rPr>
              <a:t>used</a:t>
            </a:r>
            <a:r>
              <a:rPr sz="900" spc="-55" dirty="0">
                <a:solidFill>
                  <a:srgbClr val="4178BD"/>
                </a:solidFill>
                <a:latin typeface="Arial"/>
                <a:cs typeface="Arial"/>
              </a:rPr>
              <a:t> </a:t>
            </a:r>
            <a:r>
              <a:rPr sz="900" spc="15" dirty="0">
                <a:solidFill>
                  <a:srgbClr val="4178BD"/>
                </a:solidFill>
                <a:latin typeface="Arial"/>
                <a:cs typeface="Arial"/>
              </a:rPr>
              <a:t>with</a:t>
            </a:r>
            <a:r>
              <a:rPr sz="900" spc="-55" dirty="0">
                <a:solidFill>
                  <a:srgbClr val="4178BD"/>
                </a:solidFill>
                <a:latin typeface="Arial"/>
                <a:cs typeface="Arial"/>
              </a:rPr>
              <a:t> </a:t>
            </a:r>
            <a:r>
              <a:rPr sz="900" spc="-5" dirty="0">
                <a:solidFill>
                  <a:srgbClr val="4178BD"/>
                </a:solidFill>
                <a:latin typeface="Arial"/>
                <a:cs typeface="Arial"/>
              </a:rPr>
              <a:t>it.</a:t>
            </a:r>
            <a:endParaRPr sz="900" dirty="0">
              <a:latin typeface="Arial"/>
              <a:cs typeface="Arial"/>
            </a:endParaRPr>
          </a:p>
        </p:txBody>
      </p:sp>
      <p:sp>
        <p:nvSpPr>
          <p:cNvPr id="74" name="object 74"/>
          <p:cNvSpPr/>
          <p:nvPr/>
        </p:nvSpPr>
        <p:spPr>
          <a:xfrm>
            <a:off x="2125979" y="4466843"/>
            <a:ext cx="622300" cy="365760"/>
          </a:xfrm>
          <a:custGeom>
            <a:avLst/>
            <a:gdLst/>
            <a:ahLst/>
            <a:cxnLst/>
            <a:rect l="l" t="t" r="r" b="b"/>
            <a:pathLst>
              <a:path w="622300" h="365760">
                <a:moveTo>
                  <a:pt x="0" y="365759"/>
                </a:moveTo>
                <a:lnTo>
                  <a:pt x="621792" y="365759"/>
                </a:lnTo>
                <a:lnTo>
                  <a:pt x="621792" y="0"/>
                </a:lnTo>
                <a:lnTo>
                  <a:pt x="0" y="0"/>
                </a:lnTo>
                <a:lnTo>
                  <a:pt x="0" y="365759"/>
                </a:lnTo>
                <a:close/>
              </a:path>
            </a:pathLst>
          </a:custGeom>
          <a:ln w="9161">
            <a:solidFill>
              <a:srgbClr val="4178BD"/>
            </a:solidFill>
          </a:ln>
        </p:spPr>
        <p:txBody>
          <a:bodyPr wrap="square" lIns="0" tIns="0" rIns="0" bIns="0" rtlCol="0"/>
          <a:lstStyle/>
          <a:p>
            <a:endParaRPr/>
          </a:p>
        </p:txBody>
      </p:sp>
      <p:sp>
        <p:nvSpPr>
          <p:cNvPr id="75" name="object 75"/>
          <p:cNvSpPr/>
          <p:nvPr/>
        </p:nvSpPr>
        <p:spPr>
          <a:xfrm>
            <a:off x="2244851" y="4558283"/>
            <a:ext cx="393700" cy="182880"/>
          </a:xfrm>
          <a:custGeom>
            <a:avLst/>
            <a:gdLst/>
            <a:ahLst/>
            <a:cxnLst/>
            <a:rect l="l" t="t" r="r" b="b"/>
            <a:pathLst>
              <a:path w="393700" h="182879">
                <a:moveTo>
                  <a:pt x="0" y="91439"/>
                </a:moveTo>
                <a:lnTo>
                  <a:pt x="91312" y="0"/>
                </a:lnTo>
                <a:lnTo>
                  <a:pt x="91312" y="45719"/>
                </a:lnTo>
                <a:lnTo>
                  <a:pt x="301879" y="45719"/>
                </a:lnTo>
                <a:lnTo>
                  <a:pt x="301879" y="0"/>
                </a:lnTo>
                <a:lnTo>
                  <a:pt x="393192" y="91439"/>
                </a:lnTo>
                <a:lnTo>
                  <a:pt x="301879" y="182879"/>
                </a:lnTo>
                <a:lnTo>
                  <a:pt x="301879" y="137159"/>
                </a:lnTo>
                <a:lnTo>
                  <a:pt x="91312" y="137159"/>
                </a:lnTo>
                <a:lnTo>
                  <a:pt x="91312" y="182879"/>
                </a:lnTo>
                <a:lnTo>
                  <a:pt x="0" y="91439"/>
                </a:lnTo>
                <a:close/>
              </a:path>
            </a:pathLst>
          </a:custGeom>
          <a:ln w="9161">
            <a:solidFill>
              <a:srgbClr val="4178BD"/>
            </a:solidFill>
          </a:ln>
        </p:spPr>
        <p:txBody>
          <a:bodyPr wrap="square" lIns="0" tIns="0" rIns="0" bIns="0" rtlCol="0"/>
          <a:lstStyle/>
          <a:p>
            <a:endParaRPr/>
          </a:p>
        </p:txBody>
      </p:sp>
      <p:sp>
        <p:nvSpPr>
          <p:cNvPr id="76" name="object 76"/>
          <p:cNvSpPr/>
          <p:nvPr/>
        </p:nvSpPr>
        <p:spPr>
          <a:xfrm>
            <a:off x="2244851" y="2903219"/>
            <a:ext cx="356870" cy="365760"/>
          </a:xfrm>
          <a:custGeom>
            <a:avLst/>
            <a:gdLst/>
            <a:ahLst/>
            <a:cxnLst/>
            <a:rect l="l" t="t" r="r" b="b"/>
            <a:pathLst>
              <a:path w="356869" h="365760">
                <a:moveTo>
                  <a:pt x="0" y="182879"/>
                </a:moveTo>
                <a:lnTo>
                  <a:pt x="6372" y="134276"/>
                </a:lnTo>
                <a:lnTo>
                  <a:pt x="24355" y="90593"/>
                </a:lnTo>
                <a:lnTo>
                  <a:pt x="52244" y="53578"/>
                </a:lnTo>
                <a:lnTo>
                  <a:pt x="88335" y="24976"/>
                </a:lnTo>
                <a:lnTo>
                  <a:pt x="130924" y="6535"/>
                </a:lnTo>
                <a:lnTo>
                  <a:pt x="178308" y="0"/>
                </a:lnTo>
                <a:lnTo>
                  <a:pt x="225691" y="6535"/>
                </a:lnTo>
                <a:lnTo>
                  <a:pt x="268280" y="24976"/>
                </a:lnTo>
                <a:lnTo>
                  <a:pt x="304371" y="53578"/>
                </a:lnTo>
                <a:lnTo>
                  <a:pt x="332260" y="90593"/>
                </a:lnTo>
                <a:lnTo>
                  <a:pt x="350243" y="134276"/>
                </a:lnTo>
                <a:lnTo>
                  <a:pt x="356616" y="182879"/>
                </a:lnTo>
                <a:lnTo>
                  <a:pt x="350243" y="231483"/>
                </a:lnTo>
                <a:lnTo>
                  <a:pt x="332260" y="275166"/>
                </a:lnTo>
                <a:lnTo>
                  <a:pt x="304371" y="312181"/>
                </a:lnTo>
                <a:lnTo>
                  <a:pt x="268280" y="340783"/>
                </a:lnTo>
                <a:lnTo>
                  <a:pt x="225691" y="359224"/>
                </a:lnTo>
                <a:lnTo>
                  <a:pt x="178308" y="365759"/>
                </a:lnTo>
                <a:lnTo>
                  <a:pt x="130924" y="359224"/>
                </a:lnTo>
                <a:lnTo>
                  <a:pt x="88335" y="340783"/>
                </a:lnTo>
                <a:lnTo>
                  <a:pt x="52244" y="312181"/>
                </a:lnTo>
                <a:lnTo>
                  <a:pt x="24355" y="275166"/>
                </a:lnTo>
                <a:lnTo>
                  <a:pt x="6372" y="231483"/>
                </a:lnTo>
                <a:lnTo>
                  <a:pt x="0" y="182879"/>
                </a:lnTo>
                <a:close/>
              </a:path>
            </a:pathLst>
          </a:custGeom>
          <a:ln w="9161">
            <a:solidFill>
              <a:srgbClr val="4178BD"/>
            </a:solidFill>
          </a:ln>
        </p:spPr>
        <p:txBody>
          <a:bodyPr wrap="square" lIns="0" tIns="0" rIns="0" bIns="0" rtlCol="0"/>
          <a:lstStyle/>
          <a:p>
            <a:endParaRPr/>
          </a:p>
        </p:txBody>
      </p:sp>
      <p:sp>
        <p:nvSpPr>
          <p:cNvPr id="77" name="object 77"/>
          <p:cNvSpPr txBox="1"/>
          <p:nvPr/>
        </p:nvSpPr>
        <p:spPr>
          <a:xfrm>
            <a:off x="2381504" y="2926905"/>
            <a:ext cx="895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B75BB"/>
                </a:solidFill>
                <a:latin typeface="Arial"/>
                <a:cs typeface="Arial"/>
              </a:rPr>
              <a:t>!</a:t>
            </a:r>
            <a:endParaRPr sz="1800">
              <a:latin typeface="Arial"/>
              <a:cs typeface="Arial"/>
            </a:endParaRPr>
          </a:p>
        </p:txBody>
      </p:sp>
      <p:sp>
        <p:nvSpPr>
          <p:cNvPr id="79" name="Date Placeholder 78"/>
          <p:cNvSpPr>
            <a:spLocks noGrp="1"/>
          </p:cNvSpPr>
          <p:nvPr>
            <p:ph type="dt" sz="half" idx="6"/>
          </p:nvPr>
        </p:nvSpPr>
        <p:spPr>
          <a:xfrm>
            <a:off x="1828800" y="4831064"/>
            <a:ext cx="2103120" cy="257492"/>
          </a:xfrm>
        </p:spPr>
        <p:txBody>
          <a:bodyPr/>
          <a:lstStyle/>
          <a:p>
            <a:fld id="{CF3D9E77-38E8-4982-AE4C-925C32DE64F1}" type="datetime1">
              <a:rPr lang="zh-CN" altLang="en-US" smtClean="0"/>
              <a:t>2020/8/17</a:t>
            </a:fld>
            <a:endParaRPr lang="en-US" dirty="0"/>
          </a:p>
        </p:txBody>
      </p:sp>
      <p:sp>
        <p:nvSpPr>
          <p:cNvPr id="80" name="Slide Number Placeholder 79"/>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29</a:t>
            </a:fld>
            <a:endParaRPr lang="en-US" altLang="zh-CN" spc="5"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7684200" cy="447558"/>
          </a:xfrm>
          <a:prstGeom prst="rect">
            <a:avLst/>
          </a:prstGeom>
        </p:spPr>
        <p:txBody>
          <a:bodyPr vert="horz" wrap="square" lIns="0" tIns="16510" rIns="0" bIns="0" rtlCol="0">
            <a:spAutoFit/>
          </a:bodyPr>
          <a:lstStyle/>
          <a:p>
            <a:pPr fontAlgn="base"/>
            <a:r>
              <a:rPr lang="en-US" altLang="zh-CN" sz="2800" b="1" dirty="0" smtClean="0"/>
              <a:t>Topics</a:t>
            </a:r>
            <a:endParaRPr lang="en-US" altLang="zh-CN" sz="2800" b="1" dirty="0"/>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3</a:t>
            </a:fld>
            <a:endParaRPr lang="en-US" altLang="zh-CN" spc="5" dirty="0"/>
          </a:p>
        </p:txBody>
      </p:sp>
      <p:sp>
        <p:nvSpPr>
          <p:cNvPr id="68" name="Rectangle 67"/>
          <p:cNvSpPr/>
          <p:nvPr/>
        </p:nvSpPr>
        <p:spPr>
          <a:xfrm>
            <a:off x="457200" y="974725"/>
            <a:ext cx="5867399" cy="2554545"/>
          </a:xfrm>
          <a:prstGeom prst="rect">
            <a:avLst/>
          </a:prstGeom>
        </p:spPr>
        <p:txBody>
          <a:bodyPr wrap="square">
            <a:spAutoFit/>
          </a:bodyPr>
          <a:lstStyle/>
          <a:p>
            <a:pPr marL="285750" indent="-285750" fontAlgn="base">
              <a:buFont typeface="Wingdings" panose="05000000000000000000" pitchFamily="2" charset="2"/>
              <a:buChar char="Ø"/>
            </a:pPr>
            <a:r>
              <a:rPr lang="en-US" altLang="zh-CN" sz="3200" b="1" dirty="0" smtClean="0"/>
              <a:t>Blockchain </a:t>
            </a:r>
            <a:r>
              <a:rPr lang="en-US" altLang="zh-CN" sz="3200" b="1" spc="-15" dirty="0" smtClean="0"/>
              <a:t>Architecture</a:t>
            </a:r>
          </a:p>
          <a:p>
            <a:pPr marL="285750" indent="-285750" fontAlgn="base">
              <a:buFont typeface="Wingdings" panose="05000000000000000000" pitchFamily="2" charset="2"/>
              <a:buChar char="Ø"/>
            </a:pPr>
            <a:r>
              <a:rPr lang="en-US" altLang="zh-CN" sz="3200" b="1" spc="-10" dirty="0"/>
              <a:t>Blockchain </a:t>
            </a:r>
            <a:r>
              <a:rPr lang="en-US" altLang="zh-CN" sz="3200" b="1" dirty="0" smtClean="0"/>
              <a:t>Fabric</a:t>
            </a:r>
            <a:r>
              <a:rPr lang="en-US" altLang="zh-CN" sz="3200" b="1" spc="15" dirty="0" smtClean="0"/>
              <a:t> </a:t>
            </a:r>
            <a:r>
              <a:rPr lang="en-US" altLang="zh-CN" sz="3200" b="1" spc="-15" dirty="0" smtClean="0"/>
              <a:t>Development</a:t>
            </a:r>
          </a:p>
          <a:p>
            <a:pPr marL="285750" indent="-285750" fontAlgn="base">
              <a:buFont typeface="Wingdings" panose="05000000000000000000" pitchFamily="2" charset="2"/>
              <a:buChar char="Ø"/>
            </a:pPr>
            <a:r>
              <a:rPr lang="en-US" altLang="zh-CN" sz="3200" b="1" spc="-10" dirty="0"/>
              <a:t>Blockchain </a:t>
            </a:r>
            <a:r>
              <a:rPr lang="en-US" altLang="en-US" sz="3200" b="1" dirty="0" smtClean="0"/>
              <a:t>Components</a:t>
            </a:r>
          </a:p>
          <a:p>
            <a:pPr marL="285750" indent="-285750" fontAlgn="base">
              <a:buFont typeface="Wingdings" panose="05000000000000000000" pitchFamily="2" charset="2"/>
              <a:buChar char="Ø"/>
            </a:pPr>
            <a:r>
              <a:rPr lang="en-US" altLang="zh-CN" sz="3200" b="1" spc="-15" dirty="0" smtClean="0"/>
              <a:t>Blockchain Operations</a:t>
            </a:r>
          </a:p>
          <a:p>
            <a:pPr marL="285750" indent="-285750" fontAlgn="base">
              <a:buFont typeface="Wingdings" panose="05000000000000000000" pitchFamily="2" charset="2"/>
              <a:buChar char="Ø"/>
            </a:pPr>
            <a:r>
              <a:rPr lang="en-US" altLang="zh-CN" sz="3200" b="1" spc="-15" dirty="0"/>
              <a:t>Hyperledger</a:t>
            </a:r>
            <a:r>
              <a:rPr lang="en-US" altLang="zh-CN" sz="3200" b="1" spc="-10" dirty="0"/>
              <a:t> </a:t>
            </a:r>
            <a:r>
              <a:rPr lang="en-US" altLang="zh-CN" sz="3200" b="1" dirty="0"/>
              <a:t>Composer</a:t>
            </a:r>
          </a:p>
        </p:txBody>
      </p:sp>
    </p:spTree>
    <p:extLst>
      <p:ext uri="{BB962C8B-B14F-4D97-AF65-F5344CB8AC3E}">
        <p14:creationId xmlns:p14="http://schemas.microsoft.com/office/powerpoint/2010/main" val="2111950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7291" y="170509"/>
            <a:ext cx="6253746" cy="509114"/>
          </a:xfrm>
          <a:prstGeom prst="rect">
            <a:avLst/>
          </a:prstGeom>
        </p:spPr>
        <p:txBody>
          <a:bodyPr vert="horz" wrap="square" lIns="0" tIns="16510" rIns="0" bIns="0" rtlCol="0">
            <a:spAutoFit/>
          </a:bodyPr>
          <a:lstStyle/>
          <a:p>
            <a:pPr marL="12700">
              <a:lnSpc>
                <a:spcPct val="100000"/>
              </a:lnSpc>
              <a:spcBef>
                <a:spcPts val="130"/>
              </a:spcBef>
            </a:pPr>
            <a:r>
              <a:rPr sz="3200" b="1" spc="25" dirty="0">
                <a:solidFill>
                  <a:srgbClr val="006CBD"/>
                </a:solidFill>
              </a:rPr>
              <a:t>The </a:t>
            </a:r>
            <a:r>
              <a:rPr sz="3200" b="1" spc="-15" dirty="0">
                <a:solidFill>
                  <a:srgbClr val="006CBD"/>
                </a:solidFill>
              </a:rPr>
              <a:t>Blockchain</a:t>
            </a:r>
            <a:r>
              <a:rPr sz="3200" b="1" spc="310" dirty="0">
                <a:solidFill>
                  <a:srgbClr val="006CBD"/>
                </a:solidFill>
              </a:rPr>
              <a:t> </a:t>
            </a:r>
            <a:r>
              <a:rPr sz="3200" b="1" spc="-10" dirty="0" smtClean="0">
                <a:solidFill>
                  <a:srgbClr val="006CBD"/>
                </a:solidFill>
              </a:rPr>
              <a:t>Developer</a:t>
            </a:r>
            <a:r>
              <a:rPr lang="en-US" sz="3200" b="1" spc="-10" dirty="0" smtClean="0">
                <a:solidFill>
                  <a:srgbClr val="006CBD"/>
                </a:solidFill>
              </a:rPr>
              <a:t>s</a:t>
            </a:r>
            <a:endParaRPr sz="3200" b="1" dirty="0"/>
          </a:p>
        </p:txBody>
      </p:sp>
      <p:sp>
        <p:nvSpPr>
          <p:cNvPr id="3" name="object 3"/>
          <p:cNvSpPr/>
          <p:nvPr/>
        </p:nvSpPr>
        <p:spPr>
          <a:xfrm>
            <a:off x="7694676" y="434339"/>
            <a:ext cx="1243965" cy="850900"/>
          </a:xfrm>
          <a:custGeom>
            <a:avLst/>
            <a:gdLst/>
            <a:ahLst/>
            <a:cxnLst/>
            <a:rect l="l" t="t" r="r" b="b"/>
            <a:pathLst>
              <a:path w="1243965" h="850900">
                <a:moveTo>
                  <a:pt x="1101978" y="0"/>
                </a:moveTo>
                <a:lnTo>
                  <a:pt x="141604" y="0"/>
                </a:lnTo>
                <a:lnTo>
                  <a:pt x="96836" y="7229"/>
                </a:lnTo>
                <a:lnTo>
                  <a:pt x="57963" y="27358"/>
                </a:lnTo>
                <a:lnTo>
                  <a:pt x="27314" y="58046"/>
                </a:lnTo>
                <a:lnTo>
                  <a:pt x="7216" y="96950"/>
                </a:lnTo>
                <a:lnTo>
                  <a:pt x="0" y="141732"/>
                </a:lnTo>
                <a:lnTo>
                  <a:pt x="0" y="708660"/>
                </a:lnTo>
                <a:lnTo>
                  <a:pt x="7216" y="753441"/>
                </a:lnTo>
                <a:lnTo>
                  <a:pt x="27314" y="792345"/>
                </a:lnTo>
                <a:lnTo>
                  <a:pt x="57963" y="823033"/>
                </a:lnTo>
                <a:lnTo>
                  <a:pt x="96836" y="843162"/>
                </a:lnTo>
                <a:lnTo>
                  <a:pt x="141604" y="850392"/>
                </a:lnTo>
                <a:lnTo>
                  <a:pt x="1101978" y="850392"/>
                </a:lnTo>
                <a:lnTo>
                  <a:pt x="1146747" y="843162"/>
                </a:lnTo>
                <a:lnTo>
                  <a:pt x="1185620" y="823033"/>
                </a:lnTo>
                <a:lnTo>
                  <a:pt x="1216269" y="792345"/>
                </a:lnTo>
                <a:lnTo>
                  <a:pt x="1236367" y="753441"/>
                </a:lnTo>
                <a:lnTo>
                  <a:pt x="1243583" y="708660"/>
                </a:lnTo>
                <a:lnTo>
                  <a:pt x="1243583" y="141732"/>
                </a:lnTo>
                <a:lnTo>
                  <a:pt x="1236367" y="96950"/>
                </a:lnTo>
                <a:lnTo>
                  <a:pt x="1216269" y="58046"/>
                </a:lnTo>
                <a:lnTo>
                  <a:pt x="1185620" y="27358"/>
                </a:lnTo>
                <a:lnTo>
                  <a:pt x="1146747" y="7229"/>
                </a:lnTo>
                <a:lnTo>
                  <a:pt x="1101978" y="0"/>
                </a:lnTo>
                <a:close/>
              </a:path>
            </a:pathLst>
          </a:custGeom>
          <a:solidFill>
            <a:srgbClr val="FFFFFF"/>
          </a:solidFill>
        </p:spPr>
        <p:txBody>
          <a:bodyPr wrap="square" lIns="0" tIns="0" rIns="0" bIns="0" rtlCol="0"/>
          <a:lstStyle/>
          <a:p>
            <a:endParaRPr/>
          </a:p>
        </p:txBody>
      </p:sp>
      <p:sp>
        <p:nvSpPr>
          <p:cNvPr id="4" name="object 4"/>
          <p:cNvSpPr/>
          <p:nvPr/>
        </p:nvSpPr>
        <p:spPr>
          <a:xfrm>
            <a:off x="7694676" y="434339"/>
            <a:ext cx="1243965" cy="850900"/>
          </a:xfrm>
          <a:custGeom>
            <a:avLst/>
            <a:gdLst/>
            <a:ahLst/>
            <a:cxnLst/>
            <a:rect l="l" t="t" r="r" b="b"/>
            <a:pathLst>
              <a:path w="1243965" h="850900">
                <a:moveTo>
                  <a:pt x="0" y="141732"/>
                </a:moveTo>
                <a:lnTo>
                  <a:pt x="7216" y="96950"/>
                </a:lnTo>
                <a:lnTo>
                  <a:pt x="27314" y="58046"/>
                </a:lnTo>
                <a:lnTo>
                  <a:pt x="57963" y="27358"/>
                </a:lnTo>
                <a:lnTo>
                  <a:pt x="96836" y="7229"/>
                </a:lnTo>
                <a:lnTo>
                  <a:pt x="141604" y="0"/>
                </a:lnTo>
                <a:lnTo>
                  <a:pt x="1101978" y="0"/>
                </a:lnTo>
                <a:lnTo>
                  <a:pt x="1146747" y="7229"/>
                </a:lnTo>
                <a:lnTo>
                  <a:pt x="1185620" y="27358"/>
                </a:lnTo>
                <a:lnTo>
                  <a:pt x="1216269" y="58046"/>
                </a:lnTo>
                <a:lnTo>
                  <a:pt x="1236367" y="96950"/>
                </a:lnTo>
                <a:lnTo>
                  <a:pt x="1243583" y="141732"/>
                </a:lnTo>
                <a:lnTo>
                  <a:pt x="1243583" y="708660"/>
                </a:lnTo>
                <a:lnTo>
                  <a:pt x="1236367" y="753441"/>
                </a:lnTo>
                <a:lnTo>
                  <a:pt x="1216269" y="792345"/>
                </a:lnTo>
                <a:lnTo>
                  <a:pt x="1185620" y="823033"/>
                </a:lnTo>
                <a:lnTo>
                  <a:pt x="1146747" y="843162"/>
                </a:lnTo>
                <a:lnTo>
                  <a:pt x="1101978" y="850392"/>
                </a:lnTo>
                <a:lnTo>
                  <a:pt x="141604" y="850392"/>
                </a:lnTo>
                <a:lnTo>
                  <a:pt x="96836" y="843162"/>
                </a:lnTo>
                <a:lnTo>
                  <a:pt x="57963" y="823033"/>
                </a:lnTo>
                <a:lnTo>
                  <a:pt x="27314" y="792345"/>
                </a:lnTo>
                <a:lnTo>
                  <a:pt x="7216" y="753441"/>
                </a:lnTo>
                <a:lnTo>
                  <a:pt x="0" y="708660"/>
                </a:lnTo>
                <a:lnTo>
                  <a:pt x="0" y="141732"/>
                </a:lnTo>
                <a:close/>
              </a:path>
            </a:pathLst>
          </a:custGeom>
          <a:ln w="9161">
            <a:solidFill>
              <a:srgbClr val="497DBA"/>
            </a:solidFill>
          </a:ln>
        </p:spPr>
        <p:txBody>
          <a:bodyPr wrap="square" lIns="0" tIns="0" rIns="0" bIns="0" rtlCol="0"/>
          <a:lstStyle/>
          <a:p>
            <a:endParaRPr/>
          </a:p>
        </p:txBody>
      </p:sp>
      <p:sp>
        <p:nvSpPr>
          <p:cNvPr id="5" name="object 5"/>
          <p:cNvSpPr txBox="1"/>
          <p:nvPr/>
        </p:nvSpPr>
        <p:spPr>
          <a:xfrm>
            <a:off x="7983219" y="676211"/>
            <a:ext cx="678180" cy="355600"/>
          </a:xfrm>
          <a:prstGeom prst="rect">
            <a:avLst/>
          </a:prstGeom>
        </p:spPr>
        <p:txBody>
          <a:bodyPr vert="horz" wrap="square" lIns="0" tIns="11430" rIns="0" bIns="0" rtlCol="0">
            <a:spAutoFit/>
          </a:bodyPr>
          <a:lstStyle/>
          <a:p>
            <a:pPr marL="30480" marR="5080" indent="-18415">
              <a:lnSpc>
                <a:spcPct val="103099"/>
              </a:lnSpc>
              <a:spcBef>
                <a:spcPts val="90"/>
              </a:spcBef>
            </a:pPr>
            <a:r>
              <a:rPr sz="1050" spc="20" dirty="0">
                <a:solidFill>
                  <a:srgbClr val="4178BD"/>
                </a:solidFill>
                <a:latin typeface="Arial"/>
                <a:cs typeface="Arial"/>
              </a:rPr>
              <a:t>B</a:t>
            </a:r>
            <a:r>
              <a:rPr sz="1050" spc="-20" dirty="0">
                <a:solidFill>
                  <a:srgbClr val="4178BD"/>
                </a:solidFill>
                <a:latin typeface="Arial"/>
                <a:cs typeface="Arial"/>
              </a:rPr>
              <a:t>lo</a:t>
            </a:r>
            <a:r>
              <a:rPr sz="1050" spc="45" dirty="0">
                <a:solidFill>
                  <a:srgbClr val="4178BD"/>
                </a:solidFill>
                <a:latin typeface="Arial"/>
                <a:cs typeface="Arial"/>
              </a:rPr>
              <a:t>c</a:t>
            </a:r>
            <a:r>
              <a:rPr sz="1050" spc="-25" dirty="0">
                <a:solidFill>
                  <a:srgbClr val="4178BD"/>
                </a:solidFill>
                <a:latin typeface="Arial"/>
                <a:cs typeface="Arial"/>
              </a:rPr>
              <a:t>k</a:t>
            </a:r>
            <a:r>
              <a:rPr sz="1050" spc="45" dirty="0">
                <a:solidFill>
                  <a:srgbClr val="4178BD"/>
                </a:solidFill>
                <a:latin typeface="Arial"/>
                <a:cs typeface="Arial"/>
              </a:rPr>
              <a:t>c</a:t>
            </a:r>
            <a:r>
              <a:rPr sz="1050" spc="-15" dirty="0">
                <a:solidFill>
                  <a:srgbClr val="4178BD"/>
                </a:solidFill>
                <a:latin typeface="Arial"/>
                <a:cs typeface="Arial"/>
              </a:rPr>
              <a:t>ha</a:t>
            </a:r>
            <a:r>
              <a:rPr sz="1050" spc="-20" dirty="0">
                <a:solidFill>
                  <a:srgbClr val="4178BD"/>
                </a:solidFill>
                <a:latin typeface="Arial"/>
                <a:cs typeface="Arial"/>
              </a:rPr>
              <a:t>i</a:t>
            </a:r>
            <a:r>
              <a:rPr sz="1050" spc="10" dirty="0">
                <a:solidFill>
                  <a:srgbClr val="4178BD"/>
                </a:solidFill>
                <a:latin typeface="Arial"/>
                <a:cs typeface="Arial"/>
              </a:rPr>
              <a:t>n  </a:t>
            </a:r>
            <a:r>
              <a:rPr sz="1050" spc="-10" dirty="0">
                <a:solidFill>
                  <a:srgbClr val="4178BD"/>
                </a:solidFill>
                <a:latin typeface="Arial"/>
                <a:cs typeface="Arial"/>
              </a:rPr>
              <a:t>Developer</a:t>
            </a:r>
            <a:endParaRPr sz="1050">
              <a:latin typeface="Arial"/>
              <a:cs typeface="Arial"/>
            </a:endParaRPr>
          </a:p>
        </p:txBody>
      </p:sp>
      <p:sp>
        <p:nvSpPr>
          <p:cNvPr id="6" name="object 6"/>
          <p:cNvSpPr/>
          <p:nvPr/>
        </p:nvSpPr>
        <p:spPr>
          <a:xfrm>
            <a:off x="7525511" y="109727"/>
            <a:ext cx="429768" cy="64007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672323" y="441070"/>
            <a:ext cx="151765" cy="234950"/>
          </a:xfrm>
          <a:prstGeom prst="rect">
            <a:avLst/>
          </a:prstGeom>
        </p:spPr>
        <p:txBody>
          <a:bodyPr vert="horz" wrap="square" lIns="0" tIns="15240" rIns="0" bIns="0" rtlCol="0">
            <a:spAutoFit/>
          </a:bodyPr>
          <a:lstStyle/>
          <a:p>
            <a:pPr marL="12700">
              <a:lnSpc>
                <a:spcPct val="100000"/>
              </a:lnSpc>
              <a:spcBef>
                <a:spcPts val="120"/>
              </a:spcBef>
            </a:pPr>
            <a:r>
              <a:rPr sz="1350" b="1" spc="15" dirty="0">
                <a:solidFill>
                  <a:srgbClr val="FFFFFF"/>
                </a:solidFill>
                <a:latin typeface="Arial"/>
                <a:cs typeface="Arial"/>
              </a:rPr>
              <a:t>D</a:t>
            </a:r>
            <a:endParaRPr sz="1350">
              <a:latin typeface="Arial"/>
              <a:cs typeface="Arial"/>
            </a:endParaRPr>
          </a:p>
        </p:txBody>
      </p:sp>
      <p:sp>
        <p:nvSpPr>
          <p:cNvPr id="8" name="object 8"/>
          <p:cNvSpPr/>
          <p:nvPr/>
        </p:nvSpPr>
        <p:spPr>
          <a:xfrm>
            <a:off x="4586643" y="1331403"/>
            <a:ext cx="1046988" cy="809243"/>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646078" y="1363407"/>
            <a:ext cx="932815" cy="695325"/>
          </a:xfrm>
          <a:custGeom>
            <a:avLst/>
            <a:gdLst/>
            <a:ahLst/>
            <a:cxnLst/>
            <a:rect l="l" t="t" r="r" b="b"/>
            <a:pathLst>
              <a:path w="932814" h="695325">
                <a:moveTo>
                  <a:pt x="0" y="115824"/>
                </a:moveTo>
                <a:lnTo>
                  <a:pt x="9094" y="70723"/>
                </a:lnTo>
                <a:lnTo>
                  <a:pt x="33893" y="33909"/>
                </a:lnTo>
                <a:lnTo>
                  <a:pt x="70669" y="9096"/>
                </a:lnTo>
                <a:lnTo>
                  <a:pt x="115697" y="0"/>
                </a:lnTo>
                <a:lnTo>
                  <a:pt x="816991" y="0"/>
                </a:lnTo>
                <a:lnTo>
                  <a:pt x="862018" y="9096"/>
                </a:lnTo>
                <a:lnTo>
                  <a:pt x="898794" y="33909"/>
                </a:lnTo>
                <a:lnTo>
                  <a:pt x="923593" y="70723"/>
                </a:lnTo>
                <a:lnTo>
                  <a:pt x="932688" y="115824"/>
                </a:lnTo>
                <a:lnTo>
                  <a:pt x="932688" y="579119"/>
                </a:lnTo>
                <a:lnTo>
                  <a:pt x="923593" y="624220"/>
                </a:lnTo>
                <a:lnTo>
                  <a:pt x="898794" y="661035"/>
                </a:lnTo>
                <a:lnTo>
                  <a:pt x="862018" y="685847"/>
                </a:lnTo>
                <a:lnTo>
                  <a:pt x="816991" y="694944"/>
                </a:lnTo>
                <a:lnTo>
                  <a:pt x="115697" y="694944"/>
                </a:lnTo>
                <a:lnTo>
                  <a:pt x="70669" y="685847"/>
                </a:lnTo>
                <a:lnTo>
                  <a:pt x="33893" y="661034"/>
                </a:lnTo>
                <a:lnTo>
                  <a:pt x="9094" y="624220"/>
                </a:lnTo>
                <a:lnTo>
                  <a:pt x="0" y="579119"/>
                </a:lnTo>
                <a:lnTo>
                  <a:pt x="0" y="115824"/>
                </a:lnTo>
                <a:close/>
              </a:path>
            </a:pathLst>
          </a:custGeom>
          <a:ln w="9161">
            <a:solidFill>
              <a:srgbClr val="3B75BC"/>
            </a:solidFill>
          </a:ln>
        </p:spPr>
        <p:txBody>
          <a:bodyPr wrap="square" lIns="0" tIns="0" rIns="0" bIns="0" rtlCol="0"/>
          <a:lstStyle/>
          <a:p>
            <a:endParaRPr/>
          </a:p>
        </p:txBody>
      </p:sp>
      <p:sp>
        <p:nvSpPr>
          <p:cNvPr id="10" name="object 10"/>
          <p:cNvSpPr/>
          <p:nvPr/>
        </p:nvSpPr>
        <p:spPr>
          <a:xfrm>
            <a:off x="5331878" y="1939479"/>
            <a:ext cx="421005" cy="338455"/>
          </a:xfrm>
          <a:custGeom>
            <a:avLst/>
            <a:gdLst/>
            <a:ahLst/>
            <a:cxnLst/>
            <a:rect l="l" t="t" r="r" b="b"/>
            <a:pathLst>
              <a:path w="421004" h="338455">
                <a:moveTo>
                  <a:pt x="420624" y="0"/>
                </a:moveTo>
                <a:lnTo>
                  <a:pt x="0" y="0"/>
                </a:lnTo>
                <a:lnTo>
                  <a:pt x="0" y="338328"/>
                </a:lnTo>
                <a:lnTo>
                  <a:pt x="364236" y="338328"/>
                </a:lnTo>
                <a:lnTo>
                  <a:pt x="420624" y="281940"/>
                </a:lnTo>
                <a:lnTo>
                  <a:pt x="420624" y="0"/>
                </a:lnTo>
                <a:close/>
              </a:path>
            </a:pathLst>
          </a:custGeom>
          <a:solidFill>
            <a:srgbClr val="FFFFFF"/>
          </a:solidFill>
        </p:spPr>
        <p:txBody>
          <a:bodyPr wrap="square" lIns="0" tIns="0" rIns="0" bIns="0" rtlCol="0"/>
          <a:lstStyle/>
          <a:p>
            <a:endParaRPr/>
          </a:p>
        </p:txBody>
      </p:sp>
      <p:sp>
        <p:nvSpPr>
          <p:cNvPr id="11" name="object 11"/>
          <p:cNvSpPr/>
          <p:nvPr/>
        </p:nvSpPr>
        <p:spPr>
          <a:xfrm>
            <a:off x="5696114" y="2221419"/>
            <a:ext cx="56515" cy="56515"/>
          </a:xfrm>
          <a:custGeom>
            <a:avLst/>
            <a:gdLst/>
            <a:ahLst/>
            <a:cxnLst/>
            <a:rect l="l" t="t" r="r" b="b"/>
            <a:pathLst>
              <a:path w="56514" h="56514">
                <a:moveTo>
                  <a:pt x="56387" y="0"/>
                </a:moveTo>
                <a:lnTo>
                  <a:pt x="11303" y="11302"/>
                </a:lnTo>
                <a:lnTo>
                  <a:pt x="0" y="56387"/>
                </a:lnTo>
                <a:lnTo>
                  <a:pt x="56387" y="0"/>
                </a:lnTo>
                <a:close/>
              </a:path>
            </a:pathLst>
          </a:custGeom>
          <a:solidFill>
            <a:srgbClr val="CDCDCD"/>
          </a:solidFill>
        </p:spPr>
        <p:txBody>
          <a:bodyPr wrap="square" lIns="0" tIns="0" rIns="0" bIns="0" rtlCol="0"/>
          <a:lstStyle/>
          <a:p>
            <a:endParaRPr/>
          </a:p>
        </p:txBody>
      </p:sp>
      <p:sp>
        <p:nvSpPr>
          <p:cNvPr id="12" name="object 12"/>
          <p:cNvSpPr/>
          <p:nvPr/>
        </p:nvSpPr>
        <p:spPr>
          <a:xfrm>
            <a:off x="5331878" y="1939479"/>
            <a:ext cx="421005" cy="338455"/>
          </a:xfrm>
          <a:custGeom>
            <a:avLst/>
            <a:gdLst/>
            <a:ahLst/>
            <a:cxnLst/>
            <a:rect l="l" t="t" r="r" b="b"/>
            <a:pathLst>
              <a:path w="421004" h="338455">
                <a:moveTo>
                  <a:pt x="364236" y="338328"/>
                </a:moveTo>
                <a:lnTo>
                  <a:pt x="375539" y="293243"/>
                </a:lnTo>
                <a:lnTo>
                  <a:pt x="420624" y="281940"/>
                </a:lnTo>
                <a:lnTo>
                  <a:pt x="364236" y="338328"/>
                </a:lnTo>
                <a:lnTo>
                  <a:pt x="0" y="338328"/>
                </a:lnTo>
                <a:lnTo>
                  <a:pt x="0" y="0"/>
                </a:lnTo>
                <a:lnTo>
                  <a:pt x="420624" y="0"/>
                </a:lnTo>
                <a:lnTo>
                  <a:pt x="420624" y="281940"/>
                </a:lnTo>
              </a:path>
            </a:pathLst>
          </a:custGeom>
          <a:ln w="9161">
            <a:solidFill>
              <a:srgbClr val="3B75BC"/>
            </a:solidFill>
          </a:ln>
        </p:spPr>
        <p:txBody>
          <a:bodyPr wrap="square" lIns="0" tIns="0" rIns="0" bIns="0" rtlCol="0"/>
          <a:lstStyle/>
          <a:p>
            <a:endParaRPr/>
          </a:p>
        </p:txBody>
      </p:sp>
      <p:sp>
        <p:nvSpPr>
          <p:cNvPr id="13" name="object 13"/>
          <p:cNvSpPr txBox="1"/>
          <p:nvPr/>
        </p:nvSpPr>
        <p:spPr>
          <a:xfrm>
            <a:off x="5430303" y="2022537"/>
            <a:ext cx="232410" cy="113664"/>
          </a:xfrm>
          <a:prstGeom prst="rect">
            <a:avLst/>
          </a:prstGeom>
        </p:spPr>
        <p:txBody>
          <a:bodyPr vert="horz" wrap="square" lIns="0" tIns="15875" rIns="0" bIns="0" rtlCol="0">
            <a:spAutoFit/>
          </a:bodyPr>
          <a:lstStyle/>
          <a:p>
            <a:pPr marL="12700">
              <a:lnSpc>
                <a:spcPct val="100000"/>
              </a:lnSpc>
              <a:spcBef>
                <a:spcPts val="125"/>
              </a:spcBef>
            </a:pPr>
            <a:r>
              <a:rPr sz="550" spc="-15" dirty="0">
                <a:solidFill>
                  <a:srgbClr val="4178BD"/>
                </a:solidFill>
                <a:latin typeface="Arial"/>
                <a:cs typeface="Arial"/>
              </a:rPr>
              <a:t>f</a:t>
            </a:r>
            <a:r>
              <a:rPr sz="550" spc="25" dirty="0">
                <a:solidFill>
                  <a:srgbClr val="4178BD"/>
                </a:solidFill>
                <a:latin typeface="Arial"/>
                <a:cs typeface="Arial"/>
              </a:rPr>
              <a:t>(</a:t>
            </a:r>
            <a:r>
              <a:rPr sz="550" spc="-25" dirty="0">
                <a:solidFill>
                  <a:srgbClr val="4178BD"/>
                </a:solidFill>
                <a:latin typeface="Arial"/>
                <a:cs typeface="Arial"/>
              </a:rPr>
              <a:t>ab</a:t>
            </a:r>
            <a:r>
              <a:rPr sz="550" spc="10" dirty="0">
                <a:solidFill>
                  <a:srgbClr val="4178BD"/>
                </a:solidFill>
                <a:latin typeface="Arial"/>
                <a:cs typeface="Arial"/>
              </a:rPr>
              <a:t>c</a:t>
            </a:r>
            <a:r>
              <a:rPr sz="550" spc="30" dirty="0">
                <a:solidFill>
                  <a:srgbClr val="4178BD"/>
                </a:solidFill>
                <a:latin typeface="Arial"/>
                <a:cs typeface="Arial"/>
              </a:rPr>
              <a:t>);</a:t>
            </a:r>
            <a:endParaRPr sz="550">
              <a:latin typeface="Arial"/>
              <a:cs typeface="Arial"/>
            </a:endParaRPr>
          </a:p>
        </p:txBody>
      </p:sp>
      <p:sp>
        <p:nvSpPr>
          <p:cNvPr id="14" name="object 14"/>
          <p:cNvSpPr txBox="1"/>
          <p:nvPr/>
        </p:nvSpPr>
        <p:spPr>
          <a:xfrm>
            <a:off x="4842547" y="1545716"/>
            <a:ext cx="539115" cy="355600"/>
          </a:xfrm>
          <a:prstGeom prst="rect">
            <a:avLst/>
          </a:prstGeom>
        </p:spPr>
        <p:txBody>
          <a:bodyPr vert="horz" wrap="square" lIns="0" tIns="11430" rIns="0" bIns="0" rtlCol="0">
            <a:spAutoFit/>
          </a:bodyPr>
          <a:lstStyle/>
          <a:p>
            <a:pPr marL="12700" marR="5080" indent="45720">
              <a:lnSpc>
                <a:spcPct val="103099"/>
              </a:lnSpc>
              <a:spcBef>
                <a:spcPts val="90"/>
              </a:spcBef>
            </a:pPr>
            <a:r>
              <a:rPr sz="1050" spc="15" dirty="0">
                <a:solidFill>
                  <a:srgbClr val="4178BD"/>
                </a:solidFill>
                <a:latin typeface="Arial"/>
                <a:cs typeface="Arial"/>
              </a:rPr>
              <a:t>Smart  </a:t>
            </a:r>
            <a:r>
              <a:rPr sz="1050" spc="25" dirty="0">
                <a:solidFill>
                  <a:srgbClr val="4178BD"/>
                </a:solidFill>
                <a:latin typeface="Arial"/>
                <a:cs typeface="Arial"/>
              </a:rPr>
              <a:t>C</a:t>
            </a:r>
            <a:r>
              <a:rPr sz="1050" spc="-15" dirty="0">
                <a:solidFill>
                  <a:srgbClr val="4178BD"/>
                </a:solidFill>
                <a:latin typeface="Arial"/>
                <a:cs typeface="Arial"/>
              </a:rPr>
              <a:t>on</a:t>
            </a:r>
            <a:r>
              <a:rPr sz="1050" spc="-10" dirty="0">
                <a:solidFill>
                  <a:srgbClr val="4178BD"/>
                </a:solidFill>
                <a:latin typeface="Arial"/>
                <a:cs typeface="Arial"/>
              </a:rPr>
              <a:t>t</a:t>
            </a:r>
            <a:r>
              <a:rPr sz="1050" spc="10" dirty="0">
                <a:solidFill>
                  <a:srgbClr val="4178BD"/>
                </a:solidFill>
                <a:latin typeface="Arial"/>
                <a:cs typeface="Arial"/>
              </a:rPr>
              <a:t>r</a:t>
            </a:r>
            <a:r>
              <a:rPr sz="1050" spc="-15" dirty="0">
                <a:solidFill>
                  <a:srgbClr val="4178BD"/>
                </a:solidFill>
                <a:latin typeface="Arial"/>
                <a:cs typeface="Arial"/>
              </a:rPr>
              <a:t>a</a:t>
            </a:r>
            <a:r>
              <a:rPr sz="1050" spc="45" dirty="0">
                <a:solidFill>
                  <a:srgbClr val="4178BD"/>
                </a:solidFill>
                <a:latin typeface="Arial"/>
                <a:cs typeface="Arial"/>
              </a:rPr>
              <a:t>c</a:t>
            </a:r>
            <a:r>
              <a:rPr sz="1050" spc="5" dirty="0">
                <a:solidFill>
                  <a:srgbClr val="4178BD"/>
                </a:solidFill>
                <a:latin typeface="Arial"/>
                <a:cs typeface="Arial"/>
              </a:rPr>
              <a:t>t</a:t>
            </a:r>
            <a:endParaRPr sz="1050">
              <a:latin typeface="Arial"/>
              <a:cs typeface="Arial"/>
            </a:endParaRPr>
          </a:p>
        </p:txBody>
      </p:sp>
      <p:sp>
        <p:nvSpPr>
          <p:cNvPr id="15" name="object 15"/>
          <p:cNvSpPr txBox="1"/>
          <p:nvPr/>
        </p:nvSpPr>
        <p:spPr>
          <a:xfrm>
            <a:off x="469099" y="844621"/>
            <a:ext cx="5027397" cy="294311"/>
          </a:xfrm>
          <a:prstGeom prst="rect">
            <a:avLst/>
          </a:prstGeom>
        </p:spPr>
        <p:txBody>
          <a:bodyPr vert="horz" wrap="square" lIns="0" tIns="17145" rIns="0" bIns="0" rtlCol="0">
            <a:spAutoFit/>
          </a:bodyPr>
          <a:lstStyle/>
          <a:p>
            <a:pPr marL="12700">
              <a:lnSpc>
                <a:spcPct val="100000"/>
              </a:lnSpc>
              <a:spcBef>
                <a:spcPts val="135"/>
              </a:spcBef>
            </a:pPr>
            <a:r>
              <a:rPr spc="-5" dirty="0">
                <a:solidFill>
                  <a:srgbClr val="777677"/>
                </a:solidFill>
                <a:latin typeface="Arial"/>
                <a:cs typeface="Arial"/>
              </a:rPr>
              <a:t>Blockchain </a:t>
            </a:r>
            <a:r>
              <a:rPr dirty="0">
                <a:solidFill>
                  <a:srgbClr val="777677"/>
                </a:solidFill>
                <a:latin typeface="Arial"/>
                <a:cs typeface="Arial"/>
              </a:rPr>
              <a:t>developers’ primary </a:t>
            </a:r>
            <a:r>
              <a:rPr spc="-5" dirty="0">
                <a:solidFill>
                  <a:srgbClr val="777677"/>
                </a:solidFill>
                <a:latin typeface="Arial"/>
                <a:cs typeface="Arial"/>
              </a:rPr>
              <a:t>interests</a:t>
            </a:r>
            <a:r>
              <a:rPr spc="-55" dirty="0">
                <a:solidFill>
                  <a:srgbClr val="777677"/>
                </a:solidFill>
                <a:latin typeface="Arial"/>
                <a:cs typeface="Arial"/>
              </a:rPr>
              <a:t> </a:t>
            </a:r>
            <a:r>
              <a:rPr spc="10" dirty="0">
                <a:solidFill>
                  <a:srgbClr val="777677"/>
                </a:solidFill>
                <a:latin typeface="Arial"/>
                <a:cs typeface="Arial"/>
              </a:rPr>
              <a:t>are…</a:t>
            </a:r>
            <a:endParaRPr dirty="0">
              <a:latin typeface="Arial"/>
              <a:cs typeface="Arial"/>
            </a:endParaRPr>
          </a:p>
        </p:txBody>
      </p:sp>
      <p:sp>
        <p:nvSpPr>
          <p:cNvPr id="16" name="object 16"/>
          <p:cNvSpPr txBox="1"/>
          <p:nvPr/>
        </p:nvSpPr>
        <p:spPr>
          <a:xfrm>
            <a:off x="482790" y="3894784"/>
            <a:ext cx="6159500"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777677"/>
                </a:solidFill>
                <a:latin typeface="Arial"/>
                <a:cs typeface="Arial"/>
              </a:rPr>
              <a:t>They </a:t>
            </a:r>
            <a:r>
              <a:rPr sz="1550" spc="-20" dirty="0">
                <a:solidFill>
                  <a:srgbClr val="777677"/>
                </a:solidFill>
                <a:latin typeface="Arial"/>
                <a:cs typeface="Arial"/>
              </a:rPr>
              <a:t>should </a:t>
            </a:r>
            <a:r>
              <a:rPr sz="1550" spc="20" dirty="0">
                <a:solidFill>
                  <a:srgbClr val="777677"/>
                </a:solidFill>
                <a:latin typeface="Arial"/>
                <a:cs typeface="Arial"/>
              </a:rPr>
              <a:t>NOT </a:t>
            </a:r>
            <a:r>
              <a:rPr sz="1550" spc="-10" dirty="0">
                <a:solidFill>
                  <a:srgbClr val="777677"/>
                </a:solidFill>
                <a:latin typeface="Arial"/>
                <a:cs typeface="Arial"/>
              </a:rPr>
              <a:t>have </a:t>
            </a:r>
            <a:r>
              <a:rPr sz="1550" spc="10" dirty="0">
                <a:solidFill>
                  <a:srgbClr val="777677"/>
                </a:solidFill>
                <a:latin typeface="Arial"/>
                <a:cs typeface="Arial"/>
              </a:rPr>
              <a:t>to </a:t>
            </a:r>
            <a:r>
              <a:rPr sz="1550" spc="5" dirty="0">
                <a:solidFill>
                  <a:srgbClr val="777677"/>
                </a:solidFill>
                <a:latin typeface="Arial"/>
                <a:cs typeface="Arial"/>
              </a:rPr>
              <a:t>care </a:t>
            </a:r>
            <a:r>
              <a:rPr sz="1550" dirty="0">
                <a:solidFill>
                  <a:srgbClr val="777677"/>
                </a:solidFill>
                <a:latin typeface="Arial"/>
                <a:cs typeface="Arial"/>
              </a:rPr>
              <a:t>about </a:t>
            </a:r>
            <a:r>
              <a:rPr sz="1550" spc="5" dirty="0">
                <a:solidFill>
                  <a:srgbClr val="777677"/>
                </a:solidFill>
                <a:latin typeface="Arial"/>
                <a:cs typeface="Arial"/>
              </a:rPr>
              <a:t>operational </a:t>
            </a:r>
            <a:r>
              <a:rPr sz="1550" spc="-5" dirty="0">
                <a:solidFill>
                  <a:srgbClr val="777677"/>
                </a:solidFill>
                <a:latin typeface="Arial"/>
                <a:cs typeface="Arial"/>
              </a:rPr>
              <a:t>concerns, such</a:t>
            </a:r>
            <a:r>
              <a:rPr sz="1550" spc="420" dirty="0">
                <a:solidFill>
                  <a:srgbClr val="777677"/>
                </a:solidFill>
                <a:latin typeface="Arial"/>
                <a:cs typeface="Arial"/>
              </a:rPr>
              <a:t> </a:t>
            </a:r>
            <a:r>
              <a:rPr sz="1550" spc="5" dirty="0">
                <a:solidFill>
                  <a:srgbClr val="777677"/>
                </a:solidFill>
                <a:latin typeface="Arial"/>
                <a:cs typeface="Arial"/>
              </a:rPr>
              <a:t>as:</a:t>
            </a:r>
            <a:endParaRPr sz="1550" dirty="0">
              <a:latin typeface="Arial"/>
              <a:cs typeface="Arial"/>
            </a:endParaRPr>
          </a:p>
        </p:txBody>
      </p:sp>
      <p:sp>
        <p:nvSpPr>
          <p:cNvPr id="17" name="object 17"/>
          <p:cNvSpPr/>
          <p:nvPr/>
        </p:nvSpPr>
        <p:spPr>
          <a:xfrm>
            <a:off x="2904782" y="4202619"/>
            <a:ext cx="1257300" cy="57150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2945294" y="4234623"/>
            <a:ext cx="1143000" cy="457200"/>
          </a:xfrm>
          <a:custGeom>
            <a:avLst/>
            <a:gdLst/>
            <a:ahLst/>
            <a:cxnLst/>
            <a:rect l="l" t="t" r="r" b="b"/>
            <a:pathLst>
              <a:path w="1143000" h="457200">
                <a:moveTo>
                  <a:pt x="0" y="76200"/>
                </a:moveTo>
                <a:lnTo>
                  <a:pt x="5974" y="46537"/>
                </a:lnTo>
                <a:lnTo>
                  <a:pt x="22272" y="22317"/>
                </a:lnTo>
                <a:lnTo>
                  <a:pt x="46452" y="5987"/>
                </a:lnTo>
                <a:lnTo>
                  <a:pt x="76073" y="0"/>
                </a:lnTo>
                <a:lnTo>
                  <a:pt x="1066927" y="0"/>
                </a:lnTo>
                <a:lnTo>
                  <a:pt x="1096547" y="5987"/>
                </a:lnTo>
                <a:lnTo>
                  <a:pt x="1120727" y="22317"/>
                </a:lnTo>
                <a:lnTo>
                  <a:pt x="1137025" y="46537"/>
                </a:lnTo>
                <a:lnTo>
                  <a:pt x="1143000" y="76200"/>
                </a:lnTo>
                <a:lnTo>
                  <a:pt x="1143000" y="381000"/>
                </a:lnTo>
                <a:lnTo>
                  <a:pt x="1137025" y="410662"/>
                </a:lnTo>
                <a:lnTo>
                  <a:pt x="1120727" y="434882"/>
                </a:lnTo>
                <a:lnTo>
                  <a:pt x="1096547" y="451212"/>
                </a:lnTo>
                <a:lnTo>
                  <a:pt x="1066927" y="457200"/>
                </a:lnTo>
                <a:lnTo>
                  <a:pt x="76073" y="457200"/>
                </a:lnTo>
                <a:lnTo>
                  <a:pt x="46452" y="451212"/>
                </a:lnTo>
                <a:lnTo>
                  <a:pt x="22272" y="434882"/>
                </a:lnTo>
                <a:lnTo>
                  <a:pt x="5974" y="410662"/>
                </a:lnTo>
                <a:lnTo>
                  <a:pt x="0" y="381000"/>
                </a:lnTo>
                <a:lnTo>
                  <a:pt x="0" y="76200"/>
                </a:lnTo>
                <a:close/>
              </a:path>
            </a:pathLst>
          </a:custGeom>
          <a:ln w="9161">
            <a:solidFill>
              <a:srgbClr val="BEBEBE"/>
            </a:solidFill>
          </a:ln>
        </p:spPr>
        <p:txBody>
          <a:bodyPr wrap="square" lIns="0" tIns="0" rIns="0" bIns="0" rtlCol="0"/>
          <a:lstStyle/>
          <a:p>
            <a:endParaRPr/>
          </a:p>
        </p:txBody>
      </p:sp>
      <p:sp>
        <p:nvSpPr>
          <p:cNvPr id="19" name="object 19"/>
          <p:cNvSpPr/>
          <p:nvPr/>
        </p:nvSpPr>
        <p:spPr>
          <a:xfrm>
            <a:off x="4175163" y="4202619"/>
            <a:ext cx="1303019" cy="571500"/>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4234599" y="4234623"/>
            <a:ext cx="1188720" cy="457200"/>
          </a:xfrm>
          <a:custGeom>
            <a:avLst/>
            <a:gdLst/>
            <a:ahLst/>
            <a:cxnLst/>
            <a:rect l="l" t="t" r="r" b="b"/>
            <a:pathLst>
              <a:path w="1188720" h="457200">
                <a:moveTo>
                  <a:pt x="0" y="76200"/>
                </a:moveTo>
                <a:lnTo>
                  <a:pt x="5974" y="46537"/>
                </a:lnTo>
                <a:lnTo>
                  <a:pt x="22272" y="22317"/>
                </a:lnTo>
                <a:lnTo>
                  <a:pt x="46452" y="5987"/>
                </a:lnTo>
                <a:lnTo>
                  <a:pt x="76073" y="0"/>
                </a:lnTo>
                <a:lnTo>
                  <a:pt x="1112647" y="0"/>
                </a:lnTo>
                <a:lnTo>
                  <a:pt x="1142267" y="5987"/>
                </a:lnTo>
                <a:lnTo>
                  <a:pt x="1166447" y="22317"/>
                </a:lnTo>
                <a:lnTo>
                  <a:pt x="1182745" y="46537"/>
                </a:lnTo>
                <a:lnTo>
                  <a:pt x="1188720" y="76200"/>
                </a:lnTo>
                <a:lnTo>
                  <a:pt x="1188720" y="381000"/>
                </a:lnTo>
                <a:lnTo>
                  <a:pt x="1182745" y="410662"/>
                </a:lnTo>
                <a:lnTo>
                  <a:pt x="1166447" y="434882"/>
                </a:lnTo>
                <a:lnTo>
                  <a:pt x="1142267" y="451212"/>
                </a:lnTo>
                <a:lnTo>
                  <a:pt x="1112647" y="457200"/>
                </a:lnTo>
                <a:lnTo>
                  <a:pt x="76073" y="457200"/>
                </a:lnTo>
                <a:lnTo>
                  <a:pt x="46452" y="451212"/>
                </a:lnTo>
                <a:lnTo>
                  <a:pt x="22272" y="434882"/>
                </a:lnTo>
                <a:lnTo>
                  <a:pt x="5974" y="410662"/>
                </a:lnTo>
                <a:lnTo>
                  <a:pt x="0" y="381000"/>
                </a:lnTo>
                <a:lnTo>
                  <a:pt x="0" y="76200"/>
                </a:lnTo>
                <a:close/>
              </a:path>
            </a:pathLst>
          </a:custGeom>
          <a:ln w="9161">
            <a:solidFill>
              <a:srgbClr val="BEBEBE"/>
            </a:solidFill>
          </a:ln>
        </p:spPr>
        <p:txBody>
          <a:bodyPr wrap="square" lIns="0" tIns="0" rIns="0" bIns="0" rtlCol="0"/>
          <a:lstStyle/>
          <a:p>
            <a:endParaRPr/>
          </a:p>
        </p:txBody>
      </p:sp>
      <p:sp>
        <p:nvSpPr>
          <p:cNvPr id="21" name="object 21"/>
          <p:cNvSpPr/>
          <p:nvPr/>
        </p:nvSpPr>
        <p:spPr>
          <a:xfrm>
            <a:off x="5510187" y="4202619"/>
            <a:ext cx="1275588" cy="562356"/>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5569622" y="4234623"/>
            <a:ext cx="1161415" cy="448309"/>
          </a:xfrm>
          <a:custGeom>
            <a:avLst/>
            <a:gdLst/>
            <a:ahLst/>
            <a:cxnLst/>
            <a:rect l="l" t="t" r="r" b="b"/>
            <a:pathLst>
              <a:path w="1161415" h="448310">
                <a:moveTo>
                  <a:pt x="0" y="74676"/>
                </a:moveTo>
                <a:lnTo>
                  <a:pt x="5861" y="45611"/>
                </a:lnTo>
                <a:lnTo>
                  <a:pt x="21844" y="21874"/>
                </a:lnTo>
                <a:lnTo>
                  <a:pt x="45541" y="5869"/>
                </a:lnTo>
                <a:lnTo>
                  <a:pt x="74549" y="0"/>
                </a:lnTo>
                <a:lnTo>
                  <a:pt x="1086739" y="0"/>
                </a:lnTo>
                <a:lnTo>
                  <a:pt x="1115746" y="5869"/>
                </a:lnTo>
                <a:lnTo>
                  <a:pt x="1139443" y="21874"/>
                </a:lnTo>
                <a:lnTo>
                  <a:pt x="1155426" y="45611"/>
                </a:lnTo>
                <a:lnTo>
                  <a:pt x="1161287" y="74676"/>
                </a:lnTo>
                <a:lnTo>
                  <a:pt x="1161287" y="373380"/>
                </a:lnTo>
                <a:lnTo>
                  <a:pt x="1155426" y="402444"/>
                </a:lnTo>
                <a:lnTo>
                  <a:pt x="1139443" y="426181"/>
                </a:lnTo>
                <a:lnTo>
                  <a:pt x="1115746" y="442186"/>
                </a:lnTo>
                <a:lnTo>
                  <a:pt x="1086739" y="448056"/>
                </a:lnTo>
                <a:lnTo>
                  <a:pt x="74549" y="448056"/>
                </a:lnTo>
                <a:lnTo>
                  <a:pt x="45541" y="442186"/>
                </a:lnTo>
                <a:lnTo>
                  <a:pt x="21844" y="426181"/>
                </a:lnTo>
                <a:lnTo>
                  <a:pt x="5861" y="402444"/>
                </a:lnTo>
                <a:lnTo>
                  <a:pt x="0" y="373380"/>
                </a:lnTo>
                <a:lnTo>
                  <a:pt x="0" y="74676"/>
                </a:lnTo>
                <a:close/>
              </a:path>
            </a:pathLst>
          </a:custGeom>
          <a:ln w="9161">
            <a:solidFill>
              <a:srgbClr val="BEBEBE"/>
            </a:solidFill>
          </a:ln>
        </p:spPr>
        <p:txBody>
          <a:bodyPr wrap="square" lIns="0" tIns="0" rIns="0" bIns="0" rtlCol="0"/>
          <a:lstStyle/>
          <a:p>
            <a:endParaRPr/>
          </a:p>
        </p:txBody>
      </p:sp>
      <p:sp>
        <p:nvSpPr>
          <p:cNvPr id="23" name="object 23"/>
          <p:cNvSpPr txBox="1"/>
          <p:nvPr/>
        </p:nvSpPr>
        <p:spPr>
          <a:xfrm>
            <a:off x="3280194" y="4356404"/>
            <a:ext cx="3190875" cy="223138"/>
          </a:xfrm>
          <a:prstGeom prst="rect">
            <a:avLst/>
          </a:prstGeom>
        </p:spPr>
        <p:txBody>
          <a:bodyPr vert="horz" wrap="square" lIns="0" tIns="15240" rIns="0" bIns="0" rtlCol="0">
            <a:spAutoFit/>
          </a:bodyPr>
          <a:lstStyle/>
          <a:p>
            <a:pPr marL="12700">
              <a:lnSpc>
                <a:spcPct val="100000"/>
              </a:lnSpc>
              <a:spcBef>
                <a:spcPts val="120"/>
              </a:spcBef>
              <a:tabLst>
                <a:tab pos="1105535" algn="l"/>
                <a:tab pos="2551430" algn="l"/>
              </a:tabLst>
            </a:pPr>
            <a:r>
              <a:rPr sz="2025" spc="22" baseline="4115" dirty="0">
                <a:solidFill>
                  <a:srgbClr val="BEBEBE"/>
                </a:solidFill>
                <a:latin typeface="Arial"/>
                <a:cs typeface="Arial"/>
              </a:rPr>
              <a:t>Peers	</a:t>
            </a:r>
            <a:r>
              <a:rPr sz="1350" spc="10" dirty="0">
                <a:solidFill>
                  <a:srgbClr val="BEBEBE"/>
                </a:solidFill>
                <a:latin typeface="Arial"/>
                <a:cs typeface="Arial"/>
              </a:rPr>
              <a:t>Consensus	</a:t>
            </a:r>
            <a:r>
              <a:rPr sz="2025" baseline="2057" dirty="0">
                <a:solidFill>
                  <a:srgbClr val="BEBEBE"/>
                </a:solidFill>
                <a:latin typeface="Arial"/>
                <a:cs typeface="Arial"/>
              </a:rPr>
              <a:t>Security</a:t>
            </a:r>
            <a:endParaRPr sz="2025" baseline="2057" dirty="0">
              <a:latin typeface="Arial"/>
              <a:cs typeface="Arial"/>
            </a:endParaRPr>
          </a:p>
        </p:txBody>
      </p:sp>
      <p:sp>
        <p:nvSpPr>
          <p:cNvPr id="24" name="object 24"/>
          <p:cNvSpPr txBox="1"/>
          <p:nvPr/>
        </p:nvSpPr>
        <p:spPr>
          <a:xfrm>
            <a:off x="474598" y="2417888"/>
            <a:ext cx="6178550" cy="267970"/>
          </a:xfrm>
          <a:prstGeom prst="rect">
            <a:avLst/>
          </a:prstGeom>
        </p:spPr>
        <p:txBody>
          <a:bodyPr vert="horz" wrap="square" lIns="0" tIns="17145" rIns="0" bIns="0" rtlCol="0">
            <a:spAutoFit/>
          </a:bodyPr>
          <a:lstStyle/>
          <a:p>
            <a:pPr marL="12700">
              <a:lnSpc>
                <a:spcPct val="100000"/>
              </a:lnSpc>
              <a:spcBef>
                <a:spcPts val="135"/>
              </a:spcBef>
            </a:pPr>
            <a:r>
              <a:rPr sz="1550" spc="-5" dirty="0">
                <a:solidFill>
                  <a:srgbClr val="777677"/>
                </a:solidFill>
                <a:latin typeface="Arial"/>
                <a:cs typeface="Arial"/>
              </a:rPr>
              <a:t>…and </a:t>
            </a:r>
            <a:r>
              <a:rPr sz="1550" spc="10" dirty="0">
                <a:solidFill>
                  <a:srgbClr val="777677"/>
                </a:solidFill>
                <a:latin typeface="Arial"/>
                <a:cs typeface="Arial"/>
              </a:rPr>
              <a:t>how </a:t>
            </a:r>
            <a:r>
              <a:rPr sz="1550" spc="-15" dirty="0">
                <a:solidFill>
                  <a:srgbClr val="777677"/>
                </a:solidFill>
                <a:latin typeface="Arial"/>
                <a:cs typeface="Arial"/>
              </a:rPr>
              <a:t>they </a:t>
            </a:r>
            <a:r>
              <a:rPr sz="1550" spc="-5" dirty="0">
                <a:solidFill>
                  <a:srgbClr val="777677"/>
                </a:solidFill>
                <a:latin typeface="Arial"/>
                <a:cs typeface="Arial"/>
              </a:rPr>
              <a:t>interact with </a:t>
            </a:r>
            <a:r>
              <a:rPr sz="1550" spc="-20" dirty="0">
                <a:solidFill>
                  <a:srgbClr val="777677"/>
                </a:solidFill>
                <a:latin typeface="Arial"/>
                <a:cs typeface="Arial"/>
              </a:rPr>
              <a:t>the </a:t>
            </a:r>
            <a:r>
              <a:rPr sz="1550" spc="-10" dirty="0">
                <a:solidFill>
                  <a:srgbClr val="777677"/>
                </a:solidFill>
                <a:latin typeface="Arial"/>
                <a:cs typeface="Arial"/>
              </a:rPr>
              <a:t>ledger </a:t>
            </a:r>
            <a:r>
              <a:rPr sz="1550" spc="-20" dirty="0">
                <a:solidFill>
                  <a:srgbClr val="777677"/>
                </a:solidFill>
                <a:latin typeface="Arial"/>
                <a:cs typeface="Arial"/>
              </a:rPr>
              <a:t>and </a:t>
            </a:r>
            <a:r>
              <a:rPr sz="1550" dirty="0">
                <a:solidFill>
                  <a:srgbClr val="777677"/>
                </a:solidFill>
                <a:latin typeface="Arial"/>
                <a:cs typeface="Arial"/>
              </a:rPr>
              <a:t>other </a:t>
            </a:r>
            <a:r>
              <a:rPr sz="1550" spc="10" dirty="0">
                <a:solidFill>
                  <a:srgbClr val="777677"/>
                </a:solidFill>
                <a:latin typeface="Arial"/>
                <a:cs typeface="Arial"/>
              </a:rPr>
              <a:t>systems </a:t>
            </a:r>
            <a:r>
              <a:rPr sz="1550" spc="40" dirty="0">
                <a:solidFill>
                  <a:srgbClr val="777677"/>
                </a:solidFill>
                <a:latin typeface="Arial"/>
                <a:cs typeface="Arial"/>
              </a:rPr>
              <a:t>of</a:t>
            </a:r>
            <a:r>
              <a:rPr sz="1550" spc="-180" dirty="0">
                <a:solidFill>
                  <a:srgbClr val="777677"/>
                </a:solidFill>
                <a:latin typeface="Arial"/>
                <a:cs typeface="Arial"/>
              </a:rPr>
              <a:t> </a:t>
            </a:r>
            <a:r>
              <a:rPr sz="1550" spc="10" dirty="0">
                <a:solidFill>
                  <a:srgbClr val="777677"/>
                </a:solidFill>
                <a:latin typeface="Arial"/>
                <a:cs typeface="Arial"/>
              </a:rPr>
              <a:t>record:</a:t>
            </a:r>
            <a:endParaRPr sz="1550">
              <a:latin typeface="Arial"/>
              <a:cs typeface="Arial"/>
            </a:endParaRPr>
          </a:p>
        </p:txBody>
      </p:sp>
      <p:sp>
        <p:nvSpPr>
          <p:cNvPr id="25" name="object 25"/>
          <p:cNvSpPr/>
          <p:nvPr/>
        </p:nvSpPr>
        <p:spPr>
          <a:xfrm>
            <a:off x="7156106" y="2794443"/>
            <a:ext cx="1001268" cy="708659"/>
          </a:xfrm>
          <a:prstGeom prst="rect">
            <a:avLst/>
          </a:prstGeom>
          <a:blipFill>
            <a:blip r:embed="rId8" cstate="print"/>
            <a:stretch>
              <a:fillRect/>
            </a:stretch>
          </a:blipFill>
        </p:spPr>
        <p:txBody>
          <a:bodyPr wrap="square" lIns="0" tIns="0" rIns="0" bIns="0" rtlCol="0"/>
          <a:lstStyle/>
          <a:p>
            <a:endParaRPr/>
          </a:p>
        </p:txBody>
      </p:sp>
      <p:sp>
        <p:nvSpPr>
          <p:cNvPr id="26" name="object 26"/>
          <p:cNvSpPr/>
          <p:nvPr/>
        </p:nvSpPr>
        <p:spPr>
          <a:xfrm>
            <a:off x="7215542" y="2826447"/>
            <a:ext cx="887094" cy="594360"/>
          </a:xfrm>
          <a:custGeom>
            <a:avLst/>
            <a:gdLst/>
            <a:ahLst/>
            <a:cxnLst/>
            <a:rect l="l" t="t" r="r" b="b"/>
            <a:pathLst>
              <a:path w="887095" h="594360">
                <a:moveTo>
                  <a:pt x="0" y="99060"/>
                </a:moveTo>
                <a:lnTo>
                  <a:pt x="7778" y="60489"/>
                </a:lnTo>
                <a:lnTo>
                  <a:pt x="28987" y="29003"/>
                </a:lnTo>
                <a:lnTo>
                  <a:pt x="60436" y="7780"/>
                </a:lnTo>
                <a:lnTo>
                  <a:pt x="98932" y="0"/>
                </a:lnTo>
                <a:lnTo>
                  <a:pt x="788034" y="0"/>
                </a:lnTo>
                <a:lnTo>
                  <a:pt x="826531" y="7780"/>
                </a:lnTo>
                <a:lnTo>
                  <a:pt x="857980" y="29003"/>
                </a:lnTo>
                <a:lnTo>
                  <a:pt x="879189" y="60489"/>
                </a:lnTo>
                <a:lnTo>
                  <a:pt x="886967" y="99060"/>
                </a:lnTo>
                <a:lnTo>
                  <a:pt x="886967" y="495300"/>
                </a:lnTo>
                <a:lnTo>
                  <a:pt x="879189" y="533870"/>
                </a:lnTo>
                <a:lnTo>
                  <a:pt x="857980" y="565356"/>
                </a:lnTo>
                <a:lnTo>
                  <a:pt x="826531" y="586579"/>
                </a:lnTo>
                <a:lnTo>
                  <a:pt x="788034" y="594360"/>
                </a:lnTo>
                <a:lnTo>
                  <a:pt x="98932" y="594360"/>
                </a:lnTo>
                <a:lnTo>
                  <a:pt x="60436" y="586579"/>
                </a:lnTo>
                <a:lnTo>
                  <a:pt x="28987" y="565356"/>
                </a:lnTo>
                <a:lnTo>
                  <a:pt x="7778" y="533870"/>
                </a:lnTo>
                <a:lnTo>
                  <a:pt x="0" y="495300"/>
                </a:lnTo>
                <a:lnTo>
                  <a:pt x="0" y="99060"/>
                </a:lnTo>
                <a:close/>
              </a:path>
            </a:pathLst>
          </a:custGeom>
          <a:ln w="9161">
            <a:solidFill>
              <a:srgbClr val="3B75BC"/>
            </a:solidFill>
          </a:ln>
        </p:spPr>
        <p:txBody>
          <a:bodyPr wrap="square" lIns="0" tIns="0" rIns="0" bIns="0" rtlCol="0"/>
          <a:lstStyle/>
          <a:p>
            <a:endParaRPr/>
          </a:p>
        </p:txBody>
      </p:sp>
      <p:sp>
        <p:nvSpPr>
          <p:cNvPr id="27" name="object 27"/>
          <p:cNvSpPr txBox="1"/>
          <p:nvPr/>
        </p:nvSpPr>
        <p:spPr>
          <a:xfrm>
            <a:off x="7353465" y="2934080"/>
            <a:ext cx="641985" cy="355600"/>
          </a:xfrm>
          <a:prstGeom prst="rect">
            <a:avLst/>
          </a:prstGeom>
        </p:spPr>
        <p:txBody>
          <a:bodyPr vert="horz" wrap="square" lIns="0" tIns="12065" rIns="0" bIns="0" rtlCol="0">
            <a:spAutoFit/>
          </a:bodyPr>
          <a:lstStyle/>
          <a:p>
            <a:pPr marL="12700" marR="5080" indent="36195">
              <a:lnSpc>
                <a:spcPct val="103000"/>
              </a:lnSpc>
              <a:spcBef>
                <a:spcPts val="95"/>
              </a:spcBef>
            </a:pPr>
            <a:r>
              <a:rPr sz="1050" spc="10" dirty="0">
                <a:solidFill>
                  <a:srgbClr val="4178BD"/>
                </a:solidFill>
                <a:latin typeface="Arial"/>
                <a:cs typeface="Arial"/>
              </a:rPr>
              <a:t>Systems  </a:t>
            </a:r>
            <a:r>
              <a:rPr sz="1050" spc="-80" dirty="0">
                <a:solidFill>
                  <a:srgbClr val="4178BD"/>
                </a:solidFill>
                <a:latin typeface="Arial"/>
                <a:cs typeface="Arial"/>
              </a:rPr>
              <a:t>I</a:t>
            </a:r>
            <a:r>
              <a:rPr sz="1050" spc="-15" dirty="0">
                <a:solidFill>
                  <a:srgbClr val="4178BD"/>
                </a:solidFill>
                <a:latin typeface="Arial"/>
                <a:cs typeface="Arial"/>
              </a:rPr>
              <a:t>n</a:t>
            </a:r>
            <a:r>
              <a:rPr sz="1050" spc="-10" dirty="0">
                <a:solidFill>
                  <a:srgbClr val="4178BD"/>
                </a:solidFill>
                <a:latin typeface="Arial"/>
                <a:cs typeface="Arial"/>
              </a:rPr>
              <a:t>t</a:t>
            </a:r>
            <a:r>
              <a:rPr sz="1050" spc="-15" dirty="0">
                <a:solidFill>
                  <a:srgbClr val="4178BD"/>
                </a:solidFill>
                <a:latin typeface="Arial"/>
                <a:cs typeface="Arial"/>
              </a:rPr>
              <a:t>eg</a:t>
            </a:r>
            <a:r>
              <a:rPr sz="1050" spc="10" dirty="0">
                <a:solidFill>
                  <a:srgbClr val="4178BD"/>
                </a:solidFill>
                <a:latin typeface="Arial"/>
                <a:cs typeface="Arial"/>
              </a:rPr>
              <a:t>r</a:t>
            </a:r>
            <a:r>
              <a:rPr sz="1050" spc="-15" dirty="0">
                <a:solidFill>
                  <a:srgbClr val="4178BD"/>
                </a:solidFill>
                <a:latin typeface="Arial"/>
                <a:cs typeface="Arial"/>
              </a:rPr>
              <a:t>a</a:t>
            </a:r>
            <a:r>
              <a:rPr sz="1050" spc="-10" dirty="0">
                <a:solidFill>
                  <a:srgbClr val="4178BD"/>
                </a:solidFill>
                <a:latin typeface="Arial"/>
                <a:cs typeface="Arial"/>
              </a:rPr>
              <a:t>t</a:t>
            </a:r>
            <a:r>
              <a:rPr sz="1050" spc="-20" dirty="0">
                <a:solidFill>
                  <a:srgbClr val="4178BD"/>
                </a:solidFill>
                <a:latin typeface="Arial"/>
                <a:cs typeface="Arial"/>
              </a:rPr>
              <a:t>i</a:t>
            </a:r>
            <a:r>
              <a:rPr sz="1050" spc="-15" dirty="0">
                <a:solidFill>
                  <a:srgbClr val="4178BD"/>
                </a:solidFill>
                <a:latin typeface="Arial"/>
                <a:cs typeface="Arial"/>
              </a:rPr>
              <a:t>o</a:t>
            </a:r>
            <a:r>
              <a:rPr sz="1050" spc="15" dirty="0">
                <a:solidFill>
                  <a:srgbClr val="4178BD"/>
                </a:solidFill>
                <a:latin typeface="Arial"/>
                <a:cs typeface="Arial"/>
              </a:rPr>
              <a:t>n</a:t>
            </a:r>
            <a:endParaRPr sz="1050">
              <a:latin typeface="Arial"/>
              <a:cs typeface="Arial"/>
            </a:endParaRPr>
          </a:p>
        </p:txBody>
      </p:sp>
      <p:sp>
        <p:nvSpPr>
          <p:cNvPr id="28" name="object 28"/>
          <p:cNvSpPr/>
          <p:nvPr/>
        </p:nvSpPr>
        <p:spPr>
          <a:xfrm>
            <a:off x="7736751" y="3329367"/>
            <a:ext cx="585470" cy="311150"/>
          </a:xfrm>
          <a:custGeom>
            <a:avLst/>
            <a:gdLst/>
            <a:ahLst/>
            <a:cxnLst/>
            <a:rect l="l" t="t" r="r" b="b"/>
            <a:pathLst>
              <a:path w="585470" h="311150">
                <a:moveTo>
                  <a:pt x="0" y="310896"/>
                </a:moveTo>
                <a:lnTo>
                  <a:pt x="585216" y="310896"/>
                </a:lnTo>
                <a:lnTo>
                  <a:pt x="585216" y="0"/>
                </a:lnTo>
                <a:lnTo>
                  <a:pt x="0" y="0"/>
                </a:lnTo>
                <a:lnTo>
                  <a:pt x="0" y="310896"/>
                </a:lnTo>
                <a:close/>
              </a:path>
            </a:pathLst>
          </a:custGeom>
          <a:ln w="9161">
            <a:solidFill>
              <a:srgbClr val="4178BD"/>
            </a:solidFill>
          </a:ln>
        </p:spPr>
        <p:txBody>
          <a:bodyPr wrap="square" lIns="0" tIns="0" rIns="0" bIns="0" rtlCol="0"/>
          <a:lstStyle/>
          <a:p>
            <a:endParaRPr/>
          </a:p>
        </p:txBody>
      </p:sp>
      <p:sp>
        <p:nvSpPr>
          <p:cNvPr id="29" name="object 29"/>
          <p:cNvSpPr/>
          <p:nvPr/>
        </p:nvSpPr>
        <p:spPr>
          <a:xfrm>
            <a:off x="7855622" y="3402519"/>
            <a:ext cx="365760" cy="165100"/>
          </a:xfrm>
          <a:custGeom>
            <a:avLst/>
            <a:gdLst/>
            <a:ahLst/>
            <a:cxnLst/>
            <a:rect l="l" t="t" r="r" b="b"/>
            <a:pathLst>
              <a:path w="365759" h="165100">
                <a:moveTo>
                  <a:pt x="82169" y="0"/>
                </a:moveTo>
                <a:lnTo>
                  <a:pt x="0" y="82295"/>
                </a:lnTo>
                <a:lnTo>
                  <a:pt x="82169" y="164591"/>
                </a:lnTo>
                <a:lnTo>
                  <a:pt x="82169" y="123443"/>
                </a:lnTo>
                <a:lnTo>
                  <a:pt x="324675" y="123443"/>
                </a:lnTo>
                <a:lnTo>
                  <a:pt x="365759" y="82295"/>
                </a:lnTo>
                <a:lnTo>
                  <a:pt x="324675" y="41147"/>
                </a:lnTo>
                <a:lnTo>
                  <a:pt x="82169" y="41147"/>
                </a:lnTo>
                <a:lnTo>
                  <a:pt x="82169" y="0"/>
                </a:lnTo>
                <a:close/>
              </a:path>
              <a:path w="365759" h="165100">
                <a:moveTo>
                  <a:pt x="324675" y="123443"/>
                </a:moveTo>
                <a:lnTo>
                  <a:pt x="283591" y="123443"/>
                </a:lnTo>
                <a:lnTo>
                  <a:pt x="283591" y="164591"/>
                </a:lnTo>
                <a:lnTo>
                  <a:pt x="324675" y="123443"/>
                </a:lnTo>
                <a:close/>
              </a:path>
              <a:path w="365759" h="165100">
                <a:moveTo>
                  <a:pt x="283591" y="0"/>
                </a:moveTo>
                <a:lnTo>
                  <a:pt x="283591" y="41147"/>
                </a:lnTo>
                <a:lnTo>
                  <a:pt x="324675" y="41147"/>
                </a:lnTo>
                <a:lnTo>
                  <a:pt x="283591" y="0"/>
                </a:lnTo>
                <a:close/>
              </a:path>
            </a:pathLst>
          </a:custGeom>
          <a:solidFill>
            <a:srgbClr val="FFFFFF"/>
          </a:solidFill>
        </p:spPr>
        <p:txBody>
          <a:bodyPr wrap="square" lIns="0" tIns="0" rIns="0" bIns="0" rtlCol="0"/>
          <a:lstStyle/>
          <a:p>
            <a:endParaRPr/>
          </a:p>
        </p:txBody>
      </p:sp>
      <p:sp>
        <p:nvSpPr>
          <p:cNvPr id="30" name="object 30"/>
          <p:cNvSpPr/>
          <p:nvPr/>
        </p:nvSpPr>
        <p:spPr>
          <a:xfrm>
            <a:off x="7855622" y="3402519"/>
            <a:ext cx="365760" cy="165100"/>
          </a:xfrm>
          <a:custGeom>
            <a:avLst/>
            <a:gdLst/>
            <a:ahLst/>
            <a:cxnLst/>
            <a:rect l="l" t="t" r="r" b="b"/>
            <a:pathLst>
              <a:path w="365759" h="165100">
                <a:moveTo>
                  <a:pt x="0" y="82295"/>
                </a:moveTo>
                <a:lnTo>
                  <a:pt x="82169" y="0"/>
                </a:lnTo>
                <a:lnTo>
                  <a:pt x="82169" y="41147"/>
                </a:lnTo>
                <a:lnTo>
                  <a:pt x="283591" y="41147"/>
                </a:lnTo>
                <a:lnTo>
                  <a:pt x="283591" y="0"/>
                </a:lnTo>
                <a:lnTo>
                  <a:pt x="365759" y="82295"/>
                </a:lnTo>
                <a:lnTo>
                  <a:pt x="283591" y="164591"/>
                </a:lnTo>
                <a:lnTo>
                  <a:pt x="283591" y="123443"/>
                </a:lnTo>
                <a:lnTo>
                  <a:pt x="82169" y="123443"/>
                </a:lnTo>
                <a:lnTo>
                  <a:pt x="82169" y="164591"/>
                </a:lnTo>
                <a:lnTo>
                  <a:pt x="0" y="82295"/>
                </a:lnTo>
                <a:close/>
              </a:path>
            </a:pathLst>
          </a:custGeom>
          <a:ln w="9161">
            <a:solidFill>
              <a:srgbClr val="4178BD"/>
            </a:solidFill>
          </a:ln>
        </p:spPr>
        <p:txBody>
          <a:bodyPr wrap="square" lIns="0" tIns="0" rIns="0" bIns="0" rtlCol="0"/>
          <a:lstStyle/>
          <a:p>
            <a:endParaRPr/>
          </a:p>
        </p:txBody>
      </p:sp>
      <p:sp>
        <p:nvSpPr>
          <p:cNvPr id="31" name="object 31"/>
          <p:cNvSpPr/>
          <p:nvPr/>
        </p:nvSpPr>
        <p:spPr>
          <a:xfrm>
            <a:off x="5949099" y="2794443"/>
            <a:ext cx="982979" cy="708659"/>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6008534" y="2826447"/>
            <a:ext cx="868680" cy="594360"/>
          </a:xfrm>
          <a:custGeom>
            <a:avLst/>
            <a:gdLst/>
            <a:ahLst/>
            <a:cxnLst/>
            <a:rect l="l" t="t" r="r" b="b"/>
            <a:pathLst>
              <a:path w="868679" h="594360">
                <a:moveTo>
                  <a:pt x="0" y="99060"/>
                </a:moveTo>
                <a:lnTo>
                  <a:pt x="7778" y="60489"/>
                </a:lnTo>
                <a:lnTo>
                  <a:pt x="28987" y="29003"/>
                </a:lnTo>
                <a:lnTo>
                  <a:pt x="60436" y="7780"/>
                </a:lnTo>
                <a:lnTo>
                  <a:pt x="98933" y="0"/>
                </a:lnTo>
                <a:lnTo>
                  <a:pt x="769746" y="0"/>
                </a:lnTo>
                <a:lnTo>
                  <a:pt x="808243" y="7780"/>
                </a:lnTo>
                <a:lnTo>
                  <a:pt x="839692" y="29003"/>
                </a:lnTo>
                <a:lnTo>
                  <a:pt x="860901" y="60489"/>
                </a:lnTo>
                <a:lnTo>
                  <a:pt x="868680" y="99060"/>
                </a:lnTo>
                <a:lnTo>
                  <a:pt x="868680" y="495300"/>
                </a:lnTo>
                <a:lnTo>
                  <a:pt x="860901" y="533870"/>
                </a:lnTo>
                <a:lnTo>
                  <a:pt x="839692" y="565356"/>
                </a:lnTo>
                <a:lnTo>
                  <a:pt x="808243" y="586579"/>
                </a:lnTo>
                <a:lnTo>
                  <a:pt x="769746" y="594360"/>
                </a:lnTo>
                <a:lnTo>
                  <a:pt x="98933" y="594360"/>
                </a:lnTo>
                <a:lnTo>
                  <a:pt x="60436" y="586579"/>
                </a:lnTo>
                <a:lnTo>
                  <a:pt x="28987" y="565356"/>
                </a:lnTo>
                <a:lnTo>
                  <a:pt x="7778" y="533870"/>
                </a:lnTo>
                <a:lnTo>
                  <a:pt x="0" y="495300"/>
                </a:lnTo>
                <a:lnTo>
                  <a:pt x="0" y="99060"/>
                </a:lnTo>
                <a:close/>
              </a:path>
            </a:pathLst>
          </a:custGeom>
          <a:ln w="9161">
            <a:solidFill>
              <a:srgbClr val="3B75BC"/>
            </a:solidFill>
          </a:ln>
        </p:spPr>
        <p:txBody>
          <a:bodyPr wrap="square" lIns="0" tIns="0" rIns="0" bIns="0" rtlCol="0"/>
          <a:lstStyle/>
          <a:p>
            <a:endParaRPr/>
          </a:p>
        </p:txBody>
      </p:sp>
      <p:sp>
        <p:nvSpPr>
          <p:cNvPr id="33" name="object 33"/>
          <p:cNvSpPr txBox="1"/>
          <p:nvPr/>
        </p:nvSpPr>
        <p:spPr>
          <a:xfrm>
            <a:off x="6225577" y="3051682"/>
            <a:ext cx="433070" cy="190500"/>
          </a:xfrm>
          <a:prstGeom prst="rect">
            <a:avLst/>
          </a:prstGeom>
        </p:spPr>
        <p:txBody>
          <a:bodyPr vert="horz" wrap="square" lIns="0" tIns="16510" rIns="0" bIns="0" rtlCol="0">
            <a:spAutoFit/>
          </a:bodyPr>
          <a:lstStyle/>
          <a:p>
            <a:pPr marL="12700">
              <a:lnSpc>
                <a:spcPct val="100000"/>
              </a:lnSpc>
              <a:spcBef>
                <a:spcPts val="130"/>
              </a:spcBef>
            </a:pPr>
            <a:r>
              <a:rPr sz="1050" spc="20" dirty="0">
                <a:solidFill>
                  <a:srgbClr val="4178BD"/>
                </a:solidFill>
                <a:latin typeface="Arial"/>
                <a:cs typeface="Arial"/>
              </a:rPr>
              <a:t>E</a:t>
            </a:r>
            <a:r>
              <a:rPr sz="1050" spc="-25" dirty="0">
                <a:solidFill>
                  <a:srgbClr val="4178BD"/>
                </a:solidFill>
                <a:latin typeface="Arial"/>
                <a:cs typeface="Arial"/>
              </a:rPr>
              <a:t>v</a:t>
            </a:r>
            <a:r>
              <a:rPr sz="1050" spc="-15" dirty="0">
                <a:solidFill>
                  <a:srgbClr val="4178BD"/>
                </a:solidFill>
                <a:latin typeface="Arial"/>
                <a:cs typeface="Arial"/>
              </a:rPr>
              <a:t>en</a:t>
            </a:r>
            <a:r>
              <a:rPr sz="1050" spc="-10" dirty="0">
                <a:solidFill>
                  <a:srgbClr val="4178BD"/>
                </a:solidFill>
                <a:latin typeface="Arial"/>
                <a:cs typeface="Arial"/>
              </a:rPr>
              <a:t>t</a:t>
            </a:r>
            <a:r>
              <a:rPr sz="1050" spc="15" dirty="0">
                <a:solidFill>
                  <a:srgbClr val="4178BD"/>
                </a:solidFill>
                <a:latin typeface="Arial"/>
                <a:cs typeface="Arial"/>
              </a:rPr>
              <a:t>s</a:t>
            </a:r>
            <a:endParaRPr sz="1050">
              <a:latin typeface="Arial"/>
              <a:cs typeface="Arial"/>
            </a:endParaRPr>
          </a:p>
        </p:txBody>
      </p:sp>
      <p:sp>
        <p:nvSpPr>
          <p:cNvPr id="34" name="object 34"/>
          <p:cNvSpPr/>
          <p:nvPr/>
        </p:nvSpPr>
        <p:spPr>
          <a:xfrm>
            <a:off x="6694334" y="3219639"/>
            <a:ext cx="356870" cy="338455"/>
          </a:xfrm>
          <a:custGeom>
            <a:avLst/>
            <a:gdLst/>
            <a:ahLst/>
            <a:cxnLst/>
            <a:rect l="l" t="t" r="r" b="b"/>
            <a:pathLst>
              <a:path w="356870" h="338454">
                <a:moveTo>
                  <a:pt x="178308" y="0"/>
                </a:moveTo>
                <a:lnTo>
                  <a:pt x="130924" y="6039"/>
                </a:lnTo>
                <a:lnTo>
                  <a:pt x="88335" y="23085"/>
                </a:lnTo>
                <a:lnTo>
                  <a:pt x="52244" y="49530"/>
                </a:lnTo>
                <a:lnTo>
                  <a:pt x="24355" y="83763"/>
                </a:lnTo>
                <a:lnTo>
                  <a:pt x="6372" y="124177"/>
                </a:lnTo>
                <a:lnTo>
                  <a:pt x="0" y="169164"/>
                </a:lnTo>
                <a:lnTo>
                  <a:pt x="6372" y="214150"/>
                </a:lnTo>
                <a:lnTo>
                  <a:pt x="24355" y="254564"/>
                </a:lnTo>
                <a:lnTo>
                  <a:pt x="52244" y="288798"/>
                </a:lnTo>
                <a:lnTo>
                  <a:pt x="88335" y="315242"/>
                </a:lnTo>
                <a:lnTo>
                  <a:pt x="130924" y="332288"/>
                </a:lnTo>
                <a:lnTo>
                  <a:pt x="178308" y="338328"/>
                </a:lnTo>
                <a:lnTo>
                  <a:pt x="225691" y="332288"/>
                </a:lnTo>
                <a:lnTo>
                  <a:pt x="268280" y="315242"/>
                </a:lnTo>
                <a:lnTo>
                  <a:pt x="304371" y="288798"/>
                </a:lnTo>
                <a:lnTo>
                  <a:pt x="332260" y="254564"/>
                </a:lnTo>
                <a:lnTo>
                  <a:pt x="350243" y="214150"/>
                </a:lnTo>
                <a:lnTo>
                  <a:pt x="356616" y="169164"/>
                </a:lnTo>
                <a:lnTo>
                  <a:pt x="350243" y="124177"/>
                </a:lnTo>
                <a:lnTo>
                  <a:pt x="332260" y="83763"/>
                </a:lnTo>
                <a:lnTo>
                  <a:pt x="304371" y="49530"/>
                </a:lnTo>
                <a:lnTo>
                  <a:pt x="268280" y="23085"/>
                </a:lnTo>
                <a:lnTo>
                  <a:pt x="225691" y="6039"/>
                </a:lnTo>
                <a:lnTo>
                  <a:pt x="178308" y="0"/>
                </a:lnTo>
                <a:close/>
              </a:path>
            </a:pathLst>
          </a:custGeom>
          <a:solidFill>
            <a:srgbClr val="FFFFFF"/>
          </a:solidFill>
        </p:spPr>
        <p:txBody>
          <a:bodyPr wrap="square" lIns="0" tIns="0" rIns="0" bIns="0" rtlCol="0"/>
          <a:lstStyle/>
          <a:p>
            <a:endParaRPr/>
          </a:p>
        </p:txBody>
      </p:sp>
      <p:sp>
        <p:nvSpPr>
          <p:cNvPr id="35" name="object 35"/>
          <p:cNvSpPr/>
          <p:nvPr/>
        </p:nvSpPr>
        <p:spPr>
          <a:xfrm>
            <a:off x="6694334" y="3219639"/>
            <a:ext cx="356870" cy="338455"/>
          </a:xfrm>
          <a:custGeom>
            <a:avLst/>
            <a:gdLst/>
            <a:ahLst/>
            <a:cxnLst/>
            <a:rect l="l" t="t" r="r" b="b"/>
            <a:pathLst>
              <a:path w="356870" h="338454">
                <a:moveTo>
                  <a:pt x="0" y="169164"/>
                </a:moveTo>
                <a:lnTo>
                  <a:pt x="6372" y="124177"/>
                </a:lnTo>
                <a:lnTo>
                  <a:pt x="24355" y="83763"/>
                </a:lnTo>
                <a:lnTo>
                  <a:pt x="52244" y="49530"/>
                </a:lnTo>
                <a:lnTo>
                  <a:pt x="88335" y="23085"/>
                </a:lnTo>
                <a:lnTo>
                  <a:pt x="130924" y="6039"/>
                </a:lnTo>
                <a:lnTo>
                  <a:pt x="178308" y="0"/>
                </a:lnTo>
                <a:lnTo>
                  <a:pt x="225691" y="6039"/>
                </a:lnTo>
                <a:lnTo>
                  <a:pt x="268280" y="23085"/>
                </a:lnTo>
                <a:lnTo>
                  <a:pt x="304371" y="49530"/>
                </a:lnTo>
                <a:lnTo>
                  <a:pt x="332260" y="83763"/>
                </a:lnTo>
                <a:lnTo>
                  <a:pt x="350243" y="124177"/>
                </a:lnTo>
                <a:lnTo>
                  <a:pt x="356616" y="169164"/>
                </a:lnTo>
                <a:lnTo>
                  <a:pt x="350243" y="214150"/>
                </a:lnTo>
                <a:lnTo>
                  <a:pt x="332260" y="254564"/>
                </a:lnTo>
                <a:lnTo>
                  <a:pt x="304371" y="288798"/>
                </a:lnTo>
                <a:lnTo>
                  <a:pt x="268280" y="315242"/>
                </a:lnTo>
                <a:lnTo>
                  <a:pt x="225691" y="332288"/>
                </a:lnTo>
                <a:lnTo>
                  <a:pt x="178308" y="338328"/>
                </a:lnTo>
                <a:lnTo>
                  <a:pt x="130924" y="332288"/>
                </a:lnTo>
                <a:lnTo>
                  <a:pt x="88335" y="315242"/>
                </a:lnTo>
                <a:lnTo>
                  <a:pt x="52244" y="288798"/>
                </a:lnTo>
                <a:lnTo>
                  <a:pt x="24355" y="254564"/>
                </a:lnTo>
                <a:lnTo>
                  <a:pt x="6372" y="214150"/>
                </a:lnTo>
                <a:lnTo>
                  <a:pt x="0" y="169164"/>
                </a:lnTo>
                <a:close/>
              </a:path>
            </a:pathLst>
          </a:custGeom>
          <a:ln w="9161">
            <a:solidFill>
              <a:srgbClr val="4178BD"/>
            </a:solidFill>
          </a:ln>
        </p:spPr>
        <p:txBody>
          <a:bodyPr wrap="square" lIns="0" tIns="0" rIns="0" bIns="0" rtlCol="0"/>
          <a:lstStyle/>
          <a:p>
            <a:endParaRPr/>
          </a:p>
        </p:txBody>
      </p:sp>
      <p:sp>
        <p:nvSpPr>
          <p:cNvPr id="36" name="object 36"/>
          <p:cNvSpPr txBox="1"/>
          <p:nvPr/>
        </p:nvSpPr>
        <p:spPr>
          <a:xfrm>
            <a:off x="6841655" y="3241801"/>
            <a:ext cx="89535" cy="300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3B75BB"/>
                </a:solidFill>
                <a:latin typeface="Arial"/>
                <a:cs typeface="Arial"/>
              </a:rPr>
              <a:t>!</a:t>
            </a:r>
            <a:endParaRPr sz="1800">
              <a:latin typeface="Arial"/>
              <a:cs typeface="Arial"/>
            </a:endParaRPr>
          </a:p>
        </p:txBody>
      </p:sp>
      <p:sp>
        <p:nvSpPr>
          <p:cNvPr id="37" name="object 37"/>
          <p:cNvSpPr/>
          <p:nvPr/>
        </p:nvSpPr>
        <p:spPr>
          <a:xfrm>
            <a:off x="1614843" y="2785299"/>
            <a:ext cx="937259" cy="699516"/>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1674278" y="2817303"/>
            <a:ext cx="822960" cy="585470"/>
          </a:xfrm>
          <a:custGeom>
            <a:avLst/>
            <a:gdLst/>
            <a:ahLst/>
            <a:cxnLst/>
            <a:rect l="l" t="t" r="r" b="b"/>
            <a:pathLst>
              <a:path w="822960" h="585470">
                <a:moveTo>
                  <a:pt x="0" y="97536"/>
                </a:moveTo>
                <a:lnTo>
                  <a:pt x="7665" y="59578"/>
                </a:lnTo>
                <a:lnTo>
                  <a:pt x="28559" y="28575"/>
                </a:lnTo>
                <a:lnTo>
                  <a:pt x="59525" y="7667"/>
                </a:lnTo>
                <a:lnTo>
                  <a:pt x="97408" y="0"/>
                </a:lnTo>
                <a:lnTo>
                  <a:pt x="725551" y="0"/>
                </a:lnTo>
                <a:lnTo>
                  <a:pt x="763434" y="7667"/>
                </a:lnTo>
                <a:lnTo>
                  <a:pt x="794400" y="28575"/>
                </a:lnTo>
                <a:lnTo>
                  <a:pt x="815294" y="59578"/>
                </a:lnTo>
                <a:lnTo>
                  <a:pt x="822959" y="97536"/>
                </a:lnTo>
                <a:lnTo>
                  <a:pt x="822959" y="487680"/>
                </a:lnTo>
                <a:lnTo>
                  <a:pt x="815294" y="525637"/>
                </a:lnTo>
                <a:lnTo>
                  <a:pt x="794400" y="556641"/>
                </a:lnTo>
                <a:lnTo>
                  <a:pt x="763434" y="577548"/>
                </a:lnTo>
                <a:lnTo>
                  <a:pt x="725551" y="585216"/>
                </a:lnTo>
                <a:lnTo>
                  <a:pt x="97408" y="585216"/>
                </a:lnTo>
                <a:lnTo>
                  <a:pt x="59525" y="577548"/>
                </a:lnTo>
                <a:lnTo>
                  <a:pt x="28559" y="556641"/>
                </a:lnTo>
                <a:lnTo>
                  <a:pt x="7665" y="525637"/>
                </a:lnTo>
                <a:lnTo>
                  <a:pt x="0" y="487680"/>
                </a:lnTo>
                <a:lnTo>
                  <a:pt x="0" y="97536"/>
                </a:lnTo>
                <a:close/>
              </a:path>
            </a:pathLst>
          </a:custGeom>
          <a:ln w="9161">
            <a:solidFill>
              <a:srgbClr val="3B75BC"/>
            </a:solidFill>
          </a:ln>
        </p:spPr>
        <p:txBody>
          <a:bodyPr wrap="square" lIns="0" tIns="0" rIns="0" bIns="0" rtlCol="0"/>
          <a:lstStyle/>
          <a:p>
            <a:endParaRPr/>
          </a:p>
        </p:txBody>
      </p:sp>
      <p:sp>
        <p:nvSpPr>
          <p:cNvPr id="39" name="object 39"/>
          <p:cNvSpPr txBox="1"/>
          <p:nvPr/>
        </p:nvSpPr>
        <p:spPr>
          <a:xfrm>
            <a:off x="1868207" y="3035870"/>
            <a:ext cx="433705" cy="191135"/>
          </a:xfrm>
          <a:prstGeom prst="rect">
            <a:avLst/>
          </a:prstGeom>
        </p:spPr>
        <p:txBody>
          <a:bodyPr vert="horz" wrap="square" lIns="0" tIns="17145" rIns="0" bIns="0" rtlCol="0">
            <a:spAutoFit/>
          </a:bodyPr>
          <a:lstStyle/>
          <a:p>
            <a:pPr marL="12700">
              <a:lnSpc>
                <a:spcPct val="100000"/>
              </a:lnSpc>
              <a:spcBef>
                <a:spcPts val="135"/>
              </a:spcBef>
            </a:pPr>
            <a:r>
              <a:rPr sz="1050" spc="-15" dirty="0">
                <a:solidFill>
                  <a:srgbClr val="4178BD"/>
                </a:solidFill>
                <a:latin typeface="Arial"/>
                <a:cs typeface="Arial"/>
              </a:rPr>
              <a:t>Ledger</a:t>
            </a:r>
            <a:endParaRPr sz="1050">
              <a:latin typeface="Arial"/>
              <a:cs typeface="Arial"/>
            </a:endParaRPr>
          </a:p>
        </p:txBody>
      </p:sp>
      <p:sp>
        <p:nvSpPr>
          <p:cNvPr id="40" name="object 40"/>
          <p:cNvSpPr/>
          <p:nvPr/>
        </p:nvSpPr>
        <p:spPr>
          <a:xfrm>
            <a:off x="2213775" y="3256215"/>
            <a:ext cx="567055" cy="302260"/>
          </a:xfrm>
          <a:custGeom>
            <a:avLst/>
            <a:gdLst/>
            <a:ahLst/>
            <a:cxnLst/>
            <a:rect l="l" t="t" r="r" b="b"/>
            <a:pathLst>
              <a:path w="567055" h="302260">
                <a:moveTo>
                  <a:pt x="0" y="301752"/>
                </a:moveTo>
                <a:lnTo>
                  <a:pt x="566927" y="301752"/>
                </a:lnTo>
                <a:lnTo>
                  <a:pt x="566927" y="0"/>
                </a:lnTo>
                <a:lnTo>
                  <a:pt x="0" y="0"/>
                </a:lnTo>
                <a:lnTo>
                  <a:pt x="0" y="301752"/>
                </a:lnTo>
                <a:close/>
              </a:path>
            </a:pathLst>
          </a:custGeom>
          <a:solidFill>
            <a:srgbClr val="FFFFFF"/>
          </a:solidFill>
        </p:spPr>
        <p:txBody>
          <a:bodyPr wrap="square" lIns="0" tIns="0" rIns="0" bIns="0" rtlCol="0"/>
          <a:lstStyle/>
          <a:p>
            <a:endParaRPr/>
          </a:p>
        </p:txBody>
      </p:sp>
      <p:sp>
        <p:nvSpPr>
          <p:cNvPr id="41" name="object 41"/>
          <p:cNvSpPr/>
          <p:nvPr/>
        </p:nvSpPr>
        <p:spPr>
          <a:xfrm>
            <a:off x="2460663" y="3384831"/>
            <a:ext cx="228600" cy="136525"/>
          </a:xfrm>
          <a:custGeom>
            <a:avLst/>
            <a:gdLst/>
            <a:ahLst/>
            <a:cxnLst/>
            <a:rect l="l" t="t" r="r" b="b"/>
            <a:pathLst>
              <a:path w="228600" h="136525">
                <a:moveTo>
                  <a:pt x="142875" y="119997"/>
                </a:moveTo>
                <a:lnTo>
                  <a:pt x="28575" y="119997"/>
                </a:lnTo>
                <a:lnTo>
                  <a:pt x="85725" y="136034"/>
                </a:lnTo>
                <a:lnTo>
                  <a:pt x="142875" y="119997"/>
                </a:lnTo>
                <a:close/>
              </a:path>
              <a:path w="228600" h="136525">
                <a:moveTo>
                  <a:pt x="228600" y="119997"/>
                </a:moveTo>
                <a:lnTo>
                  <a:pt x="142875" y="119997"/>
                </a:lnTo>
                <a:lnTo>
                  <a:pt x="200025" y="136034"/>
                </a:lnTo>
                <a:lnTo>
                  <a:pt x="228600" y="128051"/>
                </a:lnTo>
                <a:lnTo>
                  <a:pt x="228600" y="119997"/>
                </a:lnTo>
                <a:close/>
              </a:path>
              <a:path w="228600" h="136525">
                <a:moveTo>
                  <a:pt x="28575" y="0"/>
                </a:moveTo>
                <a:lnTo>
                  <a:pt x="0" y="8036"/>
                </a:lnTo>
                <a:lnTo>
                  <a:pt x="0" y="128051"/>
                </a:lnTo>
                <a:lnTo>
                  <a:pt x="28575" y="119997"/>
                </a:lnTo>
                <a:lnTo>
                  <a:pt x="228600" y="119997"/>
                </a:lnTo>
                <a:lnTo>
                  <a:pt x="228600" y="16073"/>
                </a:lnTo>
                <a:lnTo>
                  <a:pt x="85725" y="16073"/>
                </a:lnTo>
                <a:lnTo>
                  <a:pt x="28575" y="0"/>
                </a:lnTo>
                <a:close/>
              </a:path>
              <a:path w="228600" h="136525">
                <a:moveTo>
                  <a:pt x="142875" y="0"/>
                </a:moveTo>
                <a:lnTo>
                  <a:pt x="85725" y="16073"/>
                </a:lnTo>
                <a:lnTo>
                  <a:pt x="200025" y="16073"/>
                </a:lnTo>
                <a:lnTo>
                  <a:pt x="142875" y="0"/>
                </a:lnTo>
                <a:close/>
              </a:path>
              <a:path w="228600" h="136525">
                <a:moveTo>
                  <a:pt x="228600" y="8036"/>
                </a:moveTo>
                <a:lnTo>
                  <a:pt x="200025" y="16073"/>
                </a:lnTo>
                <a:lnTo>
                  <a:pt x="228600" y="16073"/>
                </a:lnTo>
                <a:lnTo>
                  <a:pt x="228600" y="8036"/>
                </a:lnTo>
                <a:close/>
              </a:path>
            </a:pathLst>
          </a:custGeom>
          <a:solidFill>
            <a:srgbClr val="FFFFFF"/>
          </a:solidFill>
        </p:spPr>
        <p:txBody>
          <a:bodyPr wrap="square" lIns="0" tIns="0" rIns="0" bIns="0" rtlCol="0"/>
          <a:lstStyle/>
          <a:p>
            <a:endParaRPr/>
          </a:p>
        </p:txBody>
      </p:sp>
      <p:sp>
        <p:nvSpPr>
          <p:cNvPr id="42" name="object 42"/>
          <p:cNvSpPr/>
          <p:nvPr/>
        </p:nvSpPr>
        <p:spPr>
          <a:xfrm>
            <a:off x="2460663" y="3384831"/>
            <a:ext cx="228600" cy="136525"/>
          </a:xfrm>
          <a:custGeom>
            <a:avLst/>
            <a:gdLst/>
            <a:ahLst/>
            <a:cxnLst/>
            <a:rect l="l" t="t" r="r" b="b"/>
            <a:pathLst>
              <a:path w="228600" h="136525">
                <a:moveTo>
                  <a:pt x="0" y="8036"/>
                </a:moveTo>
                <a:lnTo>
                  <a:pt x="28575" y="0"/>
                </a:lnTo>
                <a:lnTo>
                  <a:pt x="57150" y="8036"/>
                </a:lnTo>
                <a:lnTo>
                  <a:pt x="85725" y="16073"/>
                </a:lnTo>
                <a:lnTo>
                  <a:pt x="114300" y="8036"/>
                </a:lnTo>
                <a:lnTo>
                  <a:pt x="142875" y="0"/>
                </a:lnTo>
                <a:lnTo>
                  <a:pt x="171450" y="8036"/>
                </a:lnTo>
                <a:lnTo>
                  <a:pt x="200025" y="16073"/>
                </a:lnTo>
                <a:lnTo>
                  <a:pt x="228600" y="8036"/>
                </a:lnTo>
                <a:lnTo>
                  <a:pt x="228600" y="128051"/>
                </a:lnTo>
                <a:lnTo>
                  <a:pt x="200025" y="136034"/>
                </a:lnTo>
                <a:lnTo>
                  <a:pt x="171450" y="128004"/>
                </a:lnTo>
                <a:lnTo>
                  <a:pt x="142875" y="119997"/>
                </a:lnTo>
                <a:lnTo>
                  <a:pt x="114300" y="128051"/>
                </a:lnTo>
                <a:lnTo>
                  <a:pt x="85725" y="136034"/>
                </a:lnTo>
                <a:lnTo>
                  <a:pt x="57150" y="128004"/>
                </a:lnTo>
                <a:lnTo>
                  <a:pt x="28575" y="119997"/>
                </a:lnTo>
                <a:lnTo>
                  <a:pt x="0" y="128051"/>
                </a:lnTo>
                <a:lnTo>
                  <a:pt x="0" y="8036"/>
                </a:lnTo>
                <a:close/>
              </a:path>
            </a:pathLst>
          </a:custGeom>
          <a:ln w="9161">
            <a:solidFill>
              <a:srgbClr val="3B75BC"/>
            </a:solidFill>
          </a:ln>
        </p:spPr>
        <p:txBody>
          <a:bodyPr wrap="square" lIns="0" tIns="0" rIns="0" bIns="0" rtlCol="0"/>
          <a:lstStyle/>
          <a:p>
            <a:endParaRPr/>
          </a:p>
        </p:txBody>
      </p:sp>
      <p:sp>
        <p:nvSpPr>
          <p:cNvPr id="43" name="object 43"/>
          <p:cNvSpPr/>
          <p:nvPr/>
        </p:nvSpPr>
        <p:spPr>
          <a:xfrm>
            <a:off x="2533815" y="3422585"/>
            <a:ext cx="39370" cy="53340"/>
          </a:xfrm>
          <a:custGeom>
            <a:avLst/>
            <a:gdLst/>
            <a:ahLst/>
            <a:cxnLst/>
            <a:rect l="l" t="t" r="r" b="b"/>
            <a:pathLst>
              <a:path w="39369" h="53339">
                <a:moveTo>
                  <a:pt x="0" y="0"/>
                </a:moveTo>
                <a:lnTo>
                  <a:pt x="39369" y="0"/>
                </a:lnTo>
                <a:lnTo>
                  <a:pt x="39369" y="42545"/>
                </a:lnTo>
                <a:lnTo>
                  <a:pt x="27682" y="44958"/>
                </a:lnTo>
                <a:lnTo>
                  <a:pt x="19685" y="49657"/>
                </a:lnTo>
                <a:lnTo>
                  <a:pt x="11687" y="52832"/>
                </a:lnTo>
                <a:lnTo>
                  <a:pt x="0" y="50673"/>
                </a:lnTo>
                <a:lnTo>
                  <a:pt x="0" y="0"/>
                </a:lnTo>
                <a:close/>
              </a:path>
            </a:pathLst>
          </a:custGeom>
          <a:ln w="9161">
            <a:solidFill>
              <a:srgbClr val="3B75BC"/>
            </a:solidFill>
          </a:ln>
        </p:spPr>
        <p:txBody>
          <a:bodyPr wrap="square" lIns="0" tIns="0" rIns="0" bIns="0" rtlCol="0"/>
          <a:lstStyle/>
          <a:p>
            <a:endParaRPr/>
          </a:p>
        </p:txBody>
      </p:sp>
      <p:sp>
        <p:nvSpPr>
          <p:cNvPr id="44" name="object 44"/>
          <p:cNvSpPr/>
          <p:nvPr/>
        </p:nvSpPr>
        <p:spPr>
          <a:xfrm>
            <a:off x="2537116" y="3416997"/>
            <a:ext cx="39370" cy="43180"/>
          </a:xfrm>
          <a:custGeom>
            <a:avLst/>
            <a:gdLst/>
            <a:ahLst/>
            <a:cxnLst/>
            <a:rect l="l" t="t" r="r" b="b"/>
            <a:pathLst>
              <a:path w="39369" h="43179">
                <a:moveTo>
                  <a:pt x="0" y="5587"/>
                </a:moveTo>
                <a:lnTo>
                  <a:pt x="0" y="0"/>
                </a:lnTo>
                <a:lnTo>
                  <a:pt x="38988" y="0"/>
                </a:lnTo>
                <a:lnTo>
                  <a:pt x="38988" y="42799"/>
                </a:lnTo>
                <a:lnTo>
                  <a:pt x="37592" y="42799"/>
                </a:lnTo>
                <a:lnTo>
                  <a:pt x="36068" y="43180"/>
                </a:lnTo>
              </a:path>
            </a:pathLst>
          </a:custGeom>
          <a:ln w="9161">
            <a:solidFill>
              <a:srgbClr val="3B75BC"/>
            </a:solidFill>
          </a:ln>
        </p:spPr>
        <p:txBody>
          <a:bodyPr wrap="square" lIns="0" tIns="0" rIns="0" bIns="0" rtlCol="0"/>
          <a:lstStyle/>
          <a:p>
            <a:endParaRPr/>
          </a:p>
        </p:txBody>
      </p:sp>
      <p:sp>
        <p:nvSpPr>
          <p:cNvPr id="45" name="object 45"/>
          <p:cNvSpPr/>
          <p:nvPr/>
        </p:nvSpPr>
        <p:spPr>
          <a:xfrm>
            <a:off x="2540165" y="3411663"/>
            <a:ext cx="39370" cy="43180"/>
          </a:xfrm>
          <a:custGeom>
            <a:avLst/>
            <a:gdLst/>
            <a:ahLst/>
            <a:cxnLst/>
            <a:rect l="l" t="t" r="r" b="b"/>
            <a:pathLst>
              <a:path w="39369" h="43179">
                <a:moveTo>
                  <a:pt x="0" y="5334"/>
                </a:moveTo>
                <a:lnTo>
                  <a:pt x="0" y="0"/>
                </a:lnTo>
                <a:lnTo>
                  <a:pt x="39369" y="0"/>
                </a:lnTo>
                <a:lnTo>
                  <a:pt x="39369" y="42672"/>
                </a:lnTo>
                <a:lnTo>
                  <a:pt x="37718" y="42672"/>
                </a:lnTo>
                <a:lnTo>
                  <a:pt x="35940" y="42926"/>
                </a:lnTo>
              </a:path>
            </a:pathLst>
          </a:custGeom>
          <a:ln w="9161">
            <a:solidFill>
              <a:srgbClr val="3B75BC"/>
            </a:solidFill>
          </a:ln>
        </p:spPr>
        <p:txBody>
          <a:bodyPr wrap="square" lIns="0" tIns="0" rIns="0" bIns="0" rtlCol="0"/>
          <a:lstStyle/>
          <a:p>
            <a:endParaRPr/>
          </a:p>
        </p:txBody>
      </p:sp>
      <p:sp>
        <p:nvSpPr>
          <p:cNvPr id="46" name="object 46"/>
          <p:cNvSpPr/>
          <p:nvPr/>
        </p:nvSpPr>
        <p:spPr>
          <a:xfrm>
            <a:off x="2478950" y="3422585"/>
            <a:ext cx="39370" cy="53340"/>
          </a:xfrm>
          <a:custGeom>
            <a:avLst/>
            <a:gdLst/>
            <a:ahLst/>
            <a:cxnLst/>
            <a:rect l="l" t="t" r="r" b="b"/>
            <a:pathLst>
              <a:path w="39369" h="53339">
                <a:moveTo>
                  <a:pt x="0" y="0"/>
                </a:moveTo>
                <a:lnTo>
                  <a:pt x="39370" y="0"/>
                </a:lnTo>
                <a:lnTo>
                  <a:pt x="39370" y="42545"/>
                </a:lnTo>
                <a:lnTo>
                  <a:pt x="27682" y="44958"/>
                </a:lnTo>
                <a:lnTo>
                  <a:pt x="19685" y="49657"/>
                </a:lnTo>
                <a:lnTo>
                  <a:pt x="11687" y="52832"/>
                </a:lnTo>
                <a:lnTo>
                  <a:pt x="0" y="50673"/>
                </a:lnTo>
                <a:lnTo>
                  <a:pt x="0" y="0"/>
                </a:lnTo>
                <a:close/>
              </a:path>
            </a:pathLst>
          </a:custGeom>
          <a:ln w="9161">
            <a:solidFill>
              <a:srgbClr val="3B75BC"/>
            </a:solidFill>
          </a:ln>
        </p:spPr>
        <p:txBody>
          <a:bodyPr wrap="square" lIns="0" tIns="0" rIns="0" bIns="0" rtlCol="0"/>
          <a:lstStyle/>
          <a:p>
            <a:endParaRPr/>
          </a:p>
        </p:txBody>
      </p:sp>
      <p:sp>
        <p:nvSpPr>
          <p:cNvPr id="47" name="object 47"/>
          <p:cNvSpPr/>
          <p:nvPr/>
        </p:nvSpPr>
        <p:spPr>
          <a:xfrm>
            <a:off x="2482253" y="3416997"/>
            <a:ext cx="39370" cy="43180"/>
          </a:xfrm>
          <a:custGeom>
            <a:avLst/>
            <a:gdLst/>
            <a:ahLst/>
            <a:cxnLst/>
            <a:rect l="l" t="t" r="r" b="b"/>
            <a:pathLst>
              <a:path w="39369" h="43179">
                <a:moveTo>
                  <a:pt x="0" y="5587"/>
                </a:moveTo>
                <a:lnTo>
                  <a:pt x="0" y="0"/>
                </a:lnTo>
                <a:lnTo>
                  <a:pt x="38988" y="0"/>
                </a:lnTo>
                <a:lnTo>
                  <a:pt x="38988" y="42799"/>
                </a:lnTo>
                <a:lnTo>
                  <a:pt x="37591" y="42799"/>
                </a:lnTo>
                <a:lnTo>
                  <a:pt x="36068" y="43180"/>
                </a:lnTo>
              </a:path>
            </a:pathLst>
          </a:custGeom>
          <a:ln w="9161">
            <a:solidFill>
              <a:srgbClr val="3B75BC"/>
            </a:solidFill>
          </a:ln>
        </p:spPr>
        <p:txBody>
          <a:bodyPr wrap="square" lIns="0" tIns="0" rIns="0" bIns="0" rtlCol="0"/>
          <a:lstStyle/>
          <a:p>
            <a:endParaRPr/>
          </a:p>
        </p:txBody>
      </p:sp>
      <p:sp>
        <p:nvSpPr>
          <p:cNvPr id="48" name="object 48"/>
          <p:cNvSpPr/>
          <p:nvPr/>
        </p:nvSpPr>
        <p:spPr>
          <a:xfrm>
            <a:off x="2485300" y="3411663"/>
            <a:ext cx="39370" cy="43180"/>
          </a:xfrm>
          <a:custGeom>
            <a:avLst/>
            <a:gdLst/>
            <a:ahLst/>
            <a:cxnLst/>
            <a:rect l="l" t="t" r="r" b="b"/>
            <a:pathLst>
              <a:path w="39369" h="43179">
                <a:moveTo>
                  <a:pt x="0" y="5334"/>
                </a:moveTo>
                <a:lnTo>
                  <a:pt x="0" y="0"/>
                </a:lnTo>
                <a:lnTo>
                  <a:pt x="39370" y="0"/>
                </a:lnTo>
                <a:lnTo>
                  <a:pt x="39370" y="42672"/>
                </a:lnTo>
                <a:lnTo>
                  <a:pt x="37718" y="42672"/>
                </a:lnTo>
                <a:lnTo>
                  <a:pt x="35941" y="42926"/>
                </a:lnTo>
              </a:path>
            </a:pathLst>
          </a:custGeom>
          <a:ln w="9161">
            <a:solidFill>
              <a:srgbClr val="3B75BC"/>
            </a:solidFill>
          </a:ln>
        </p:spPr>
        <p:txBody>
          <a:bodyPr wrap="square" lIns="0" tIns="0" rIns="0" bIns="0" rtlCol="0"/>
          <a:lstStyle/>
          <a:p>
            <a:endParaRPr/>
          </a:p>
        </p:txBody>
      </p:sp>
      <p:sp>
        <p:nvSpPr>
          <p:cNvPr id="49" name="object 49"/>
          <p:cNvSpPr txBox="1"/>
          <p:nvPr/>
        </p:nvSpPr>
        <p:spPr>
          <a:xfrm>
            <a:off x="2213775" y="3256215"/>
            <a:ext cx="567055" cy="302260"/>
          </a:xfrm>
          <a:prstGeom prst="rect">
            <a:avLst/>
          </a:prstGeom>
          <a:ln w="9161">
            <a:solidFill>
              <a:srgbClr val="4178BD"/>
            </a:solidFill>
          </a:ln>
        </p:spPr>
        <p:txBody>
          <a:bodyPr vert="horz" wrap="square" lIns="0" tIns="6350" rIns="0" bIns="0" rtlCol="0">
            <a:spAutoFit/>
          </a:bodyPr>
          <a:lstStyle/>
          <a:p>
            <a:pPr>
              <a:lnSpc>
                <a:spcPct val="100000"/>
              </a:lnSpc>
              <a:spcBef>
                <a:spcPts val="50"/>
              </a:spcBef>
            </a:pPr>
            <a:endParaRPr sz="950">
              <a:latin typeface="Times New Roman"/>
              <a:cs typeface="Times New Roman"/>
            </a:endParaRPr>
          </a:p>
          <a:p>
            <a:pPr marR="78105" algn="r">
              <a:lnSpc>
                <a:spcPct val="100000"/>
              </a:lnSpc>
            </a:pPr>
            <a:r>
              <a:rPr sz="700" spc="20" dirty="0">
                <a:latin typeface="Arial"/>
                <a:cs typeface="Arial"/>
              </a:rPr>
              <a:t>…</a:t>
            </a:r>
            <a:endParaRPr sz="700">
              <a:latin typeface="Arial"/>
              <a:cs typeface="Arial"/>
            </a:endParaRPr>
          </a:p>
        </p:txBody>
      </p:sp>
      <p:sp>
        <p:nvSpPr>
          <p:cNvPr id="50" name="object 50"/>
          <p:cNvSpPr/>
          <p:nvPr/>
        </p:nvSpPr>
        <p:spPr>
          <a:xfrm>
            <a:off x="2378366" y="3393375"/>
            <a:ext cx="85725" cy="61594"/>
          </a:xfrm>
          <a:custGeom>
            <a:avLst/>
            <a:gdLst/>
            <a:ahLst/>
            <a:cxnLst/>
            <a:rect l="l" t="t" r="r" b="b"/>
            <a:pathLst>
              <a:path w="85725" h="61595">
                <a:moveTo>
                  <a:pt x="85470" y="61214"/>
                </a:moveTo>
                <a:lnTo>
                  <a:pt x="0" y="61214"/>
                </a:lnTo>
                <a:lnTo>
                  <a:pt x="0" y="0"/>
                </a:lnTo>
              </a:path>
            </a:pathLst>
          </a:custGeom>
          <a:ln w="27456">
            <a:solidFill>
              <a:srgbClr val="4178BD"/>
            </a:solidFill>
          </a:ln>
        </p:spPr>
        <p:txBody>
          <a:bodyPr wrap="square" lIns="0" tIns="0" rIns="0" bIns="0" rtlCol="0"/>
          <a:lstStyle/>
          <a:p>
            <a:endParaRPr/>
          </a:p>
        </p:txBody>
      </p:sp>
      <p:sp>
        <p:nvSpPr>
          <p:cNvPr id="51" name="object 51"/>
          <p:cNvSpPr/>
          <p:nvPr/>
        </p:nvSpPr>
        <p:spPr>
          <a:xfrm>
            <a:off x="2296071" y="3301935"/>
            <a:ext cx="165100" cy="91440"/>
          </a:xfrm>
          <a:custGeom>
            <a:avLst/>
            <a:gdLst/>
            <a:ahLst/>
            <a:cxnLst/>
            <a:rect l="l" t="t" r="r" b="b"/>
            <a:pathLst>
              <a:path w="165100" h="91439">
                <a:moveTo>
                  <a:pt x="82295" y="0"/>
                </a:moveTo>
                <a:lnTo>
                  <a:pt x="50256" y="1202"/>
                </a:lnTo>
                <a:lnTo>
                  <a:pt x="24098" y="4476"/>
                </a:lnTo>
                <a:lnTo>
                  <a:pt x="6465" y="9322"/>
                </a:lnTo>
                <a:lnTo>
                  <a:pt x="0" y="15240"/>
                </a:lnTo>
                <a:lnTo>
                  <a:pt x="0" y="76200"/>
                </a:lnTo>
                <a:lnTo>
                  <a:pt x="6465" y="82117"/>
                </a:lnTo>
                <a:lnTo>
                  <a:pt x="24098" y="86963"/>
                </a:lnTo>
                <a:lnTo>
                  <a:pt x="50256" y="90237"/>
                </a:lnTo>
                <a:lnTo>
                  <a:pt x="82295" y="91440"/>
                </a:lnTo>
                <a:lnTo>
                  <a:pt x="114335" y="90237"/>
                </a:lnTo>
                <a:lnTo>
                  <a:pt x="140493" y="86963"/>
                </a:lnTo>
                <a:lnTo>
                  <a:pt x="158126" y="82117"/>
                </a:lnTo>
                <a:lnTo>
                  <a:pt x="164591" y="76200"/>
                </a:lnTo>
                <a:lnTo>
                  <a:pt x="164591" y="15240"/>
                </a:lnTo>
                <a:lnTo>
                  <a:pt x="158126" y="9322"/>
                </a:lnTo>
                <a:lnTo>
                  <a:pt x="140493" y="4476"/>
                </a:lnTo>
                <a:lnTo>
                  <a:pt x="114335" y="1202"/>
                </a:lnTo>
                <a:lnTo>
                  <a:pt x="82295" y="0"/>
                </a:lnTo>
                <a:close/>
              </a:path>
            </a:pathLst>
          </a:custGeom>
          <a:solidFill>
            <a:srgbClr val="FFFFFF"/>
          </a:solidFill>
        </p:spPr>
        <p:txBody>
          <a:bodyPr wrap="square" lIns="0" tIns="0" rIns="0" bIns="0" rtlCol="0"/>
          <a:lstStyle/>
          <a:p>
            <a:endParaRPr/>
          </a:p>
        </p:txBody>
      </p:sp>
      <p:sp>
        <p:nvSpPr>
          <p:cNvPr id="52" name="object 52"/>
          <p:cNvSpPr/>
          <p:nvPr/>
        </p:nvSpPr>
        <p:spPr>
          <a:xfrm>
            <a:off x="2296071" y="3317175"/>
            <a:ext cx="165100" cy="15240"/>
          </a:xfrm>
          <a:custGeom>
            <a:avLst/>
            <a:gdLst/>
            <a:ahLst/>
            <a:cxnLst/>
            <a:rect l="l" t="t" r="r" b="b"/>
            <a:pathLst>
              <a:path w="165100" h="15239">
                <a:moveTo>
                  <a:pt x="164591" y="0"/>
                </a:moveTo>
                <a:lnTo>
                  <a:pt x="158126" y="5917"/>
                </a:lnTo>
                <a:lnTo>
                  <a:pt x="140493" y="10763"/>
                </a:lnTo>
                <a:lnTo>
                  <a:pt x="114335" y="14037"/>
                </a:lnTo>
                <a:lnTo>
                  <a:pt x="82295" y="15239"/>
                </a:lnTo>
                <a:lnTo>
                  <a:pt x="50256" y="14037"/>
                </a:lnTo>
                <a:lnTo>
                  <a:pt x="24098" y="10763"/>
                </a:lnTo>
                <a:lnTo>
                  <a:pt x="6465" y="5917"/>
                </a:lnTo>
                <a:lnTo>
                  <a:pt x="0" y="0"/>
                </a:lnTo>
              </a:path>
            </a:pathLst>
          </a:custGeom>
          <a:ln w="9161">
            <a:solidFill>
              <a:srgbClr val="3B75BC"/>
            </a:solidFill>
          </a:ln>
        </p:spPr>
        <p:txBody>
          <a:bodyPr wrap="square" lIns="0" tIns="0" rIns="0" bIns="0" rtlCol="0"/>
          <a:lstStyle/>
          <a:p>
            <a:endParaRPr/>
          </a:p>
        </p:txBody>
      </p:sp>
      <p:sp>
        <p:nvSpPr>
          <p:cNvPr id="53" name="object 53"/>
          <p:cNvSpPr/>
          <p:nvPr/>
        </p:nvSpPr>
        <p:spPr>
          <a:xfrm>
            <a:off x="2296071" y="3301935"/>
            <a:ext cx="165100" cy="91440"/>
          </a:xfrm>
          <a:custGeom>
            <a:avLst/>
            <a:gdLst/>
            <a:ahLst/>
            <a:cxnLst/>
            <a:rect l="l" t="t" r="r" b="b"/>
            <a:pathLst>
              <a:path w="165100" h="91439">
                <a:moveTo>
                  <a:pt x="0" y="15240"/>
                </a:moveTo>
                <a:lnTo>
                  <a:pt x="6465" y="9322"/>
                </a:lnTo>
                <a:lnTo>
                  <a:pt x="24098" y="4476"/>
                </a:lnTo>
                <a:lnTo>
                  <a:pt x="50256" y="1202"/>
                </a:lnTo>
                <a:lnTo>
                  <a:pt x="82295" y="0"/>
                </a:lnTo>
                <a:lnTo>
                  <a:pt x="114335" y="1202"/>
                </a:lnTo>
                <a:lnTo>
                  <a:pt x="140493" y="4476"/>
                </a:lnTo>
                <a:lnTo>
                  <a:pt x="158126" y="9322"/>
                </a:lnTo>
                <a:lnTo>
                  <a:pt x="164591" y="15240"/>
                </a:lnTo>
                <a:lnTo>
                  <a:pt x="164591" y="76200"/>
                </a:lnTo>
                <a:lnTo>
                  <a:pt x="158126" y="82117"/>
                </a:lnTo>
                <a:lnTo>
                  <a:pt x="140493" y="86963"/>
                </a:lnTo>
                <a:lnTo>
                  <a:pt x="114335" y="90237"/>
                </a:lnTo>
                <a:lnTo>
                  <a:pt x="82295" y="91440"/>
                </a:lnTo>
                <a:lnTo>
                  <a:pt x="50256" y="90237"/>
                </a:lnTo>
                <a:lnTo>
                  <a:pt x="24098" y="86963"/>
                </a:lnTo>
                <a:lnTo>
                  <a:pt x="6465" y="82117"/>
                </a:lnTo>
                <a:lnTo>
                  <a:pt x="0" y="76200"/>
                </a:lnTo>
                <a:lnTo>
                  <a:pt x="0" y="15240"/>
                </a:lnTo>
                <a:close/>
              </a:path>
            </a:pathLst>
          </a:custGeom>
          <a:ln w="9161">
            <a:solidFill>
              <a:srgbClr val="3B75BC"/>
            </a:solidFill>
          </a:ln>
        </p:spPr>
        <p:txBody>
          <a:bodyPr wrap="square" lIns="0" tIns="0" rIns="0" bIns="0" rtlCol="0"/>
          <a:lstStyle/>
          <a:p>
            <a:endParaRPr/>
          </a:p>
        </p:txBody>
      </p:sp>
      <p:sp>
        <p:nvSpPr>
          <p:cNvPr id="54" name="object 54"/>
          <p:cNvSpPr/>
          <p:nvPr/>
        </p:nvSpPr>
        <p:spPr>
          <a:xfrm>
            <a:off x="4234599" y="2826447"/>
            <a:ext cx="914400" cy="603885"/>
          </a:xfrm>
          <a:custGeom>
            <a:avLst/>
            <a:gdLst/>
            <a:ahLst/>
            <a:cxnLst/>
            <a:rect l="l" t="t" r="r" b="b"/>
            <a:pathLst>
              <a:path w="914400" h="603885">
                <a:moveTo>
                  <a:pt x="0" y="100584"/>
                </a:moveTo>
                <a:lnTo>
                  <a:pt x="7891" y="61454"/>
                </a:lnTo>
                <a:lnTo>
                  <a:pt x="29416" y="29479"/>
                </a:lnTo>
                <a:lnTo>
                  <a:pt x="61346" y="7911"/>
                </a:lnTo>
                <a:lnTo>
                  <a:pt x="100457" y="0"/>
                </a:lnTo>
                <a:lnTo>
                  <a:pt x="813942" y="0"/>
                </a:lnTo>
                <a:lnTo>
                  <a:pt x="853053" y="7911"/>
                </a:lnTo>
                <a:lnTo>
                  <a:pt x="884983" y="29479"/>
                </a:lnTo>
                <a:lnTo>
                  <a:pt x="906508" y="61454"/>
                </a:lnTo>
                <a:lnTo>
                  <a:pt x="914400" y="100584"/>
                </a:lnTo>
                <a:lnTo>
                  <a:pt x="914400" y="502919"/>
                </a:lnTo>
                <a:lnTo>
                  <a:pt x="906508" y="542049"/>
                </a:lnTo>
                <a:lnTo>
                  <a:pt x="884983" y="574024"/>
                </a:lnTo>
                <a:lnTo>
                  <a:pt x="853053" y="595592"/>
                </a:lnTo>
                <a:lnTo>
                  <a:pt x="813942" y="603504"/>
                </a:lnTo>
                <a:lnTo>
                  <a:pt x="100457" y="603504"/>
                </a:lnTo>
                <a:lnTo>
                  <a:pt x="61346" y="595592"/>
                </a:lnTo>
                <a:lnTo>
                  <a:pt x="29416" y="574024"/>
                </a:lnTo>
                <a:lnTo>
                  <a:pt x="7891" y="542049"/>
                </a:lnTo>
                <a:lnTo>
                  <a:pt x="0" y="502919"/>
                </a:lnTo>
                <a:lnTo>
                  <a:pt x="0" y="100584"/>
                </a:lnTo>
                <a:close/>
              </a:path>
            </a:pathLst>
          </a:custGeom>
          <a:ln w="9161">
            <a:solidFill>
              <a:srgbClr val="497DBA"/>
            </a:solidFill>
          </a:ln>
        </p:spPr>
        <p:txBody>
          <a:bodyPr wrap="square" lIns="0" tIns="0" rIns="0" bIns="0" rtlCol="0"/>
          <a:lstStyle/>
          <a:p>
            <a:endParaRPr/>
          </a:p>
        </p:txBody>
      </p:sp>
      <p:sp>
        <p:nvSpPr>
          <p:cNvPr id="55" name="object 55"/>
          <p:cNvSpPr txBox="1"/>
          <p:nvPr/>
        </p:nvSpPr>
        <p:spPr>
          <a:xfrm>
            <a:off x="4409351" y="2906015"/>
            <a:ext cx="563880" cy="443865"/>
          </a:xfrm>
          <a:prstGeom prst="rect">
            <a:avLst/>
          </a:prstGeom>
        </p:spPr>
        <p:txBody>
          <a:bodyPr vert="horz" wrap="square" lIns="0" tIns="17145" rIns="0" bIns="0" rtlCol="0">
            <a:spAutoFit/>
          </a:bodyPr>
          <a:lstStyle/>
          <a:p>
            <a:pPr marL="12700" marR="5080" algn="ctr">
              <a:lnSpc>
                <a:spcPct val="100000"/>
              </a:lnSpc>
              <a:spcBef>
                <a:spcPts val="135"/>
              </a:spcBef>
            </a:pPr>
            <a:r>
              <a:rPr sz="900" spc="-50" dirty="0">
                <a:solidFill>
                  <a:srgbClr val="4178BD"/>
                </a:solidFill>
                <a:latin typeface="Arial"/>
                <a:cs typeface="Arial"/>
              </a:rPr>
              <a:t>T</a:t>
            </a:r>
            <a:r>
              <a:rPr sz="900" spc="-15" dirty="0">
                <a:solidFill>
                  <a:srgbClr val="4178BD"/>
                </a:solidFill>
                <a:latin typeface="Arial"/>
                <a:cs typeface="Arial"/>
              </a:rPr>
              <a:t>r</a:t>
            </a:r>
            <a:r>
              <a:rPr sz="900" dirty="0">
                <a:solidFill>
                  <a:srgbClr val="4178BD"/>
                </a:solidFill>
                <a:latin typeface="Arial"/>
                <a:cs typeface="Arial"/>
              </a:rPr>
              <a:t>ad</a:t>
            </a:r>
            <a:r>
              <a:rPr sz="900" spc="10" dirty="0">
                <a:solidFill>
                  <a:srgbClr val="4178BD"/>
                </a:solidFill>
                <a:latin typeface="Arial"/>
                <a:cs typeface="Arial"/>
              </a:rPr>
              <a:t>i</a:t>
            </a:r>
            <a:r>
              <a:rPr sz="900" spc="35" dirty="0">
                <a:solidFill>
                  <a:srgbClr val="4178BD"/>
                </a:solidFill>
                <a:latin typeface="Arial"/>
                <a:cs typeface="Arial"/>
              </a:rPr>
              <a:t>t</a:t>
            </a:r>
            <a:r>
              <a:rPr sz="900" spc="10" dirty="0">
                <a:solidFill>
                  <a:srgbClr val="4178BD"/>
                </a:solidFill>
                <a:latin typeface="Arial"/>
                <a:cs typeface="Arial"/>
              </a:rPr>
              <a:t>i</a:t>
            </a:r>
            <a:r>
              <a:rPr sz="900" dirty="0">
                <a:solidFill>
                  <a:srgbClr val="4178BD"/>
                </a:solidFill>
                <a:latin typeface="Arial"/>
                <a:cs typeface="Arial"/>
              </a:rPr>
              <a:t>ona</a:t>
            </a:r>
            <a:r>
              <a:rPr sz="900" spc="5" dirty="0">
                <a:solidFill>
                  <a:srgbClr val="4178BD"/>
                </a:solidFill>
                <a:latin typeface="Arial"/>
                <a:cs typeface="Arial"/>
              </a:rPr>
              <a:t>l  </a:t>
            </a:r>
            <a:r>
              <a:rPr sz="900" spc="10" dirty="0">
                <a:solidFill>
                  <a:srgbClr val="4178BD"/>
                </a:solidFill>
                <a:latin typeface="Arial"/>
                <a:cs typeface="Arial"/>
              </a:rPr>
              <a:t>Data  </a:t>
            </a:r>
            <a:r>
              <a:rPr sz="900" spc="15" dirty="0">
                <a:solidFill>
                  <a:srgbClr val="4178BD"/>
                </a:solidFill>
                <a:latin typeface="Arial"/>
                <a:cs typeface="Arial"/>
              </a:rPr>
              <a:t>Sources</a:t>
            </a:r>
            <a:endParaRPr sz="900">
              <a:latin typeface="Arial"/>
              <a:cs typeface="Arial"/>
            </a:endParaRPr>
          </a:p>
        </p:txBody>
      </p:sp>
      <p:sp>
        <p:nvSpPr>
          <p:cNvPr id="56" name="object 56"/>
          <p:cNvSpPr/>
          <p:nvPr/>
        </p:nvSpPr>
        <p:spPr>
          <a:xfrm>
            <a:off x="4984407" y="3301935"/>
            <a:ext cx="329183" cy="228600"/>
          </a:xfrm>
          <a:prstGeom prst="rect">
            <a:avLst/>
          </a:prstGeom>
          <a:blipFill>
            <a:blip r:embed="rId11" cstate="print"/>
            <a:stretch>
              <a:fillRect/>
            </a:stretch>
          </a:blipFill>
        </p:spPr>
        <p:txBody>
          <a:bodyPr wrap="square" lIns="0" tIns="0" rIns="0" bIns="0" rtlCol="0"/>
          <a:lstStyle/>
          <a:p>
            <a:endParaRPr/>
          </a:p>
        </p:txBody>
      </p:sp>
      <p:sp>
        <p:nvSpPr>
          <p:cNvPr id="57" name="object 57"/>
          <p:cNvSpPr/>
          <p:nvPr/>
        </p:nvSpPr>
        <p:spPr>
          <a:xfrm>
            <a:off x="4984407" y="3301935"/>
            <a:ext cx="329565" cy="57150"/>
          </a:xfrm>
          <a:custGeom>
            <a:avLst/>
            <a:gdLst/>
            <a:ahLst/>
            <a:cxnLst/>
            <a:rect l="l" t="t" r="r" b="b"/>
            <a:pathLst>
              <a:path w="329564" h="57150">
                <a:moveTo>
                  <a:pt x="329183" y="28575"/>
                </a:moveTo>
                <a:lnTo>
                  <a:pt x="316253" y="39683"/>
                </a:lnTo>
                <a:lnTo>
                  <a:pt x="280987" y="48768"/>
                </a:lnTo>
                <a:lnTo>
                  <a:pt x="228671" y="54899"/>
                </a:lnTo>
                <a:lnTo>
                  <a:pt x="164591" y="57150"/>
                </a:lnTo>
                <a:lnTo>
                  <a:pt x="100512" y="54899"/>
                </a:lnTo>
                <a:lnTo>
                  <a:pt x="48196" y="48768"/>
                </a:lnTo>
                <a:lnTo>
                  <a:pt x="12930" y="39683"/>
                </a:lnTo>
                <a:lnTo>
                  <a:pt x="0" y="28575"/>
                </a:lnTo>
                <a:lnTo>
                  <a:pt x="12930" y="17466"/>
                </a:lnTo>
                <a:lnTo>
                  <a:pt x="48196" y="8381"/>
                </a:lnTo>
                <a:lnTo>
                  <a:pt x="100512" y="2250"/>
                </a:lnTo>
                <a:lnTo>
                  <a:pt x="164591" y="0"/>
                </a:lnTo>
                <a:lnTo>
                  <a:pt x="228671" y="2250"/>
                </a:lnTo>
                <a:lnTo>
                  <a:pt x="280987" y="8381"/>
                </a:lnTo>
                <a:lnTo>
                  <a:pt x="316253" y="17466"/>
                </a:lnTo>
                <a:lnTo>
                  <a:pt x="329183" y="28575"/>
                </a:lnTo>
                <a:close/>
              </a:path>
            </a:pathLst>
          </a:custGeom>
          <a:ln w="9161">
            <a:solidFill>
              <a:srgbClr val="3B75BC"/>
            </a:solidFill>
          </a:ln>
        </p:spPr>
        <p:txBody>
          <a:bodyPr wrap="square" lIns="0" tIns="0" rIns="0" bIns="0" rtlCol="0"/>
          <a:lstStyle/>
          <a:p>
            <a:endParaRPr/>
          </a:p>
        </p:txBody>
      </p:sp>
      <p:sp>
        <p:nvSpPr>
          <p:cNvPr id="58" name="object 58"/>
          <p:cNvSpPr/>
          <p:nvPr/>
        </p:nvSpPr>
        <p:spPr>
          <a:xfrm>
            <a:off x="4984407" y="3330510"/>
            <a:ext cx="329565" cy="200025"/>
          </a:xfrm>
          <a:custGeom>
            <a:avLst/>
            <a:gdLst/>
            <a:ahLst/>
            <a:cxnLst/>
            <a:rect l="l" t="t" r="r" b="b"/>
            <a:pathLst>
              <a:path w="329564" h="200025">
                <a:moveTo>
                  <a:pt x="329183" y="0"/>
                </a:moveTo>
                <a:lnTo>
                  <a:pt x="329183" y="171450"/>
                </a:lnTo>
                <a:lnTo>
                  <a:pt x="316253" y="182558"/>
                </a:lnTo>
                <a:lnTo>
                  <a:pt x="280987" y="191643"/>
                </a:lnTo>
                <a:lnTo>
                  <a:pt x="228671" y="197774"/>
                </a:lnTo>
                <a:lnTo>
                  <a:pt x="164591" y="200025"/>
                </a:lnTo>
                <a:lnTo>
                  <a:pt x="100512" y="197774"/>
                </a:lnTo>
                <a:lnTo>
                  <a:pt x="48196" y="191643"/>
                </a:lnTo>
                <a:lnTo>
                  <a:pt x="12930" y="182558"/>
                </a:lnTo>
                <a:lnTo>
                  <a:pt x="0" y="171450"/>
                </a:lnTo>
                <a:lnTo>
                  <a:pt x="0" y="0"/>
                </a:lnTo>
              </a:path>
            </a:pathLst>
          </a:custGeom>
          <a:ln w="9161">
            <a:solidFill>
              <a:srgbClr val="3B75BC"/>
            </a:solidFill>
          </a:ln>
        </p:spPr>
        <p:txBody>
          <a:bodyPr wrap="square" lIns="0" tIns="0" rIns="0" bIns="0" rtlCol="0"/>
          <a:lstStyle/>
          <a:p>
            <a:endParaRPr/>
          </a:p>
        </p:txBody>
      </p:sp>
      <p:sp>
        <p:nvSpPr>
          <p:cNvPr id="59" name="object 59"/>
          <p:cNvSpPr/>
          <p:nvPr/>
        </p:nvSpPr>
        <p:spPr>
          <a:xfrm>
            <a:off x="2927006" y="2817303"/>
            <a:ext cx="896619" cy="603885"/>
          </a:xfrm>
          <a:custGeom>
            <a:avLst/>
            <a:gdLst/>
            <a:ahLst/>
            <a:cxnLst/>
            <a:rect l="l" t="t" r="r" b="b"/>
            <a:pathLst>
              <a:path w="896620" h="603885">
                <a:moveTo>
                  <a:pt x="0" y="100583"/>
                </a:moveTo>
                <a:lnTo>
                  <a:pt x="7891" y="61454"/>
                </a:lnTo>
                <a:lnTo>
                  <a:pt x="29416" y="29479"/>
                </a:lnTo>
                <a:lnTo>
                  <a:pt x="61346" y="7911"/>
                </a:lnTo>
                <a:lnTo>
                  <a:pt x="100456" y="0"/>
                </a:lnTo>
                <a:lnTo>
                  <a:pt x="795655" y="0"/>
                </a:lnTo>
                <a:lnTo>
                  <a:pt x="834765" y="7911"/>
                </a:lnTo>
                <a:lnTo>
                  <a:pt x="866695" y="29479"/>
                </a:lnTo>
                <a:lnTo>
                  <a:pt x="888220" y="61454"/>
                </a:lnTo>
                <a:lnTo>
                  <a:pt x="896112" y="100583"/>
                </a:lnTo>
                <a:lnTo>
                  <a:pt x="896112" y="502919"/>
                </a:lnTo>
                <a:lnTo>
                  <a:pt x="888220" y="542049"/>
                </a:lnTo>
                <a:lnTo>
                  <a:pt x="866695" y="574024"/>
                </a:lnTo>
                <a:lnTo>
                  <a:pt x="834765" y="595592"/>
                </a:lnTo>
                <a:lnTo>
                  <a:pt x="795655" y="603504"/>
                </a:lnTo>
                <a:lnTo>
                  <a:pt x="100456" y="603504"/>
                </a:lnTo>
                <a:lnTo>
                  <a:pt x="61346" y="595592"/>
                </a:lnTo>
                <a:lnTo>
                  <a:pt x="29416" y="574024"/>
                </a:lnTo>
                <a:lnTo>
                  <a:pt x="7891" y="542049"/>
                </a:lnTo>
                <a:lnTo>
                  <a:pt x="0" y="502919"/>
                </a:lnTo>
                <a:lnTo>
                  <a:pt x="0" y="100583"/>
                </a:lnTo>
                <a:close/>
              </a:path>
            </a:pathLst>
          </a:custGeom>
          <a:ln w="9161">
            <a:solidFill>
              <a:srgbClr val="497DBA"/>
            </a:solidFill>
          </a:ln>
        </p:spPr>
        <p:txBody>
          <a:bodyPr wrap="square" lIns="0" tIns="0" rIns="0" bIns="0" rtlCol="0"/>
          <a:lstStyle/>
          <a:p>
            <a:endParaRPr/>
          </a:p>
        </p:txBody>
      </p:sp>
      <p:sp>
        <p:nvSpPr>
          <p:cNvPr id="60" name="object 60"/>
          <p:cNvSpPr txBox="1"/>
          <p:nvPr/>
        </p:nvSpPr>
        <p:spPr>
          <a:xfrm>
            <a:off x="3065182" y="2895601"/>
            <a:ext cx="621665" cy="443865"/>
          </a:xfrm>
          <a:prstGeom prst="rect">
            <a:avLst/>
          </a:prstGeom>
        </p:spPr>
        <p:txBody>
          <a:bodyPr vert="horz" wrap="square" lIns="0" tIns="17145" rIns="0" bIns="0" rtlCol="0">
            <a:spAutoFit/>
          </a:bodyPr>
          <a:lstStyle/>
          <a:p>
            <a:pPr marL="12700" marR="5080" indent="27305" algn="just">
              <a:lnSpc>
                <a:spcPct val="100000"/>
              </a:lnSpc>
              <a:spcBef>
                <a:spcPts val="135"/>
              </a:spcBef>
            </a:pPr>
            <a:r>
              <a:rPr sz="900" dirty="0">
                <a:solidFill>
                  <a:srgbClr val="4178BD"/>
                </a:solidFill>
                <a:latin typeface="Arial"/>
                <a:cs typeface="Arial"/>
              </a:rPr>
              <a:t>Traditional  </a:t>
            </a:r>
            <a:r>
              <a:rPr sz="900" spc="45" dirty="0">
                <a:solidFill>
                  <a:srgbClr val="4178BD"/>
                </a:solidFill>
                <a:latin typeface="Arial"/>
                <a:cs typeface="Arial"/>
              </a:rPr>
              <a:t>P</a:t>
            </a:r>
            <a:r>
              <a:rPr sz="900" spc="-15" dirty="0">
                <a:solidFill>
                  <a:srgbClr val="4178BD"/>
                </a:solidFill>
                <a:latin typeface="Arial"/>
                <a:cs typeface="Arial"/>
              </a:rPr>
              <a:t>r</a:t>
            </a:r>
            <a:r>
              <a:rPr sz="900" dirty="0">
                <a:solidFill>
                  <a:srgbClr val="4178BD"/>
                </a:solidFill>
                <a:latin typeface="Arial"/>
                <a:cs typeface="Arial"/>
              </a:rPr>
              <a:t>o</a:t>
            </a:r>
            <a:r>
              <a:rPr sz="900" spc="45" dirty="0">
                <a:solidFill>
                  <a:srgbClr val="4178BD"/>
                </a:solidFill>
                <a:latin typeface="Arial"/>
                <a:cs typeface="Arial"/>
              </a:rPr>
              <a:t>c</a:t>
            </a:r>
            <a:r>
              <a:rPr sz="900" dirty="0">
                <a:solidFill>
                  <a:srgbClr val="4178BD"/>
                </a:solidFill>
                <a:latin typeface="Arial"/>
                <a:cs typeface="Arial"/>
              </a:rPr>
              <a:t>e</a:t>
            </a:r>
            <a:r>
              <a:rPr sz="900" spc="45" dirty="0">
                <a:solidFill>
                  <a:srgbClr val="4178BD"/>
                </a:solidFill>
                <a:latin typeface="Arial"/>
                <a:cs typeface="Arial"/>
              </a:rPr>
              <a:t>ss</a:t>
            </a:r>
            <a:r>
              <a:rPr sz="900" spc="10" dirty="0">
                <a:solidFill>
                  <a:srgbClr val="4178BD"/>
                </a:solidFill>
                <a:latin typeface="Arial"/>
                <a:cs typeface="Arial"/>
              </a:rPr>
              <a:t>i</a:t>
            </a:r>
            <a:r>
              <a:rPr sz="900" dirty="0">
                <a:solidFill>
                  <a:srgbClr val="4178BD"/>
                </a:solidFill>
                <a:latin typeface="Arial"/>
                <a:cs typeface="Arial"/>
              </a:rPr>
              <a:t>n</a:t>
            </a:r>
            <a:r>
              <a:rPr sz="900" spc="10" dirty="0">
                <a:solidFill>
                  <a:srgbClr val="4178BD"/>
                </a:solidFill>
                <a:latin typeface="Arial"/>
                <a:cs typeface="Arial"/>
              </a:rPr>
              <a:t>g  Platforms</a:t>
            </a:r>
            <a:endParaRPr sz="900">
              <a:latin typeface="Arial"/>
              <a:cs typeface="Arial"/>
            </a:endParaRPr>
          </a:p>
        </p:txBody>
      </p:sp>
      <p:sp>
        <p:nvSpPr>
          <p:cNvPr id="61" name="object 61"/>
          <p:cNvSpPr/>
          <p:nvPr/>
        </p:nvSpPr>
        <p:spPr>
          <a:xfrm>
            <a:off x="3740822" y="3329367"/>
            <a:ext cx="356615" cy="73152"/>
          </a:xfrm>
          <a:prstGeom prst="rect">
            <a:avLst/>
          </a:prstGeom>
          <a:blipFill>
            <a:blip r:embed="rId12" cstate="print"/>
            <a:stretch>
              <a:fillRect/>
            </a:stretch>
          </a:blipFill>
        </p:spPr>
        <p:txBody>
          <a:bodyPr wrap="square" lIns="0" tIns="0" rIns="0" bIns="0" rtlCol="0"/>
          <a:lstStyle/>
          <a:p>
            <a:endParaRPr/>
          </a:p>
        </p:txBody>
      </p:sp>
      <p:sp>
        <p:nvSpPr>
          <p:cNvPr id="62" name="object 62"/>
          <p:cNvSpPr/>
          <p:nvPr/>
        </p:nvSpPr>
        <p:spPr>
          <a:xfrm>
            <a:off x="3740822" y="3329367"/>
            <a:ext cx="356870" cy="73660"/>
          </a:xfrm>
          <a:custGeom>
            <a:avLst/>
            <a:gdLst/>
            <a:ahLst/>
            <a:cxnLst/>
            <a:rect l="l" t="t" r="r" b="b"/>
            <a:pathLst>
              <a:path w="356870" h="73660">
                <a:moveTo>
                  <a:pt x="0" y="73152"/>
                </a:moveTo>
                <a:lnTo>
                  <a:pt x="356615" y="73152"/>
                </a:lnTo>
                <a:lnTo>
                  <a:pt x="356615" y="0"/>
                </a:lnTo>
                <a:lnTo>
                  <a:pt x="0" y="0"/>
                </a:lnTo>
                <a:lnTo>
                  <a:pt x="0" y="73152"/>
                </a:lnTo>
                <a:close/>
              </a:path>
            </a:pathLst>
          </a:custGeom>
          <a:ln w="9161">
            <a:solidFill>
              <a:srgbClr val="3B75BC"/>
            </a:solidFill>
          </a:ln>
        </p:spPr>
        <p:txBody>
          <a:bodyPr wrap="square" lIns="0" tIns="0" rIns="0" bIns="0" rtlCol="0"/>
          <a:lstStyle/>
          <a:p>
            <a:endParaRPr/>
          </a:p>
        </p:txBody>
      </p:sp>
      <p:sp>
        <p:nvSpPr>
          <p:cNvPr id="63" name="object 63"/>
          <p:cNvSpPr/>
          <p:nvPr/>
        </p:nvSpPr>
        <p:spPr>
          <a:xfrm>
            <a:off x="4047146" y="3333939"/>
            <a:ext cx="27940" cy="27940"/>
          </a:xfrm>
          <a:custGeom>
            <a:avLst/>
            <a:gdLst/>
            <a:ahLst/>
            <a:cxnLst/>
            <a:rect l="l" t="t" r="r" b="b"/>
            <a:pathLst>
              <a:path w="27939" h="27939">
                <a:moveTo>
                  <a:pt x="21336" y="0"/>
                </a:moveTo>
                <a:lnTo>
                  <a:pt x="6096" y="0"/>
                </a:lnTo>
                <a:lnTo>
                  <a:pt x="0" y="6096"/>
                </a:lnTo>
                <a:lnTo>
                  <a:pt x="0" y="21336"/>
                </a:lnTo>
                <a:lnTo>
                  <a:pt x="6096" y="27432"/>
                </a:lnTo>
                <a:lnTo>
                  <a:pt x="21336" y="27432"/>
                </a:lnTo>
                <a:lnTo>
                  <a:pt x="27431" y="21336"/>
                </a:lnTo>
                <a:lnTo>
                  <a:pt x="27431" y="6096"/>
                </a:lnTo>
                <a:lnTo>
                  <a:pt x="21336" y="0"/>
                </a:lnTo>
                <a:close/>
              </a:path>
            </a:pathLst>
          </a:custGeom>
          <a:solidFill>
            <a:srgbClr val="FFFFFF"/>
          </a:solidFill>
        </p:spPr>
        <p:txBody>
          <a:bodyPr wrap="square" lIns="0" tIns="0" rIns="0" bIns="0" rtlCol="0"/>
          <a:lstStyle/>
          <a:p>
            <a:endParaRPr/>
          </a:p>
        </p:txBody>
      </p:sp>
      <p:sp>
        <p:nvSpPr>
          <p:cNvPr id="64" name="object 64"/>
          <p:cNvSpPr/>
          <p:nvPr/>
        </p:nvSpPr>
        <p:spPr>
          <a:xfrm>
            <a:off x="4010570" y="3333939"/>
            <a:ext cx="27940" cy="27940"/>
          </a:xfrm>
          <a:custGeom>
            <a:avLst/>
            <a:gdLst/>
            <a:ahLst/>
            <a:cxnLst/>
            <a:rect l="l" t="t" r="r" b="b"/>
            <a:pathLst>
              <a:path w="27939" h="27939">
                <a:moveTo>
                  <a:pt x="21336" y="0"/>
                </a:moveTo>
                <a:lnTo>
                  <a:pt x="6095" y="0"/>
                </a:lnTo>
                <a:lnTo>
                  <a:pt x="0" y="6096"/>
                </a:lnTo>
                <a:lnTo>
                  <a:pt x="0" y="21336"/>
                </a:lnTo>
                <a:lnTo>
                  <a:pt x="6095" y="27432"/>
                </a:lnTo>
                <a:lnTo>
                  <a:pt x="21336" y="27432"/>
                </a:lnTo>
                <a:lnTo>
                  <a:pt x="27431" y="21336"/>
                </a:lnTo>
                <a:lnTo>
                  <a:pt x="27431" y="6096"/>
                </a:lnTo>
                <a:lnTo>
                  <a:pt x="21336" y="0"/>
                </a:lnTo>
                <a:close/>
              </a:path>
            </a:pathLst>
          </a:custGeom>
          <a:solidFill>
            <a:srgbClr val="FFFFFF"/>
          </a:solidFill>
        </p:spPr>
        <p:txBody>
          <a:bodyPr wrap="square" lIns="0" tIns="0" rIns="0" bIns="0" rtlCol="0"/>
          <a:lstStyle/>
          <a:p>
            <a:endParaRPr/>
          </a:p>
        </p:txBody>
      </p:sp>
      <p:sp>
        <p:nvSpPr>
          <p:cNvPr id="65" name="object 65"/>
          <p:cNvSpPr/>
          <p:nvPr/>
        </p:nvSpPr>
        <p:spPr>
          <a:xfrm>
            <a:off x="3983139" y="3333939"/>
            <a:ext cx="18415" cy="27940"/>
          </a:xfrm>
          <a:custGeom>
            <a:avLst/>
            <a:gdLst/>
            <a:ahLst/>
            <a:cxnLst/>
            <a:rect l="l" t="t" r="r" b="b"/>
            <a:pathLst>
              <a:path w="18414" h="27939">
                <a:moveTo>
                  <a:pt x="14224" y="0"/>
                </a:moveTo>
                <a:lnTo>
                  <a:pt x="4063" y="0"/>
                </a:lnTo>
                <a:lnTo>
                  <a:pt x="0" y="6096"/>
                </a:lnTo>
                <a:lnTo>
                  <a:pt x="0" y="21336"/>
                </a:lnTo>
                <a:lnTo>
                  <a:pt x="4063" y="27432"/>
                </a:lnTo>
                <a:lnTo>
                  <a:pt x="14224" y="27432"/>
                </a:lnTo>
                <a:lnTo>
                  <a:pt x="18287" y="21336"/>
                </a:lnTo>
                <a:lnTo>
                  <a:pt x="18287" y="6096"/>
                </a:lnTo>
                <a:lnTo>
                  <a:pt x="14224" y="0"/>
                </a:lnTo>
                <a:close/>
              </a:path>
            </a:pathLst>
          </a:custGeom>
          <a:solidFill>
            <a:srgbClr val="FFFFFF"/>
          </a:solidFill>
        </p:spPr>
        <p:txBody>
          <a:bodyPr wrap="square" lIns="0" tIns="0" rIns="0" bIns="0" rtlCol="0"/>
          <a:lstStyle/>
          <a:p>
            <a:endParaRPr/>
          </a:p>
        </p:txBody>
      </p:sp>
      <p:sp>
        <p:nvSpPr>
          <p:cNvPr id="66" name="object 66"/>
          <p:cNvSpPr/>
          <p:nvPr/>
        </p:nvSpPr>
        <p:spPr>
          <a:xfrm>
            <a:off x="3763683" y="3343083"/>
            <a:ext cx="45720" cy="36830"/>
          </a:xfrm>
          <a:custGeom>
            <a:avLst/>
            <a:gdLst/>
            <a:ahLst/>
            <a:cxnLst/>
            <a:rect l="l" t="t" r="r" b="b"/>
            <a:pathLst>
              <a:path w="45720" h="36829">
                <a:moveTo>
                  <a:pt x="0" y="36575"/>
                </a:moveTo>
                <a:lnTo>
                  <a:pt x="45720" y="36575"/>
                </a:lnTo>
                <a:lnTo>
                  <a:pt x="45720" y="0"/>
                </a:lnTo>
                <a:lnTo>
                  <a:pt x="0" y="0"/>
                </a:lnTo>
                <a:lnTo>
                  <a:pt x="0" y="36575"/>
                </a:lnTo>
                <a:close/>
              </a:path>
            </a:pathLst>
          </a:custGeom>
          <a:solidFill>
            <a:srgbClr val="FFFFFF"/>
          </a:solidFill>
        </p:spPr>
        <p:txBody>
          <a:bodyPr wrap="square" lIns="0" tIns="0" rIns="0" bIns="0" rtlCol="0"/>
          <a:lstStyle/>
          <a:p>
            <a:endParaRPr/>
          </a:p>
        </p:txBody>
      </p:sp>
      <p:sp>
        <p:nvSpPr>
          <p:cNvPr id="67" name="object 67"/>
          <p:cNvSpPr/>
          <p:nvPr/>
        </p:nvSpPr>
        <p:spPr>
          <a:xfrm>
            <a:off x="3740822" y="3420807"/>
            <a:ext cx="356615" cy="73152"/>
          </a:xfrm>
          <a:prstGeom prst="rect">
            <a:avLst/>
          </a:prstGeom>
          <a:blipFill>
            <a:blip r:embed="rId13" cstate="print"/>
            <a:stretch>
              <a:fillRect/>
            </a:stretch>
          </a:blipFill>
        </p:spPr>
        <p:txBody>
          <a:bodyPr wrap="square" lIns="0" tIns="0" rIns="0" bIns="0" rtlCol="0"/>
          <a:lstStyle/>
          <a:p>
            <a:endParaRPr/>
          </a:p>
        </p:txBody>
      </p:sp>
      <p:sp>
        <p:nvSpPr>
          <p:cNvPr id="68" name="object 68"/>
          <p:cNvSpPr/>
          <p:nvPr/>
        </p:nvSpPr>
        <p:spPr>
          <a:xfrm>
            <a:off x="3740822" y="3420807"/>
            <a:ext cx="356870" cy="73660"/>
          </a:xfrm>
          <a:custGeom>
            <a:avLst/>
            <a:gdLst/>
            <a:ahLst/>
            <a:cxnLst/>
            <a:rect l="l" t="t" r="r" b="b"/>
            <a:pathLst>
              <a:path w="356870" h="73660">
                <a:moveTo>
                  <a:pt x="0" y="73151"/>
                </a:moveTo>
                <a:lnTo>
                  <a:pt x="356615" y="73151"/>
                </a:lnTo>
                <a:lnTo>
                  <a:pt x="356615" y="0"/>
                </a:lnTo>
                <a:lnTo>
                  <a:pt x="0" y="0"/>
                </a:lnTo>
                <a:lnTo>
                  <a:pt x="0" y="73151"/>
                </a:lnTo>
                <a:close/>
              </a:path>
            </a:pathLst>
          </a:custGeom>
          <a:ln w="9161">
            <a:solidFill>
              <a:srgbClr val="3B75BC"/>
            </a:solidFill>
          </a:ln>
        </p:spPr>
        <p:txBody>
          <a:bodyPr wrap="square" lIns="0" tIns="0" rIns="0" bIns="0" rtlCol="0"/>
          <a:lstStyle/>
          <a:p>
            <a:endParaRPr/>
          </a:p>
        </p:txBody>
      </p:sp>
      <p:sp>
        <p:nvSpPr>
          <p:cNvPr id="69" name="object 69"/>
          <p:cNvSpPr/>
          <p:nvPr/>
        </p:nvSpPr>
        <p:spPr>
          <a:xfrm>
            <a:off x="4047146" y="3425379"/>
            <a:ext cx="27940" cy="27940"/>
          </a:xfrm>
          <a:custGeom>
            <a:avLst/>
            <a:gdLst/>
            <a:ahLst/>
            <a:cxnLst/>
            <a:rect l="l" t="t" r="r" b="b"/>
            <a:pathLst>
              <a:path w="27939" h="27939">
                <a:moveTo>
                  <a:pt x="21336" y="0"/>
                </a:moveTo>
                <a:lnTo>
                  <a:pt x="6096" y="0"/>
                </a:lnTo>
                <a:lnTo>
                  <a:pt x="0" y="6095"/>
                </a:lnTo>
                <a:lnTo>
                  <a:pt x="0" y="21335"/>
                </a:lnTo>
                <a:lnTo>
                  <a:pt x="6096" y="27431"/>
                </a:lnTo>
                <a:lnTo>
                  <a:pt x="21336" y="27431"/>
                </a:lnTo>
                <a:lnTo>
                  <a:pt x="27431" y="21335"/>
                </a:lnTo>
                <a:lnTo>
                  <a:pt x="27431" y="6095"/>
                </a:lnTo>
                <a:lnTo>
                  <a:pt x="21336" y="0"/>
                </a:lnTo>
                <a:close/>
              </a:path>
            </a:pathLst>
          </a:custGeom>
          <a:solidFill>
            <a:srgbClr val="FFFFFF"/>
          </a:solidFill>
        </p:spPr>
        <p:txBody>
          <a:bodyPr wrap="square" lIns="0" tIns="0" rIns="0" bIns="0" rtlCol="0"/>
          <a:lstStyle/>
          <a:p>
            <a:endParaRPr/>
          </a:p>
        </p:txBody>
      </p:sp>
      <p:sp>
        <p:nvSpPr>
          <p:cNvPr id="70" name="object 70"/>
          <p:cNvSpPr/>
          <p:nvPr/>
        </p:nvSpPr>
        <p:spPr>
          <a:xfrm>
            <a:off x="4010570" y="3425379"/>
            <a:ext cx="27940" cy="27940"/>
          </a:xfrm>
          <a:custGeom>
            <a:avLst/>
            <a:gdLst/>
            <a:ahLst/>
            <a:cxnLst/>
            <a:rect l="l" t="t" r="r" b="b"/>
            <a:pathLst>
              <a:path w="27939" h="27939">
                <a:moveTo>
                  <a:pt x="21336" y="0"/>
                </a:moveTo>
                <a:lnTo>
                  <a:pt x="6095" y="0"/>
                </a:lnTo>
                <a:lnTo>
                  <a:pt x="0" y="6095"/>
                </a:lnTo>
                <a:lnTo>
                  <a:pt x="0" y="21335"/>
                </a:lnTo>
                <a:lnTo>
                  <a:pt x="6095" y="27431"/>
                </a:lnTo>
                <a:lnTo>
                  <a:pt x="21336" y="27431"/>
                </a:lnTo>
                <a:lnTo>
                  <a:pt x="27431" y="21335"/>
                </a:lnTo>
                <a:lnTo>
                  <a:pt x="27431" y="6095"/>
                </a:lnTo>
                <a:lnTo>
                  <a:pt x="21336" y="0"/>
                </a:lnTo>
                <a:close/>
              </a:path>
            </a:pathLst>
          </a:custGeom>
          <a:solidFill>
            <a:srgbClr val="FFFFFF"/>
          </a:solidFill>
        </p:spPr>
        <p:txBody>
          <a:bodyPr wrap="square" lIns="0" tIns="0" rIns="0" bIns="0" rtlCol="0"/>
          <a:lstStyle/>
          <a:p>
            <a:endParaRPr/>
          </a:p>
        </p:txBody>
      </p:sp>
      <p:sp>
        <p:nvSpPr>
          <p:cNvPr id="71" name="object 71"/>
          <p:cNvSpPr/>
          <p:nvPr/>
        </p:nvSpPr>
        <p:spPr>
          <a:xfrm>
            <a:off x="3983139" y="3425379"/>
            <a:ext cx="18415" cy="27940"/>
          </a:xfrm>
          <a:custGeom>
            <a:avLst/>
            <a:gdLst/>
            <a:ahLst/>
            <a:cxnLst/>
            <a:rect l="l" t="t" r="r" b="b"/>
            <a:pathLst>
              <a:path w="18414" h="27939">
                <a:moveTo>
                  <a:pt x="14224" y="0"/>
                </a:moveTo>
                <a:lnTo>
                  <a:pt x="4063" y="0"/>
                </a:lnTo>
                <a:lnTo>
                  <a:pt x="0" y="6095"/>
                </a:lnTo>
                <a:lnTo>
                  <a:pt x="0" y="21335"/>
                </a:lnTo>
                <a:lnTo>
                  <a:pt x="4063" y="27431"/>
                </a:lnTo>
                <a:lnTo>
                  <a:pt x="14224" y="27431"/>
                </a:lnTo>
                <a:lnTo>
                  <a:pt x="18287" y="21335"/>
                </a:lnTo>
                <a:lnTo>
                  <a:pt x="18287" y="6095"/>
                </a:lnTo>
                <a:lnTo>
                  <a:pt x="14224" y="0"/>
                </a:lnTo>
                <a:close/>
              </a:path>
            </a:pathLst>
          </a:custGeom>
          <a:solidFill>
            <a:srgbClr val="FFFFFF"/>
          </a:solidFill>
        </p:spPr>
        <p:txBody>
          <a:bodyPr wrap="square" lIns="0" tIns="0" rIns="0" bIns="0" rtlCol="0"/>
          <a:lstStyle/>
          <a:p>
            <a:endParaRPr/>
          </a:p>
        </p:txBody>
      </p:sp>
      <p:sp>
        <p:nvSpPr>
          <p:cNvPr id="72" name="object 72"/>
          <p:cNvSpPr/>
          <p:nvPr/>
        </p:nvSpPr>
        <p:spPr>
          <a:xfrm>
            <a:off x="3763683" y="3434523"/>
            <a:ext cx="45720" cy="36830"/>
          </a:xfrm>
          <a:custGeom>
            <a:avLst/>
            <a:gdLst/>
            <a:ahLst/>
            <a:cxnLst/>
            <a:rect l="l" t="t" r="r" b="b"/>
            <a:pathLst>
              <a:path w="45720" h="36829">
                <a:moveTo>
                  <a:pt x="0" y="36576"/>
                </a:moveTo>
                <a:lnTo>
                  <a:pt x="45720" y="36576"/>
                </a:lnTo>
                <a:lnTo>
                  <a:pt x="45720" y="0"/>
                </a:lnTo>
                <a:lnTo>
                  <a:pt x="0" y="0"/>
                </a:lnTo>
                <a:lnTo>
                  <a:pt x="0" y="36576"/>
                </a:lnTo>
                <a:close/>
              </a:path>
            </a:pathLst>
          </a:custGeom>
          <a:solidFill>
            <a:srgbClr val="FFFFFF"/>
          </a:solidFill>
        </p:spPr>
        <p:txBody>
          <a:bodyPr wrap="square" lIns="0" tIns="0" rIns="0" bIns="0" rtlCol="0"/>
          <a:lstStyle/>
          <a:p>
            <a:endParaRPr/>
          </a:p>
        </p:txBody>
      </p:sp>
      <p:sp>
        <p:nvSpPr>
          <p:cNvPr id="73" name="object 73"/>
          <p:cNvSpPr/>
          <p:nvPr/>
        </p:nvSpPr>
        <p:spPr>
          <a:xfrm>
            <a:off x="3740822" y="3512247"/>
            <a:ext cx="356615" cy="73152"/>
          </a:xfrm>
          <a:prstGeom prst="rect">
            <a:avLst/>
          </a:prstGeom>
          <a:blipFill>
            <a:blip r:embed="rId14" cstate="print"/>
            <a:stretch>
              <a:fillRect/>
            </a:stretch>
          </a:blipFill>
        </p:spPr>
        <p:txBody>
          <a:bodyPr wrap="square" lIns="0" tIns="0" rIns="0" bIns="0" rtlCol="0"/>
          <a:lstStyle/>
          <a:p>
            <a:endParaRPr/>
          </a:p>
        </p:txBody>
      </p:sp>
      <p:sp>
        <p:nvSpPr>
          <p:cNvPr id="74" name="object 74"/>
          <p:cNvSpPr/>
          <p:nvPr/>
        </p:nvSpPr>
        <p:spPr>
          <a:xfrm>
            <a:off x="3740822" y="3512247"/>
            <a:ext cx="356870" cy="73660"/>
          </a:xfrm>
          <a:custGeom>
            <a:avLst/>
            <a:gdLst/>
            <a:ahLst/>
            <a:cxnLst/>
            <a:rect l="l" t="t" r="r" b="b"/>
            <a:pathLst>
              <a:path w="356870" h="73660">
                <a:moveTo>
                  <a:pt x="0" y="73152"/>
                </a:moveTo>
                <a:lnTo>
                  <a:pt x="356615" y="73152"/>
                </a:lnTo>
                <a:lnTo>
                  <a:pt x="356615" y="0"/>
                </a:lnTo>
                <a:lnTo>
                  <a:pt x="0" y="0"/>
                </a:lnTo>
                <a:lnTo>
                  <a:pt x="0" y="73152"/>
                </a:lnTo>
                <a:close/>
              </a:path>
            </a:pathLst>
          </a:custGeom>
          <a:ln w="9161">
            <a:solidFill>
              <a:srgbClr val="3B75BC"/>
            </a:solidFill>
          </a:ln>
        </p:spPr>
        <p:txBody>
          <a:bodyPr wrap="square" lIns="0" tIns="0" rIns="0" bIns="0" rtlCol="0"/>
          <a:lstStyle/>
          <a:p>
            <a:endParaRPr/>
          </a:p>
        </p:txBody>
      </p:sp>
      <p:sp>
        <p:nvSpPr>
          <p:cNvPr id="75" name="object 75"/>
          <p:cNvSpPr/>
          <p:nvPr/>
        </p:nvSpPr>
        <p:spPr>
          <a:xfrm>
            <a:off x="4047146" y="3516819"/>
            <a:ext cx="27940" cy="27940"/>
          </a:xfrm>
          <a:custGeom>
            <a:avLst/>
            <a:gdLst/>
            <a:ahLst/>
            <a:cxnLst/>
            <a:rect l="l" t="t" r="r" b="b"/>
            <a:pathLst>
              <a:path w="27939" h="27939">
                <a:moveTo>
                  <a:pt x="21336" y="0"/>
                </a:moveTo>
                <a:lnTo>
                  <a:pt x="6096" y="0"/>
                </a:lnTo>
                <a:lnTo>
                  <a:pt x="0" y="6095"/>
                </a:lnTo>
                <a:lnTo>
                  <a:pt x="0" y="21335"/>
                </a:lnTo>
                <a:lnTo>
                  <a:pt x="6096" y="27431"/>
                </a:lnTo>
                <a:lnTo>
                  <a:pt x="21336" y="27431"/>
                </a:lnTo>
                <a:lnTo>
                  <a:pt x="27431" y="21335"/>
                </a:lnTo>
                <a:lnTo>
                  <a:pt x="27431" y="6095"/>
                </a:lnTo>
                <a:lnTo>
                  <a:pt x="21336" y="0"/>
                </a:lnTo>
                <a:close/>
              </a:path>
            </a:pathLst>
          </a:custGeom>
          <a:solidFill>
            <a:srgbClr val="FFFFFF"/>
          </a:solidFill>
        </p:spPr>
        <p:txBody>
          <a:bodyPr wrap="square" lIns="0" tIns="0" rIns="0" bIns="0" rtlCol="0"/>
          <a:lstStyle/>
          <a:p>
            <a:endParaRPr/>
          </a:p>
        </p:txBody>
      </p:sp>
      <p:sp>
        <p:nvSpPr>
          <p:cNvPr id="76" name="object 76"/>
          <p:cNvSpPr/>
          <p:nvPr/>
        </p:nvSpPr>
        <p:spPr>
          <a:xfrm>
            <a:off x="4010570" y="3516819"/>
            <a:ext cx="27940" cy="27940"/>
          </a:xfrm>
          <a:custGeom>
            <a:avLst/>
            <a:gdLst/>
            <a:ahLst/>
            <a:cxnLst/>
            <a:rect l="l" t="t" r="r" b="b"/>
            <a:pathLst>
              <a:path w="27939" h="27939">
                <a:moveTo>
                  <a:pt x="21336" y="0"/>
                </a:moveTo>
                <a:lnTo>
                  <a:pt x="6095" y="0"/>
                </a:lnTo>
                <a:lnTo>
                  <a:pt x="0" y="6095"/>
                </a:lnTo>
                <a:lnTo>
                  <a:pt x="0" y="21335"/>
                </a:lnTo>
                <a:lnTo>
                  <a:pt x="6095" y="27431"/>
                </a:lnTo>
                <a:lnTo>
                  <a:pt x="21336" y="27431"/>
                </a:lnTo>
                <a:lnTo>
                  <a:pt x="27431" y="21335"/>
                </a:lnTo>
                <a:lnTo>
                  <a:pt x="27431" y="6095"/>
                </a:lnTo>
                <a:lnTo>
                  <a:pt x="21336" y="0"/>
                </a:lnTo>
                <a:close/>
              </a:path>
            </a:pathLst>
          </a:custGeom>
          <a:solidFill>
            <a:srgbClr val="FFFFFF"/>
          </a:solidFill>
        </p:spPr>
        <p:txBody>
          <a:bodyPr wrap="square" lIns="0" tIns="0" rIns="0" bIns="0" rtlCol="0"/>
          <a:lstStyle/>
          <a:p>
            <a:endParaRPr/>
          </a:p>
        </p:txBody>
      </p:sp>
      <p:sp>
        <p:nvSpPr>
          <p:cNvPr id="77" name="object 77"/>
          <p:cNvSpPr/>
          <p:nvPr/>
        </p:nvSpPr>
        <p:spPr>
          <a:xfrm>
            <a:off x="3983139" y="3516819"/>
            <a:ext cx="18415" cy="27940"/>
          </a:xfrm>
          <a:custGeom>
            <a:avLst/>
            <a:gdLst/>
            <a:ahLst/>
            <a:cxnLst/>
            <a:rect l="l" t="t" r="r" b="b"/>
            <a:pathLst>
              <a:path w="18414" h="27939">
                <a:moveTo>
                  <a:pt x="14224" y="0"/>
                </a:moveTo>
                <a:lnTo>
                  <a:pt x="4063" y="0"/>
                </a:lnTo>
                <a:lnTo>
                  <a:pt x="0" y="6095"/>
                </a:lnTo>
                <a:lnTo>
                  <a:pt x="0" y="21335"/>
                </a:lnTo>
                <a:lnTo>
                  <a:pt x="4063" y="27431"/>
                </a:lnTo>
                <a:lnTo>
                  <a:pt x="14224" y="27431"/>
                </a:lnTo>
                <a:lnTo>
                  <a:pt x="18287" y="21335"/>
                </a:lnTo>
                <a:lnTo>
                  <a:pt x="18287" y="6095"/>
                </a:lnTo>
                <a:lnTo>
                  <a:pt x="14224" y="0"/>
                </a:lnTo>
                <a:close/>
              </a:path>
            </a:pathLst>
          </a:custGeom>
          <a:solidFill>
            <a:srgbClr val="FFFFFF"/>
          </a:solidFill>
        </p:spPr>
        <p:txBody>
          <a:bodyPr wrap="square" lIns="0" tIns="0" rIns="0" bIns="0" rtlCol="0"/>
          <a:lstStyle/>
          <a:p>
            <a:endParaRPr/>
          </a:p>
        </p:txBody>
      </p:sp>
      <p:sp>
        <p:nvSpPr>
          <p:cNvPr id="78" name="object 78"/>
          <p:cNvSpPr/>
          <p:nvPr/>
        </p:nvSpPr>
        <p:spPr>
          <a:xfrm>
            <a:off x="3763683" y="3516819"/>
            <a:ext cx="45720" cy="45720"/>
          </a:xfrm>
          <a:custGeom>
            <a:avLst/>
            <a:gdLst/>
            <a:ahLst/>
            <a:cxnLst/>
            <a:rect l="l" t="t" r="r" b="b"/>
            <a:pathLst>
              <a:path w="45720" h="45720">
                <a:moveTo>
                  <a:pt x="0" y="45719"/>
                </a:moveTo>
                <a:lnTo>
                  <a:pt x="45720" y="45719"/>
                </a:lnTo>
                <a:lnTo>
                  <a:pt x="45720" y="0"/>
                </a:lnTo>
                <a:lnTo>
                  <a:pt x="0" y="0"/>
                </a:lnTo>
                <a:lnTo>
                  <a:pt x="0" y="45719"/>
                </a:lnTo>
                <a:close/>
              </a:path>
            </a:pathLst>
          </a:custGeom>
          <a:solidFill>
            <a:srgbClr val="FFFFFF"/>
          </a:solidFill>
        </p:spPr>
        <p:txBody>
          <a:bodyPr wrap="square" lIns="0" tIns="0" rIns="0" bIns="0" rtlCol="0"/>
          <a:lstStyle/>
          <a:p>
            <a:endParaRPr/>
          </a:p>
        </p:txBody>
      </p:sp>
      <p:sp>
        <p:nvSpPr>
          <p:cNvPr id="79" name="object 79"/>
          <p:cNvSpPr/>
          <p:nvPr/>
        </p:nvSpPr>
        <p:spPr>
          <a:xfrm>
            <a:off x="5569622" y="2826447"/>
            <a:ext cx="0" cy="600075"/>
          </a:xfrm>
          <a:custGeom>
            <a:avLst/>
            <a:gdLst/>
            <a:ahLst/>
            <a:cxnLst/>
            <a:rect l="l" t="t" r="r" b="b"/>
            <a:pathLst>
              <a:path h="600075">
                <a:moveTo>
                  <a:pt x="0" y="0"/>
                </a:moveTo>
                <a:lnTo>
                  <a:pt x="0" y="599567"/>
                </a:lnTo>
              </a:path>
            </a:pathLst>
          </a:custGeom>
          <a:ln w="9161">
            <a:solidFill>
              <a:srgbClr val="4178BD"/>
            </a:solidFill>
            <a:prstDash val="sysDot"/>
          </a:ln>
        </p:spPr>
        <p:txBody>
          <a:bodyPr wrap="square" lIns="0" tIns="0" rIns="0" bIns="0" rtlCol="0"/>
          <a:lstStyle/>
          <a:p>
            <a:endParaRPr/>
          </a:p>
        </p:txBody>
      </p:sp>
      <p:sp>
        <p:nvSpPr>
          <p:cNvPr id="80" name="object 80"/>
          <p:cNvSpPr/>
          <p:nvPr/>
        </p:nvSpPr>
        <p:spPr>
          <a:xfrm>
            <a:off x="3370490" y="1322259"/>
            <a:ext cx="1056132" cy="809244"/>
          </a:xfrm>
          <a:prstGeom prst="rect">
            <a:avLst/>
          </a:prstGeom>
          <a:blipFill>
            <a:blip r:embed="rId15" cstate="print"/>
            <a:stretch>
              <a:fillRect/>
            </a:stretch>
          </a:blipFill>
        </p:spPr>
        <p:txBody>
          <a:bodyPr wrap="square" lIns="0" tIns="0" rIns="0" bIns="0" rtlCol="0"/>
          <a:lstStyle/>
          <a:p>
            <a:endParaRPr/>
          </a:p>
        </p:txBody>
      </p:sp>
      <p:sp>
        <p:nvSpPr>
          <p:cNvPr id="81" name="object 81"/>
          <p:cNvSpPr/>
          <p:nvPr/>
        </p:nvSpPr>
        <p:spPr>
          <a:xfrm>
            <a:off x="3429927" y="1354263"/>
            <a:ext cx="942340" cy="695325"/>
          </a:xfrm>
          <a:custGeom>
            <a:avLst/>
            <a:gdLst/>
            <a:ahLst/>
            <a:cxnLst/>
            <a:rect l="l" t="t" r="r" b="b"/>
            <a:pathLst>
              <a:path w="942339" h="695325">
                <a:moveTo>
                  <a:pt x="0" y="115824"/>
                </a:moveTo>
                <a:lnTo>
                  <a:pt x="9094" y="70723"/>
                </a:lnTo>
                <a:lnTo>
                  <a:pt x="33893" y="33909"/>
                </a:lnTo>
                <a:lnTo>
                  <a:pt x="70669" y="9096"/>
                </a:lnTo>
                <a:lnTo>
                  <a:pt x="115697" y="0"/>
                </a:lnTo>
                <a:lnTo>
                  <a:pt x="826135" y="0"/>
                </a:lnTo>
                <a:lnTo>
                  <a:pt x="871162" y="9096"/>
                </a:lnTo>
                <a:lnTo>
                  <a:pt x="907938" y="33909"/>
                </a:lnTo>
                <a:lnTo>
                  <a:pt x="932737" y="70723"/>
                </a:lnTo>
                <a:lnTo>
                  <a:pt x="941832" y="115824"/>
                </a:lnTo>
                <a:lnTo>
                  <a:pt x="941832" y="579120"/>
                </a:lnTo>
                <a:lnTo>
                  <a:pt x="932737" y="624220"/>
                </a:lnTo>
                <a:lnTo>
                  <a:pt x="907938" y="661035"/>
                </a:lnTo>
                <a:lnTo>
                  <a:pt x="871162" y="685847"/>
                </a:lnTo>
                <a:lnTo>
                  <a:pt x="826135" y="694944"/>
                </a:lnTo>
                <a:lnTo>
                  <a:pt x="115697" y="694944"/>
                </a:lnTo>
                <a:lnTo>
                  <a:pt x="70669" y="685847"/>
                </a:lnTo>
                <a:lnTo>
                  <a:pt x="33893" y="661035"/>
                </a:lnTo>
                <a:lnTo>
                  <a:pt x="9094" y="624220"/>
                </a:lnTo>
                <a:lnTo>
                  <a:pt x="0" y="579120"/>
                </a:lnTo>
                <a:lnTo>
                  <a:pt x="0" y="115824"/>
                </a:lnTo>
                <a:close/>
              </a:path>
            </a:pathLst>
          </a:custGeom>
          <a:ln w="9161">
            <a:solidFill>
              <a:srgbClr val="3B75BC"/>
            </a:solidFill>
          </a:ln>
        </p:spPr>
        <p:txBody>
          <a:bodyPr wrap="square" lIns="0" tIns="0" rIns="0" bIns="0" rtlCol="0"/>
          <a:lstStyle/>
          <a:p>
            <a:endParaRPr/>
          </a:p>
        </p:txBody>
      </p:sp>
      <p:sp>
        <p:nvSpPr>
          <p:cNvPr id="82" name="object 82"/>
          <p:cNvSpPr txBox="1"/>
          <p:nvPr/>
        </p:nvSpPr>
        <p:spPr>
          <a:xfrm>
            <a:off x="3533432" y="1601215"/>
            <a:ext cx="670560" cy="190500"/>
          </a:xfrm>
          <a:prstGeom prst="rect">
            <a:avLst/>
          </a:prstGeom>
        </p:spPr>
        <p:txBody>
          <a:bodyPr vert="horz" wrap="square" lIns="0" tIns="16510" rIns="0" bIns="0" rtlCol="0">
            <a:spAutoFit/>
          </a:bodyPr>
          <a:lstStyle/>
          <a:p>
            <a:pPr marL="12700">
              <a:lnSpc>
                <a:spcPct val="100000"/>
              </a:lnSpc>
              <a:spcBef>
                <a:spcPts val="130"/>
              </a:spcBef>
            </a:pPr>
            <a:r>
              <a:rPr sz="1050" spc="-10" dirty="0">
                <a:solidFill>
                  <a:srgbClr val="4178BD"/>
                </a:solidFill>
                <a:latin typeface="Arial"/>
                <a:cs typeface="Arial"/>
              </a:rPr>
              <a:t>Application</a:t>
            </a:r>
            <a:endParaRPr sz="1050">
              <a:latin typeface="Arial"/>
              <a:cs typeface="Arial"/>
            </a:endParaRPr>
          </a:p>
        </p:txBody>
      </p:sp>
      <p:sp>
        <p:nvSpPr>
          <p:cNvPr id="83" name="object 83"/>
          <p:cNvSpPr/>
          <p:nvPr/>
        </p:nvSpPr>
        <p:spPr>
          <a:xfrm>
            <a:off x="4138587" y="1925763"/>
            <a:ext cx="329184" cy="402336"/>
          </a:xfrm>
          <a:prstGeom prst="rect">
            <a:avLst/>
          </a:prstGeom>
          <a:blipFill>
            <a:blip r:embed="rId16" cstate="print"/>
            <a:stretch>
              <a:fillRect/>
            </a:stretch>
          </a:blipFill>
        </p:spPr>
        <p:txBody>
          <a:bodyPr wrap="square" lIns="0" tIns="0" rIns="0" bIns="0" rtlCol="0"/>
          <a:lstStyle/>
          <a:p>
            <a:endParaRPr/>
          </a:p>
        </p:txBody>
      </p:sp>
      <p:sp>
        <p:nvSpPr>
          <p:cNvPr id="84" name="object 84"/>
          <p:cNvSpPr txBox="1"/>
          <p:nvPr/>
        </p:nvSpPr>
        <p:spPr>
          <a:xfrm>
            <a:off x="2593504" y="4235652"/>
            <a:ext cx="264160" cy="454659"/>
          </a:xfrm>
          <a:prstGeom prst="rect">
            <a:avLst/>
          </a:prstGeom>
        </p:spPr>
        <p:txBody>
          <a:bodyPr vert="horz" wrap="square" lIns="0" tIns="14604" rIns="0" bIns="0" rtlCol="0">
            <a:spAutoFit/>
          </a:bodyPr>
          <a:lstStyle/>
          <a:p>
            <a:pPr marL="12700">
              <a:lnSpc>
                <a:spcPct val="100000"/>
              </a:lnSpc>
              <a:spcBef>
                <a:spcPts val="114"/>
              </a:spcBef>
            </a:pPr>
            <a:r>
              <a:rPr sz="2800" b="1" spc="10" dirty="0">
                <a:solidFill>
                  <a:srgbClr val="BEBEBE"/>
                </a:solidFill>
                <a:latin typeface="Arial"/>
                <a:cs typeface="Arial"/>
              </a:rPr>
              <a:t>X</a:t>
            </a:r>
            <a:endParaRPr sz="2800" dirty="0">
              <a:latin typeface="Arial"/>
              <a:cs typeface="Arial"/>
            </a:endParaRPr>
          </a:p>
        </p:txBody>
      </p:sp>
      <p:sp>
        <p:nvSpPr>
          <p:cNvPr id="86" name="Date Placeholder 85"/>
          <p:cNvSpPr>
            <a:spLocks noGrp="1"/>
          </p:cNvSpPr>
          <p:nvPr>
            <p:ph type="dt" sz="half" idx="6"/>
          </p:nvPr>
        </p:nvSpPr>
        <p:spPr/>
        <p:txBody>
          <a:bodyPr/>
          <a:lstStyle/>
          <a:p>
            <a:fld id="{8CD46991-BEAB-4539-9058-EB14FFF562E2}" type="datetime1">
              <a:rPr lang="zh-CN" altLang="en-US" smtClean="0"/>
              <a:t>2020/8/17</a:t>
            </a:fld>
            <a:endParaRPr lang="en-US"/>
          </a:p>
        </p:txBody>
      </p:sp>
      <p:sp>
        <p:nvSpPr>
          <p:cNvPr id="87" name="Slide Number Placeholder 86"/>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30</a:t>
            </a:fld>
            <a:endParaRPr lang="en-US" altLang="zh-CN" spc="5"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1" y="212725"/>
            <a:ext cx="8763000" cy="509114"/>
          </a:xfrm>
          <a:prstGeom prst="rect">
            <a:avLst/>
          </a:prstGeom>
        </p:spPr>
        <p:txBody>
          <a:bodyPr vert="horz" wrap="square" lIns="0" tIns="16510" rIns="0" bIns="0" rtlCol="0">
            <a:spAutoFit/>
          </a:bodyPr>
          <a:lstStyle/>
          <a:p>
            <a:pPr marL="12700">
              <a:lnSpc>
                <a:spcPct val="100000"/>
              </a:lnSpc>
              <a:spcBef>
                <a:spcPts val="130"/>
              </a:spcBef>
              <a:tabLst>
                <a:tab pos="2690495" algn="l"/>
              </a:tabLst>
            </a:pPr>
            <a:r>
              <a:rPr sz="3200" b="1" spc="-10" dirty="0">
                <a:solidFill>
                  <a:srgbClr val="006CBD"/>
                </a:solidFill>
              </a:rPr>
              <a:t>How</a:t>
            </a:r>
            <a:r>
              <a:rPr sz="3200" b="1" spc="150" dirty="0">
                <a:solidFill>
                  <a:srgbClr val="006CBD"/>
                </a:solidFill>
              </a:rPr>
              <a:t> </a:t>
            </a:r>
            <a:r>
              <a:rPr sz="3200" b="1" dirty="0">
                <a:solidFill>
                  <a:srgbClr val="006CBD"/>
                </a:solidFill>
              </a:rPr>
              <a:t>the</a:t>
            </a:r>
            <a:r>
              <a:rPr sz="3200" b="1" spc="120" dirty="0">
                <a:solidFill>
                  <a:srgbClr val="006CBD"/>
                </a:solidFill>
              </a:rPr>
              <a:t> </a:t>
            </a:r>
            <a:r>
              <a:rPr sz="3200" b="1" spc="-20" dirty="0" smtClean="0">
                <a:solidFill>
                  <a:srgbClr val="006CBD"/>
                </a:solidFill>
              </a:rPr>
              <a:t>Developer</a:t>
            </a:r>
            <a:r>
              <a:rPr lang="en-US" sz="3200" b="1" spc="-20" dirty="0" smtClean="0">
                <a:solidFill>
                  <a:srgbClr val="006CBD"/>
                </a:solidFill>
              </a:rPr>
              <a:t> </a:t>
            </a:r>
            <a:r>
              <a:rPr sz="3200" b="1" spc="-15" dirty="0" smtClean="0">
                <a:solidFill>
                  <a:srgbClr val="006CBD"/>
                </a:solidFill>
              </a:rPr>
              <a:t>Interacts </a:t>
            </a:r>
            <a:r>
              <a:rPr sz="3200" b="1" spc="-15" dirty="0">
                <a:solidFill>
                  <a:srgbClr val="006CBD"/>
                </a:solidFill>
              </a:rPr>
              <a:t>with </a:t>
            </a:r>
            <a:r>
              <a:rPr sz="3200" b="1" dirty="0">
                <a:solidFill>
                  <a:srgbClr val="006CBD"/>
                </a:solidFill>
              </a:rPr>
              <a:t>the</a:t>
            </a:r>
            <a:r>
              <a:rPr sz="3200" b="1" spc="-155" dirty="0">
                <a:solidFill>
                  <a:srgbClr val="006CBD"/>
                </a:solidFill>
              </a:rPr>
              <a:t> </a:t>
            </a:r>
            <a:r>
              <a:rPr sz="3200" b="1" spc="-35" dirty="0">
                <a:solidFill>
                  <a:srgbClr val="006CBD"/>
                </a:solidFill>
              </a:rPr>
              <a:t>Ledger</a:t>
            </a:r>
            <a:endParaRPr sz="3200" b="1" dirty="0"/>
          </a:p>
        </p:txBody>
      </p:sp>
      <p:sp>
        <p:nvSpPr>
          <p:cNvPr id="3" name="object 3"/>
          <p:cNvSpPr txBox="1"/>
          <p:nvPr/>
        </p:nvSpPr>
        <p:spPr>
          <a:xfrm>
            <a:off x="3477767" y="1381886"/>
            <a:ext cx="1262380" cy="267970"/>
          </a:xfrm>
          <a:prstGeom prst="rect">
            <a:avLst/>
          </a:prstGeom>
        </p:spPr>
        <p:txBody>
          <a:bodyPr vert="horz" wrap="square" lIns="0" tIns="17145" rIns="0" bIns="0" rtlCol="0">
            <a:spAutoFit/>
          </a:bodyPr>
          <a:lstStyle/>
          <a:p>
            <a:pPr marL="296545" indent="-283845">
              <a:lnSpc>
                <a:spcPct val="100000"/>
              </a:lnSpc>
              <a:spcBef>
                <a:spcPts val="135"/>
              </a:spcBef>
              <a:buChar char="•"/>
              <a:tabLst>
                <a:tab pos="295910" algn="l"/>
                <a:tab pos="296545" algn="l"/>
              </a:tabLst>
            </a:pPr>
            <a:r>
              <a:rPr sz="1550" spc="-5" dirty="0">
                <a:solidFill>
                  <a:srgbClr val="777677"/>
                </a:solidFill>
                <a:latin typeface="Arial"/>
                <a:cs typeface="Arial"/>
              </a:rPr>
              <a:t>Blockchain</a:t>
            </a:r>
            <a:endParaRPr sz="1550" dirty="0">
              <a:latin typeface="Arial"/>
              <a:cs typeface="Arial"/>
            </a:endParaRPr>
          </a:p>
        </p:txBody>
      </p:sp>
      <p:sp>
        <p:nvSpPr>
          <p:cNvPr id="4" name="object 4"/>
          <p:cNvSpPr txBox="1"/>
          <p:nvPr/>
        </p:nvSpPr>
        <p:spPr>
          <a:xfrm>
            <a:off x="3935348" y="1620265"/>
            <a:ext cx="5056252" cy="997068"/>
          </a:xfrm>
          <a:prstGeom prst="rect">
            <a:avLst/>
          </a:prstGeom>
        </p:spPr>
        <p:txBody>
          <a:bodyPr vert="horz" wrap="square" lIns="0" tIns="17145" rIns="0" bIns="0" rtlCol="0">
            <a:spAutoFit/>
          </a:bodyPr>
          <a:lstStyle/>
          <a:p>
            <a:pPr marL="295910" indent="-283210">
              <a:lnSpc>
                <a:spcPct val="100000"/>
              </a:lnSpc>
              <a:spcBef>
                <a:spcPts val="135"/>
              </a:spcBef>
              <a:buChar char="•"/>
              <a:tabLst>
                <a:tab pos="295910" algn="l"/>
                <a:tab pos="296545" algn="l"/>
              </a:tabLst>
            </a:pPr>
            <a:r>
              <a:rPr sz="1550" b="1" spc="25" dirty="0">
                <a:solidFill>
                  <a:schemeClr val="tx2">
                    <a:lumMod val="60000"/>
                    <a:lumOff val="40000"/>
                  </a:schemeClr>
                </a:solidFill>
                <a:latin typeface="Arial"/>
                <a:cs typeface="Arial"/>
              </a:rPr>
              <a:t>A </a:t>
            </a:r>
            <a:r>
              <a:rPr sz="1550" b="1" spc="-30" dirty="0">
                <a:solidFill>
                  <a:schemeClr val="tx2">
                    <a:lumMod val="60000"/>
                    <a:lumOff val="40000"/>
                  </a:schemeClr>
                </a:solidFill>
                <a:latin typeface="Arial"/>
                <a:cs typeface="Arial"/>
              </a:rPr>
              <a:t>linked </a:t>
            </a:r>
            <a:r>
              <a:rPr sz="1550" b="1" spc="-5" dirty="0">
                <a:solidFill>
                  <a:schemeClr val="tx2">
                    <a:lumMod val="60000"/>
                    <a:lumOff val="40000"/>
                  </a:schemeClr>
                </a:solidFill>
                <a:latin typeface="Arial"/>
                <a:cs typeface="Arial"/>
              </a:rPr>
              <a:t>list </a:t>
            </a:r>
            <a:r>
              <a:rPr sz="1550" b="1" spc="40" dirty="0">
                <a:solidFill>
                  <a:schemeClr val="tx2">
                    <a:lumMod val="60000"/>
                    <a:lumOff val="40000"/>
                  </a:schemeClr>
                </a:solidFill>
                <a:latin typeface="Arial"/>
                <a:cs typeface="Arial"/>
              </a:rPr>
              <a:t>of</a:t>
            </a:r>
            <a:r>
              <a:rPr sz="1550" b="1" spc="-140" dirty="0">
                <a:solidFill>
                  <a:schemeClr val="tx2">
                    <a:lumMod val="60000"/>
                    <a:lumOff val="40000"/>
                  </a:schemeClr>
                </a:solidFill>
                <a:latin typeface="Arial"/>
                <a:cs typeface="Arial"/>
              </a:rPr>
              <a:t> </a:t>
            </a:r>
            <a:r>
              <a:rPr sz="1550" b="1" spc="-5" dirty="0">
                <a:solidFill>
                  <a:schemeClr val="tx2">
                    <a:lumMod val="60000"/>
                    <a:lumOff val="40000"/>
                  </a:schemeClr>
                </a:solidFill>
                <a:latin typeface="Arial"/>
                <a:cs typeface="Arial"/>
              </a:rPr>
              <a:t>blocks</a:t>
            </a:r>
            <a:endParaRPr sz="1550" b="1" dirty="0">
              <a:solidFill>
                <a:schemeClr val="tx2">
                  <a:lumMod val="60000"/>
                  <a:lumOff val="40000"/>
                </a:schemeClr>
              </a:solidFill>
              <a:latin typeface="Arial"/>
              <a:cs typeface="Arial"/>
            </a:endParaRPr>
          </a:p>
          <a:p>
            <a:pPr marL="295910" indent="-283210">
              <a:lnSpc>
                <a:spcPct val="100000"/>
              </a:lnSpc>
              <a:spcBef>
                <a:spcPts val="90"/>
              </a:spcBef>
              <a:buChar char="•"/>
              <a:tabLst>
                <a:tab pos="295910" algn="l"/>
                <a:tab pos="296545" algn="l"/>
              </a:tabLst>
            </a:pPr>
            <a:r>
              <a:rPr sz="1550" b="1" spc="20" dirty="0">
                <a:solidFill>
                  <a:schemeClr val="tx2">
                    <a:lumMod val="60000"/>
                    <a:lumOff val="40000"/>
                  </a:schemeClr>
                </a:solidFill>
                <a:latin typeface="Arial"/>
                <a:cs typeface="Arial"/>
              </a:rPr>
              <a:t>Each </a:t>
            </a:r>
            <a:r>
              <a:rPr sz="1550" b="1" spc="10" dirty="0">
                <a:solidFill>
                  <a:schemeClr val="tx2">
                    <a:lumMod val="60000"/>
                    <a:lumOff val="40000"/>
                  </a:schemeClr>
                </a:solidFill>
                <a:latin typeface="Arial"/>
                <a:cs typeface="Arial"/>
              </a:rPr>
              <a:t>block </a:t>
            </a:r>
            <a:r>
              <a:rPr sz="1550" b="1" spc="5" dirty="0">
                <a:solidFill>
                  <a:schemeClr val="tx2">
                    <a:lumMod val="60000"/>
                    <a:lumOff val="40000"/>
                  </a:schemeClr>
                </a:solidFill>
                <a:latin typeface="Arial"/>
                <a:cs typeface="Arial"/>
              </a:rPr>
              <a:t>describes </a:t>
            </a:r>
            <a:r>
              <a:rPr sz="1550" b="1" spc="20" dirty="0">
                <a:solidFill>
                  <a:schemeClr val="tx2">
                    <a:lumMod val="60000"/>
                    <a:lumOff val="40000"/>
                  </a:schemeClr>
                </a:solidFill>
                <a:latin typeface="Arial"/>
                <a:cs typeface="Arial"/>
              </a:rPr>
              <a:t>a </a:t>
            </a:r>
            <a:r>
              <a:rPr sz="1550" b="1" spc="5" dirty="0">
                <a:solidFill>
                  <a:schemeClr val="tx2">
                    <a:lumMod val="60000"/>
                    <a:lumOff val="40000"/>
                  </a:schemeClr>
                </a:solidFill>
                <a:latin typeface="Arial"/>
                <a:cs typeface="Arial"/>
              </a:rPr>
              <a:t>set </a:t>
            </a:r>
            <a:r>
              <a:rPr sz="1550" b="1" spc="40" dirty="0">
                <a:solidFill>
                  <a:schemeClr val="tx2">
                    <a:lumMod val="60000"/>
                    <a:lumOff val="40000"/>
                  </a:schemeClr>
                </a:solidFill>
                <a:latin typeface="Arial"/>
                <a:cs typeface="Arial"/>
              </a:rPr>
              <a:t>of</a:t>
            </a:r>
            <a:r>
              <a:rPr sz="1550" b="1" spc="-229" dirty="0">
                <a:solidFill>
                  <a:schemeClr val="tx2">
                    <a:lumMod val="60000"/>
                    <a:lumOff val="40000"/>
                  </a:schemeClr>
                </a:solidFill>
                <a:latin typeface="Arial"/>
                <a:cs typeface="Arial"/>
              </a:rPr>
              <a:t> </a:t>
            </a:r>
            <a:r>
              <a:rPr sz="1550" b="1" spc="-5" dirty="0">
                <a:solidFill>
                  <a:schemeClr val="tx2">
                    <a:lumMod val="60000"/>
                    <a:lumOff val="40000"/>
                  </a:schemeClr>
                </a:solidFill>
                <a:latin typeface="Arial"/>
                <a:cs typeface="Arial"/>
              </a:rPr>
              <a:t>transactions</a:t>
            </a:r>
            <a:endParaRPr sz="1550" b="1" dirty="0">
              <a:solidFill>
                <a:schemeClr val="tx2">
                  <a:lumMod val="60000"/>
                  <a:lumOff val="40000"/>
                </a:schemeClr>
              </a:solidFill>
              <a:latin typeface="Arial"/>
              <a:cs typeface="Arial"/>
            </a:endParaRPr>
          </a:p>
          <a:p>
            <a:pPr marL="470534">
              <a:lnSpc>
                <a:spcPct val="100000"/>
              </a:lnSpc>
              <a:spcBef>
                <a:spcPts val="95"/>
              </a:spcBef>
            </a:pPr>
            <a:r>
              <a:rPr sz="1550" b="1" spc="-5" dirty="0">
                <a:solidFill>
                  <a:schemeClr val="tx2">
                    <a:lumMod val="60000"/>
                    <a:lumOff val="40000"/>
                  </a:schemeClr>
                </a:solidFill>
                <a:latin typeface="Arial"/>
                <a:cs typeface="Arial"/>
              </a:rPr>
              <a:t>(e.g. </a:t>
            </a:r>
            <a:r>
              <a:rPr sz="1550" b="1" spc="-20" dirty="0">
                <a:solidFill>
                  <a:schemeClr val="tx2">
                    <a:lumMod val="60000"/>
                    <a:lumOff val="40000"/>
                  </a:schemeClr>
                </a:solidFill>
                <a:latin typeface="Arial"/>
                <a:cs typeface="Arial"/>
              </a:rPr>
              <a:t>the inputs </a:t>
            </a:r>
            <a:r>
              <a:rPr sz="1550" b="1" spc="10" dirty="0">
                <a:solidFill>
                  <a:schemeClr val="tx2">
                    <a:lumMod val="60000"/>
                    <a:lumOff val="40000"/>
                  </a:schemeClr>
                </a:solidFill>
                <a:latin typeface="Arial"/>
                <a:cs typeface="Arial"/>
              </a:rPr>
              <a:t>to </a:t>
            </a:r>
            <a:r>
              <a:rPr sz="1550" b="1" spc="20" dirty="0">
                <a:solidFill>
                  <a:schemeClr val="tx2">
                    <a:lumMod val="60000"/>
                    <a:lumOff val="40000"/>
                  </a:schemeClr>
                </a:solidFill>
                <a:latin typeface="Arial"/>
                <a:cs typeface="Arial"/>
              </a:rPr>
              <a:t>a </a:t>
            </a:r>
            <a:r>
              <a:rPr sz="1550" b="1" dirty="0">
                <a:solidFill>
                  <a:schemeClr val="tx2">
                    <a:lumMod val="60000"/>
                    <a:lumOff val="40000"/>
                  </a:schemeClr>
                </a:solidFill>
                <a:latin typeface="Arial"/>
                <a:cs typeface="Arial"/>
              </a:rPr>
              <a:t>smart </a:t>
            </a:r>
            <a:r>
              <a:rPr sz="1550" b="1" dirty="0" smtClean="0">
                <a:solidFill>
                  <a:schemeClr val="tx2">
                    <a:lumMod val="60000"/>
                    <a:lumOff val="40000"/>
                  </a:schemeClr>
                </a:solidFill>
                <a:latin typeface="Arial"/>
                <a:cs typeface="Arial"/>
              </a:rPr>
              <a:t>contract</a:t>
            </a:r>
            <a:r>
              <a:rPr lang="en-US" sz="1550" b="1" spc="420" dirty="0">
                <a:solidFill>
                  <a:schemeClr val="tx2">
                    <a:lumMod val="60000"/>
                    <a:lumOff val="40000"/>
                  </a:schemeClr>
                </a:solidFill>
                <a:latin typeface="Arial"/>
                <a:cs typeface="Arial"/>
              </a:rPr>
              <a:t> </a:t>
            </a:r>
            <a:r>
              <a:rPr sz="1550" b="1" spc="5" dirty="0" smtClean="0">
                <a:solidFill>
                  <a:schemeClr val="tx2">
                    <a:lumMod val="60000"/>
                    <a:lumOff val="40000"/>
                  </a:schemeClr>
                </a:solidFill>
                <a:latin typeface="Arial"/>
                <a:cs typeface="Arial"/>
              </a:rPr>
              <a:t>invocation</a:t>
            </a:r>
            <a:r>
              <a:rPr sz="1550" b="1" spc="5" dirty="0">
                <a:solidFill>
                  <a:schemeClr val="tx2">
                    <a:lumMod val="60000"/>
                    <a:lumOff val="40000"/>
                  </a:schemeClr>
                </a:solidFill>
                <a:latin typeface="Arial"/>
                <a:cs typeface="Arial"/>
              </a:rPr>
              <a:t>)</a:t>
            </a:r>
            <a:endParaRPr sz="1550" b="1" dirty="0">
              <a:solidFill>
                <a:schemeClr val="tx2">
                  <a:lumMod val="60000"/>
                  <a:lumOff val="40000"/>
                </a:schemeClr>
              </a:solidFill>
              <a:latin typeface="Arial"/>
              <a:cs typeface="Arial"/>
            </a:endParaRPr>
          </a:p>
          <a:p>
            <a:pPr marL="295910" indent="-283210">
              <a:lnSpc>
                <a:spcPct val="100000"/>
              </a:lnSpc>
              <a:spcBef>
                <a:spcPts val="15"/>
              </a:spcBef>
              <a:buChar char="•"/>
              <a:tabLst>
                <a:tab pos="295910" algn="l"/>
                <a:tab pos="296545" algn="l"/>
              </a:tabLst>
            </a:pPr>
            <a:r>
              <a:rPr sz="1550" b="1" spc="-15" dirty="0">
                <a:solidFill>
                  <a:schemeClr val="tx2">
                    <a:lumMod val="60000"/>
                    <a:lumOff val="40000"/>
                  </a:schemeClr>
                </a:solidFill>
                <a:latin typeface="Arial"/>
                <a:cs typeface="Arial"/>
              </a:rPr>
              <a:t>Immutable </a:t>
            </a:r>
            <a:r>
              <a:rPr sz="1550" b="1" spc="20" dirty="0">
                <a:solidFill>
                  <a:schemeClr val="tx2">
                    <a:lumMod val="60000"/>
                    <a:lumOff val="40000"/>
                  </a:schemeClr>
                </a:solidFill>
                <a:latin typeface="Arial"/>
                <a:cs typeface="Arial"/>
              </a:rPr>
              <a:t>– </a:t>
            </a:r>
            <a:r>
              <a:rPr sz="1550" b="1" spc="-5" dirty="0">
                <a:solidFill>
                  <a:schemeClr val="tx2">
                    <a:lumMod val="60000"/>
                    <a:lumOff val="40000"/>
                  </a:schemeClr>
                </a:solidFill>
                <a:latin typeface="Arial"/>
                <a:cs typeface="Arial"/>
              </a:rPr>
              <a:t>blocks </a:t>
            </a:r>
            <a:r>
              <a:rPr sz="1550" b="1" spc="-10" dirty="0">
                <a:solidFill>
                  <a:schemeClr val="tx2">
                    <a:lumMod val="60000"/>
                    <a:lumOff val="40000"/>
                  </a:schemeClr>
                </a:solidFill>
                <a:latin typeface="Arial"/>
                <a:cs typeface="Arial"/>
              </a:rPr>
              <a:t>cannot </a:t>
            </a:r>
            <a:r>
              <a:rPr sz="1550" b="1" spc="10" dirty="0">
                <a:solidFill>
                  <a:schemeClr val="tx2">
                    <a:lumMod val="60000"/>
                    <a:lumOff val="40000"/>
                  </a:schemeClr>
                </a:solidFill>
                <a:latin typeface="Arial"/>
                <a:cs typeface="Arial"/>
              </a:rPr>
              <a:t>be</a:t>
            </a:r>
            <a:r>
              <a:rPr sz="1550" b="1" spc="-40" dirty="0">
                <a:solidFill>
                  <a:schemeClr val="tx2">
                    <a:lumMod val="60000"/>
                    <a:lumOff val="40000"/>
                  </a:schemeClr>
                </a:solidFill>
                <a:latin typeface="Arial"/>
                <a:cs typeface="Arial"/>
              </a:rPr>
              <a:t> </a:t>
            </a:r>
            <a:r>
              <a:rPr sz="1550" b="1" dirty="0">
                <a:solidFill>
                  <a:schemeClr val="tx2">
                    <a:lumMod val="60000"/>
                    <a:lumOff val="40000"/>
                  </a:schemeClr>
                </a:solidFill>
                <a:latin typeface="Arial"/>
                <a:cs typeface="Arial"/>
              </a:rPr>
              <a:t>tampered</a:t>
            </a:r>
          </a:p>
        </p:txBody>
      </p:sp>
      <p:sp>
        <p:nvSpPr>
          <p:cNvPr id="5" name="object 5"/>
          <p:cNvSpPr txBox="1"/>
          <p:nvPr/>
        </p:nvSpPr>
        <p:spPr>
          <a:xfrm>
            <a:off x="3477767" y="3003549"/>
            <a:ext cx="1362710" cy="267970"/>
          </a:xfrm>
          <a:prstGeom prst="rect">
            <a:avLst/>
          </a:prstGeom>
        </p:spPr>
        <p:txBody>
          <a:bodyPr vert="horz" wrap="square" lIns="0" tIns="17145" rIns="0" bIns="0" rtlCol="0">
            <a:spAutoFit/>
          </a:bodyPr>
          <a:lstStyle/>
          <a:p>
            <a:pPr marL="296545" indent="-283845">
              <a:lnSpc>
                <a:spcPct val="100000"/>
              </a:lnSpc>
              <a:spcBef>
                <a:spcPts val="135"/>
              </a:spcBef>
              <a:buChar char="•"/>
              <a:tabLst>
                <a:tab pos="295910" algn="l"/>
                <a:tab pos="296545" algn="l"/>
              </a:tabLst>
            </a:pPr>
            <a:r>
              <a:rPr sz="1550" spc="10" dirty="0">
                <a:solidFill>
                  <a:srgbClr val="777677"/>
                </a:solidFill>
                <a:latin typeface="Arial"/>
                <a:cs typeface="Arial"/>
              </a:rPr>
              <a:t>World</a:t>
            </a:r>
            <a:r>
              <a:rPr sz="1550" spc="-10" dirty="0">
                <a:solidFill>
                  <a:srgbClr val="777677"/>
                </a:solidFill>
                <a:latin typeface="Arial"/>
                <a:cs typeface="Arial"/>
              </a:rPr>
              <a:t> </a:t>
            </a:r>
            <a:r>
              <a:rPr sz="1550" spc="10" dirty="0">
                <a:solidFill>
                  <a:srgbClr val="777677"/>
                </a:solidFill>
                <a:latin typeface="Arial"/>
                <a:cs typeface="Arial"/>
              </a:rPr>
              <a:t>State</a:t>
            </a:r>
            <a:endParaRPr sz="1550" dirty="0">
              <a:latin typeface="Arial"/>
              <a:cs typeface="Arial"/>
            </a:endParaRPr>
          </a:p>
        </p:txBody>
      </p:sp>
      <p:sp>
        <p:nvSpPr>
          <p:cNvPr id="6" name="object 6"/>
          <p:cNvSpPr txBox="1"/>
          <p:nvPr/>
        </p:nvSpPr>
        <p:spPr>
          <a:xfrm>
            <a:off x="3935348" y="3241928"/>
            <a:ext cx="4827652" cy="758541"/>
          </a:xfrm>
          <a:prstGeom prst="rect">
            <a:avLst/>
          </a:prstGeom>
        </p:spPr>
        <p:txBody>
          <a:bodyPr vert="horz" wrap="square" lIns="0" tIns="17145" rIns="0" bIns="0" rtlCol="0">
            <a:spAutoFit/>
          </a:bodyPr>
          <a:lstStyle/>
          <a:p>
            <a:pPr marL="295910" indent="-283210">
              <a:lnSpc>
                <a:spcPct val="100000"/>
              </a:lnSpc>
              <a:spcBef>
                <a:spcPts val="135"/>
              </a:spcBef>
              <a:buChar char="•"/>
              <a:tabLst>
                <a:tab pos="295910" algn="l"/>
                <a:tab pos="296545" algn="l"/>
              </a:tabLst>
            </a:pPr>
            <a:r>
              <a:rPr sz="1550" b="1" spc="30" dirty="0">
                <a:solidFill>
                  <a:schemeClr val="tx2">
                    <a:lumMod val="60000"/>
                    <a:lumOff val="40000"/>
                  </a:schemeClr>
                </a:solidFill>
                <a:latin typeface="Arial"/>
                <a:cs typeface="Arial"/>
              </a:rPr>
              <a:t>An </a:t>
            </a:r>
            <a:r>
              <a:rPr sz="1550" b="1" dirty="0">
                <a:solidFill>
                  <a:schemeClr val="tx2">
                    <a:lumMod val="60000"/>
                    <a:lumOff val="40000"/>
                  </a:schemeClr>
                </a:solidFill>
                <a:latin typeface="Arial"/>
                <a:cs typeface="Arial"/>
              </a:rPr>
              <a:t>ordinary </a:t>
            </a:r>
            <a:r>
              <a:rPr sz="1550" b="1" spc="5" dirty="0">
                <a:solidFill>
                  <a:schemeClr val="tx2">
                    <a:lumMod val="60000"/>
                    <a:lumOff val="40000"/>
                  </a:schemeClr>
                </a:solidFill>
                <a:latin typeface="Arial"/>
                <a:cs typeface="Arial"/>
              </a:rPr>
              <a:t>database </a:t>
            </a:r>
            <a:r>
              <a:rPr sz="1550" b="1" spc="-5" dirty="0">
                <a:solidFill>
                  <a:schemeClr val="tx2">
                    <a:lumMod val="60000"/>
                    <a:lumOff val="40000"/>
                  </a:schemeClr>
                </a:solidFill>
                <a:latin typeface="Arial"/>
                <a:cs typeface="Arial"/>
              </a:rPr>
              <a:t>(e.g. </a:t>
            </a:r>
            <a:r>
              <a:rPr sz="1550" b="1" spc="-20" dirty="0">
                <a:solidFill>
                  <a:schemeClr val="tx2">
                    <a:lumMod val="60000"/>
                    <a:lumOff val="40000"/>
                  </a:schemeClr>
                </a:solidFill>
                <a:latin typeface="Arial"/>
                <a:cs typeface="Arial"/>
              </a:rPr>
              <a:t>key/value</a:t>
            </a:r>
            <a:r>
              <a:rPr sz="1550" b="1" spc="-114" dirty="0">
                <a:solidFill>
                  <a:schemeClr val="tx2">
                    <a:lumMod val="60000"/>
                    <a:lumOff val="40000"/>
                  </a:schemeClr>
                </a:solidFill>
                <a:latin typeface="Arial"/>
                <a:cs typeface="Arial"/>
              </a:rPr>
              <a:t> </a:t>
            </a:r>
            <a:r>
              <a:rPr sz="1550" b="1" spc="10" dirty="0">
                <a:solidFill>
                  <a:schemeClr val="tx2">
                    <a:lumMod val="60000"/>
                    <a:lumOff val="40000"/>
                  </a:schemeClr>
                </a:solidFill>
                <a:latin typeface="Arial"/>
                <a:cs typeface="Arial"/>
              </a:rPr>
              <a:t>store)</a:t>
            </a:r>
            <a:endParaRPr sz="1550" b="1" dirty="0">
              <a:solidFill>
                <a:schemeClr val="tx2">
                  <a:lumMod val="60000"/>
                  <a:lumOff val="40000"/>
                </a:schemeClr>
              </a:solidFill>
              <a:latin typeface="Arial"/>
              <a:cs typeface="Arial"/>
            </a:endParaRPr>
          </a:p>
          <a:p>
            <a:pPr marL="295910" indent="-283210">
              <a:lnSpc>
                <a:spcPct val="100000"/>
              </a:lnSpc>
              <a:spcBef>
                <a:spcPts val="95"/>
              </a:spcBef>
              <a:buChar char="•"/>
              <a:tabLst>
                <a:tab pos="295910" algn="l"/>
                <a:tab pos="296545" algn="l"/>
              </a:tabLst>
            </a:pPr>
            <a:r>
              <a:rPr sz="1550" b="1" spc="20" dirty="0">
                <a:solidFill>
                  <a:schemeClr val="tx2">
                    <a:lumMod val="60000"/>
                    <a:lumOff val="40000"/>
                  </a:schemeClr>
                </a:solidFill>
                <a:latin typeface="Arial"/>
                <a:cs typeface="Arial"/>
              </a:rPr>
              <a:t>Stores </a:t>
            </a:r>
            <a:r>
              <a:rPr sz="1550" b="1" spc="-20" dirty="0">
                <a:solidFill>
                  <a:schemeClr val="tx2">
                    <a:lumMod val="60000"/>
                    <a:lumOff val="40000"/>
                  </a:schemeClr>
                </a:solidFill>
                <a:latin typeface="Arial"/>
                <a:cs typeface="Arial"/>
              </a:rPr>
              <a:t>the </a:t>
            </a:r>
            <a:r>
              <a:rPr sz="1550" b="1" spc="5" dirty="0">
                <a:solidFill>
                  <a:schemeClr val="tx2">
                    <a:lumMod val="60000"/>
                    <a:lumOff val="40000"/>
                  </a:schemeClr>
                </a:solidFill>
                <a:latin typeface="Arial"/>
                <a:cs typeface="Arial"/>
              </a:rPr>
              <a:t>combined </a:t>
            </a:r>
            <a:r>
              <a:rPr sz="1550" b="1" spc="-10" dirty="0">
                <a:solidFill>
                  <a:schemeClr val="tx2">
                    <a:lumMod val="60000"/>
                    <a:lumOff val="40000"/>
                  </a:schemeClr>
                </a:solidFill>
                <a:latin typeface="Arial"/>
                <a:cs typeface="Arial"/>
              </a:rPr>
              <a:t>outputs </a:t>
            </a:r>
            <a:r>
              <a:rPr sz="1550" b="1" spc="40" dirty="0">
                <a:solidFill>
                  <a:schemeClr val="tx2">
                    <a:lumMod val="60000"/>
                    <a:lumOff val="40000"/>
                  </a:schemeClr>
                </a:solidFill>
                <a:latin typeface="Arial"/>
                <a:cs typeface="Arial"/>
              </a:rPr>
              <a:t>of </a:t>
            </a:r>
            <a:r>
              <a:rPr sz="1550" b="1" spc="-20" dirty="0">
                <a:solidFill>
                  <a:schemeClr val="tx2">
                    <a:lumMod val="60000"/>
                    <a:lumOff val="40000"/>
                  </a:schemeClr>
                </a:solidFill>
                <a:latin typeface="Arial"/>
                <a:cs typeface="Arial"/>
              </a:rPr>
              <a:t>all</a:t>
            </a:r>
            <a:r>
              <a:rPr sz="1550" b="1" spc="130" dirty="0">
                <a:solidFill>
                  <a:schemeClr val="tx2">
                    <a:lumMod val="60000"/>
                    <a:lumOff val="40000"/>
                  </a:schemeClr>
                </a:solidFill>
                <a:latin typeface="Arial"/>
                <a:cs typeface="Arial"/>
              </a:rPr>
              <a:t> </a:t>
            </a:r>
            <a:r>
              <a:rPr sz="1550" b="1" spc="-5" dirty="0">
                <a:solidFill>
                  <a:schemeClr val="tx2">
                    <a:lumMod val="60000"/>
                    <a:lumOff val="40000"/>
                  </a:schemeClr>
                </a:solidFill>
                <a:latin typeface="Arial"/>
                <a:cs typeface="Arial"/>
              </a:rPr>
              <a:t>transactions</a:t>
            </a:r>
            <a:endParaRPr sz="1550" b="1" dirty="0">
              <a:solidFill>
                <a:schemeClr val="tx2">
                  <a:lumMod val="60000"/>
                  <a:lumOff val="40000"/>
                </a:schemeClr>
              </a:solidFill>
              <a:latin typeface="Arial"/>
              <a:cs typeface="Arial"/>
            </a:endParaRPr>
          </a:p>
          <a:p>
            <a:pPr marL="295910" indent="-283210">
              <a:lnSpc>
                <a:spcPct val="100000"/>
              </a:lnSpc>
              <a:spcBef>
                <a:spcPts val="90"/>
              </a:spcBef>
              <a:buChar char="•"/>
              <a:tabLst>
                <a:tab pos="295910" algn="l"/>
                <a:tab pos="296545" algn="l"/>
              </a:tabLst>
            </a:pPr>
            <a:r>
              <a:rPr sz="1550" b="1" spc="35" dirty="0">
                <a:solidFill>
                  <a:schemeClr val="tx2">
                    <a:lumMod val="60000"/>
                    <a:lumOff val="40000"/>
                  </a:schemeClr>
                </a:solidFill>
                <a:latin typeface="Arial"/>
                <a:cs typeface="Arial"/>
              </a:rPr>
              <a:t>Not </a:t>
            </a:r>
            <a:r>
              <a:rPr sz="1550" b="1" spc="-35" dirty="0" smtClean="0">
                <a:solidFill>
                  <a:schemeClr val="tx2">
                    <a:lumMod val="60000"/>
                    <a:lumOff val="40000"/>
                  </a:schemeClr>
                </a:solidFill>
                <a:latin typeface="Arial"/>
                <a:cs typeface="Arial"/>
              </a:rPr>
              <a:t>usually</a:t>
            </a:r>
            <a:r>
              <a:rPr lang="en-US" sz="1550" b="1" spc="305" dirty="0">
                <a:solidFill>
                  <a:schemeClr val="tx2">
                    <a:lumMod val="60000"/>
                    <a:lumOff val="40000"/>
                  </a:schemeClr>
                </a:solidFill>
                <a:latin typeface="Arial"/>
                <a:cs typeface="Arial"/>
              </a:rPr>
              <a:t> </a:t>
            </a:r>
            <a:r>
              <a:rPr sz="1550" b="1" spc="-10" dirty="0" smtClean="0">
                <a:solidFill>
                  <a:schemeClr val="tx2">
                    <a:lumMod val="60000"/>
                    <a:lumOff val="40000"/>
                  </a:schemeClr>
                </a:solidFill>
                <a:latin typeface="Arial"/>
                <a:cs typeface="Arial"/>
              </a:rPr>
              <a:t>immutable</a:t>
            </a:r>
            <a:endParaRPr sz="1550" b="1" dirty="0">
              <a:solidFill>
                <a:schemeClr val="tx2">
                  <a:lumMod val="60000"/>
                  <a:lumOff val="40000"/>
                </a:schemeClr>
              </a:solidFill>
              <a:latin typeface="Arial"/>
              <a:cs typeface="Arial"/>
            </a:endParaRPr>
          </a:p>
        </p:txBody>
      </p:sp>
      <p:sp>
        <p:nvSpPr>
          <p:cNvPr id="7" name="object 7"/>
          <p:cNvSpPr/>
          <p:nvPr/>
        </p:nvSpPr>
        <p:spPr>
          <a:xfrm>
            <a:off x="1421891" y="3066287"/>
            <a:ext cx="923925" cy="117475"/>
          </a:xfrm>
          <a:custGeom>
            <a:avLst/>
            <a:gdLst/>
            <a:ahLst/>
            <a:cxnLst/>
            <a:rect l="l" t="t" r="r" b="b"/>
            <a:pathLst>
              <a:path w="923925" h="117475">
                <a:moveTo>
                  <a:pt x="923544" y="0"/>
                </a:moveTo>
                <a:lnTo>
                  <a:pt x="900001" y="37075"/>
                </a:lnTo>
                <a:lnTo>
                  <a:pt x="834444" y="69287"/>
                </a:lnTo>
                <a:lnTo>
                  <a:pt x="788289" y="82962"/>
                </a:lnTo>
                <a:lnTo>
                  <a:pt x="734482" y="94695"/>
                </a:lnTo>
                <a:lnTo>
                  <a:pt x="673976" y="104242"/>
                </a:lnTo>
                <a:lnTo>
                  <a:pt x="607722" y="111361"/>
                </a:lnTo>
                <a:lnTo>
                  <a:pt x="536670" y="115811"/>
                </a:lnTo>
                <a:lnTo>
                  <a:pt x="461772" y="117347"/>
                </a:lnTo>
                <a:lnTo>
                  <a:pt x="386873" y="115811"/>
                </a:lnTo>
                <a:lnTo>
                  <a:pt x="315821" y="111361"/>
                </a:lnTo>
                <a:lnTo>
                  <a:pt x="249567" y="104242"/>
                </a:lnTo>
                <a:lnTo>
                  <a:pt x="189061" y="94695"/>
                </a:lnTo>
                <a:lnTo>
                  <a:pt x="135255" y="82962"/>
                </a:lnTo>
                <a:lnTo>
                  <a:pt x="89099" y="69287"/>
                </a:lnTo>
                <a:lnTo>
                  <a:pt x="51544" y="53910"/>
                </a:lnTo>
                <a:lnTo>
                  <a:pt x="6044" y="19024"/>
                </a:lnTo>
                <a:lnTo>
                  <a:pt x="0" y="0"/>
                </a:lnTo>
              </a:path>
            </a:pathLst>
          </a:custGeom>
          <a:ln w="9161">
            <a:solidFill>
              <a:srgbClr val="3B75BC"/>
            </a:solidFill>
          </a:ln>
        </p:spPr>
        <p:txBody>
          <a:bodyPr wrap="square" lIns="0" tIns="0" rIns="0" bIns="0" rtlCol="0"/>
          <a:lstStyle/>
          <a:p>
            <a:endParaRPr/>
          </a:p>
        </p:txBody>
      </p:sp>
      <p:sp>
        <p:nvSpPr>
          <p:cNvPr id="8" name="object 8"/>
          <p:cNvSpPr/>
          <p:nvPr/>
        </p:nvSpPr>
        <p:spPr>
          <a:xfrm>
            <a:off x="1421891" y="2948939"/>
            <a:ext cx="923925" cy="704215"/>
          </a:xfrm>
          <a:custGeom>
            <a:avLst/>
            <a:gdLst/>
            <a:ahLst/>
            <a:cxnLst/>
            <a:rect l="l" t="t" r="r" b="b"/>
            <a:pathLst>
              <a:path w="923925" h="704214">
                <a:moveTo>
                  <a:pt x="0" y="117348"/>
                </a:moveTo>
                <a:lnTo>
                  <a:pt x="23542" y="80272"/>
                </a:lnTo>
                <a:lnTo>
                  <a:pt x="89099" y="48060"/>
                </a:lnTo>
                <a:lnTo>
                  <a:pt x="135255" y="34385"/>
                </a:lnTo>
                <a:lnTo>
                  <a:pt x="189061" y="22652"/>
                </a:lnTo>
                <a:lnTo>
                  <a:pt x="249567" y="13105"/>
                </a:lnTo>
                <a:lnTo>
                  <a:pt x="315821" y="5986"/>
                </a:lnTo>
                <a:lnTo>
                  <a:pt x="386873" y="1536"/>
                </a:lnTo>
                <a:lnTo>
                  <a:pt x="461772" y="0"/>
                </a:lnTo>
                <a:lnTo>
                  <a:pt x="536670" y="1536"/>
                </a:lnTo>
                <a:lnTo>
                  <a:pt x="607722" y="5986"/>
                </a:lnTo>
                <a:lnTo>
                  <a:pt x="673976" y="13105"/>
                </a:lnTo>
                <a:lnTo>
                  <a:pt x="734482" y="22652"/>
                </a:lnTo>
                <a:lnTo>
                  <a:pt x="788289" y="34385"/>
                </a:lnTo>
                <a:lnTo>
                  <a:pt x="834444" y="48060"/>
                </a:lnTo>
                <a:lnTo>
                  <a:pt x="871999" y="63437"/>
                </a:lnTo>
                <a:lnTo>
                  <a:pt x="917499" y="98323"/>
                </a:lnTo>
                <a:lnTo>
                  <a:pt x="923544" y="117348"/>
                </a:lnTo>
                <a:lnTo>
                  <a:pt x="923544" y="586740"/>
                </a:lnTo>
                <a:lnTo>
                  <a:pt x="900001" y="623815"/>
                </a:lnTo>
                <a:lnTo>
                  <a:pt x="834444" y="656027"/>
                </a:lnTo>
                <a:lnTo>
                  <a:pt x="788289" y="669702"/>
                </a:lnTo>
                <a:lnTo>
                  <a:pt x="734482" y="681435"/>
                </a:lnTo>
                <a:lnTo>
                  <a:pt x="673976" y="690982"/>
                </a:lnTo>
                <a:lnTo>
                  <a:pt x="607722" y="698101"/>
                </a:lnTo>
                <a:lnTo>
                  <a:pt x="536670" y="702551"/>
                </a:lnTo>
                <a:lnTo>
                  <a:pt x="461772" y="704088"/>
                </a:lnTo>
                <a:lnTo>
                  <a:pt x="386873" y="702551"/>
                </a:lnTo>
                <a:lnTo>
                  <a:pt x="315821" y="698101"/>
                </a:lnTo>
                <a:lnTo>
                  <a:pt x="249567" y="690982"/>
                </a:lnTo>
                <a:lnTo>
                  <a:pt x="189061" y="681435"/>
                </a:lnTo>
                <a:lnTo>
                  <a:pt x="135255" y="669702"/>
                </a:lnTo>
                <a:lnTo>
                  <a:pt x="89099" y="656027"/>
                </a:lnTo>
                <a:lnTo>
                  <a:pt x="51544" y="640650"/>
                </a:lnTo>
                <a:lnTo>
                  <a:pt x="6044" y="605764"/>
                </a:lnTo>
                <a:lnTo>
                  <a:pt x="0" y="586740"/>
                </a:lnTo>
                <a:lnTo>
                  <a:pt x="0" y="117348"/>
                </a:lnTo>
                <a:close/>
              </a:path>
            </a:pathLst>
          </a:custGeom>
          <a:ln w="9161">
            <a:solidFill>
              <a:srgbClr val="3B75BC"/>
            </a:solidFill>
          </a:ln>
        </p:spPr>
        <p:txBody>
          <a:bodyPr wrap="square" lIns="0" tIns="0" rIns="0" bIns="0" rtlCol="0"/>
          <a:lstStyle/>
          <a:p>
            <a:endParaRPr/>
          </a:p>
        </p:txBody>
      </p:sp>
      <p:sp>
        <p:nvSpPr>
          <p:cNvPr id="9" name="object 9"/>
          <p:cNvSpPr txBox="1"/>
          <p:nvPr/>
        </p:nvSpPr>
        <p:spPr>
          <a:xfrm>
            <a:off x="1492885" y="3679888"/>
            <a:ext cx="779145" cy="212725"/>
          </a:xfrm>
          <a:prstGeom prst="rect">
            <a:avLst/>
          </a:prstGeom>
        </p:spPr>
        <p:txBody>
          <a:bodyPr vert="horz" wrap="square" lIns="0" tIns="15875" rIns="0" bIns="0" rtlCol="0">
            <a:spAutoFit/>
          </a:bodyPr>
          <a:lstStyle/>
          <a:p>
            <a:pPr marL="12700">
              <a:lnSpc>
                <a:spcPct val="100000"/>
              </a:lnSpc>
              <a:spcBef>
                <a:spcPts val="125"/>
              </a:spcBef>
            </a:pPr>
            <a:r>
              <a:rPr sz="1200" spc="10" dirty="0">
                <a:solidFill>
                  <a:srgbClr val="4178BD"/>
                </a:solidFill>
                <a:latin typeface="Arial"/>
                <a:cs typeface="Arial"/>
              </a:rPr>
              <a:t>World</a:t>
            </a:r>
            <a:r>
              <a:rPr sz="1200" spc="-130" dirty="0">
                <a:solidFill>
                  <a:srgbClr val="4178BD"/>
                </a:solidFill>
                <a:latin typeface="Arial"/>
                <a:cs typeface="Arial"/>
              </a:rPr>
              <a:t> </a:t>
            </a:r>
            <a:r>
              <a:rPr sz="1200" spc="-30" dirty="0">
                <a:solidFill>
                  <a:srgbClr val="4178BD"/>
                </a:solidFill>
                <a:latin typeface="Arial"/>
                <a:cs typeface="Arial"/>
              </a:rPr>
              <a:t>state</a:t>
            </a:r>
            <a:endParaRPr sz="1200">
              <a:latin typeface="Arial"/>
              <a:cs typeface="Arial"/>
            </a:endParaRPr>
          </a:p>
        </p:txBody>
      </p:sp>
      <p:sp>
        <p:nvSpPr>
          <p:cNvPr id="10" name="object 10"/>
          <p:cNvSpPr/>
          <p:nvPr/>
        </p:nvSpPr>
        <p:spPr>
          <a:xfrm>
            <a:off x="845819" y="1506290"/>
            <a:ext cx="2075814" cy="837565"/>
          </a:xfrm>
          <a:custGeom>
            <a:avLst/>
            <a:gdLst/>
            <a:ahLst/>
            <a:cxnLst/>
            <a:rect l="l" t="t" r="r" b="b"/>
            <a:pathLst>
              <a:path w="2075814" h="837564">
                <a:moveTo>
                  <a:pt x="11290" y="50474"/>
                </a:moveTo>
                <a:lnTo>
                  <a:pt x="52578" y="31900"/>
                </a:lnTo>
                <a:lnTo>
                  <a:pt x="93866" y="17969"/>
                </a:lnTo>
                <a:lnTo>
                  <a:pt x="135153" y="8277"/>
                </a:lnTo>
                <a:lnTo>
                  <a:pt x="176440" y="2422"/>
                </a:lnTo>
                <a:lnTo>
                  <a:pt x="217727" y="0"/>
                </a:lnTo>
                <a:lnTo>
                  <a:pt x="259013" y="605"/>
                </a:lnTo>
                <a:lnTo>
                  <a:pt x="300299" y="3836"/>
                </a:lnTo>
                <a:lnTo>
                  <a:pt x="341585" y="9287"/>
                </a:lnTo>
                <a:lnTo>
                  <a:pt x="382871" y="16555"/>
                </a:lnTo>
                <a:lnTo>
                  <a:pt x="424157" y="25237"/>
                </a:lnTo>
                <a:lnTo>
                  <a:pt x="465442" y="34928"/>
                </a:lnTo>
                <a:lnTo>
                  <a:pt x="506728" y="45225"/>
                </a:lnTo>
                <a:lnTo>
                  <a:pt x="548013" y="55724"/>
                </a:lnTo>
                <a:lnTo>
                  <a:pt x="589298" y="66021"/>
                </a:lnTo>
                <a:lnTo>
                  <a:pt x="630583" y="75712"/>
                </a:lnTo>
                <a:lnTo>
                  <a:pt x="671868" y="84393"/>
                </a:lnTo>
                <a:lnTo>
                  <a:pt x="713152" y="91662"/>
                </a:lnTo>
                <a:lnTo>
                  <a:pt x="754437" y="97113"/>
                </a:lnTo>
                <a:lnTo>
                  <a:pt x="795722" y="100344"/>
                </a:lnTo>
                <a:lnTo>
                  <a:pt x="837007" y="100949"/>
                </a:lnTo>
                <a:lnTo>
                  <a:pt x="878292" y="98526"/>
                </a:lnTo>
                <a:lnTo>
                  <a:pt x="919576" y="92671"/>
                </a:lnTo>
                <a:lnTo>
                  <a:pt x="960861" y="82980"/>
                </a:lnTo>
                <a:lnTo>
                  <a:pt x="1002146" y="69049"/>
                </a:lnTo>
                <a:lnTo>
                  <a:pt x="1043432" y="50474"/>
                </a:lnTo>
                <a:lnTo>
                  <a:pt x="1084731" y="31900"/>
                </a:lnTo>
                <a:lnTo>
                  <a:pt x="1126030" y="17969"/>
                </a:lnTo>
                <a:lnTo>
                  <a:pt x="1167327" y="8277"/>
                </a:lnTo>
                <a:lnTo>
                  <a:pt x="1208624" y="2422"/>
                </a:lnTo>
                <a:lnTo>
                  <a:pt x="1249919" y="0"/>
                </a:lnTo>
                <a:lnTo>
                  <a:pt x="1291214" y="605"/>
                </a:lnTo>
                <a:lnTo>
                  <a:pt x="1332507" y="3836"/>
                </a:lnTo>
                <a:lnTo>
                  <a:pt x="1373800" y="9287"/>
                </a:lnTo>
                <a:lnTo>
                  <a:pt x="1415092" y="16555"/>
                </a:lnTo>
                <a:lnTo>
                  <a:pt x="1456383" y="25237"/>
                </a:lnTo>
                <a:lnTo>
                  <a:pt x="1497673" y="34928"/>
                </a:lnTo>
                <a:lnTo>
                  <a:pt x="1538963" y="45225"/>
                </a:lnTo>
                <a:lnTo>
                  <a:pt x="1580252" y="55724"/>
                </a:lnTo>
                <a:lnTo>
                  <a:pt x="1621540" y="66021"/>
                </a:lnTo>
                <a:lnTo>
                  <a:pt x="1662828" y="75712"/>
                </a:lnTo>
                <a:lnTo>
                  <a:pt x="1704115" y="84393"/>
                </a:lnTo>
                <a:lnTo>
                  <a:pt x="1745402" y="91662"/>
                </a:lnTo>
                <a:lnTo>
                  <a:pt x="1786689" y="97113"/>
                </a:lnTo>
                <a:lnTo>
                  <a:pt x="1827975" y="100344"/>
                </a:lnTo>
                <a:lnTo>
                  <a:pt x="1869261" y="100949"/>
                </a:lnTo>
                <a:lnTo>
                  <a:pt x="1910546" y="98526"/>
                </a:lnTo>
                <a:lnTo>
                  <a:pt x="1951832" y="92671"/>
                </a:lnTo>
                <a:lnTo>
                  <a:pt x="1993117" y="82980"/>
                </a:lnTo>
                <a:lnTo>
                  <a:pt x="2034402" y="69049"/>
                </a:lnTo>
                <a:lnTo>
                  <a:pt x="2075688" y="50474"/>
                </a:lnTo>
                <a:lnTo>
                  <a:pt x="2064385" y="786566"/>
                </a:lnTo>
                <a:lnTo>
                  <a:pt x="2023099" y="805141"/>
                </a:lnTo>
                <a:lnTo>
                  <a:pt x="1981814" y="819072"/>
                </a:lnTo>
                <a:lnTo>
                  <a:pt x="1940529" y="828763"/>
                </a:lnTo>
                <a:lnTo>
                  <a:pt x="1899244" y="834618"/>
                </a:lnTo>
                <a:lnTo>
                  <a:pt x="1857959" y="837041"/>
                </a:lnTo>
                <a:lnTo>
                  <a:pt x="1816674" y="836436"/>
                </a:lnTo>
                <a:lnTo>
                  <a:pt x="1775388" y="833205"/>
                </a:lnTo>
                <a:lnTo>
                  <a:pt x="1734103" y="827754"/>
                </a:lnTo>
                <a:lnTo>
                  <a:pt x="1692818" y="820485"/>
                </a:lnTo>
                <a:lnTo>
                  <a:pt x="1651533" y="811804"/>
                </a:lnTo>
                <a:lnTo>
                  <a:pt x="1610248" y="802113"/>
                </a:lnTo>
                <a:lnTo>
                  <a:pt x="1568963" y="791816"/>
                </a:lnTo>
                <a:lnTo>
                  <a:pt x="1527677" y="781317"/>
                </a:lnTo>
                <a:lnTo>
                  <a:pt x="1486392" y="771020"/>
                </a:lnTo>
                <a:lnTo>
                  <a:pt x="1445107" y="761329"/>
                </a:lnTo>
                <a:lnTo>
                  <a:pt x="1403822" y="752647"/>
                </a:lnTo>
                <a:lnTo>
                  <a:pt x="1362537" y="745379"/>
                </a:lnTo>
                <a:lnTo>
                  <a:pt x="1321252" y="739928"/>
                </a:lnTo>
                <a:lnTo>
                  <a:pt x="1279966" y="736697"/>
                </a:lnTo>
                <a:lnTo>
                  <a:pt x="1238681" y="736092"/>
                </a:lnTo>
                <a:lnTo>
                  <a:pt x="1197396" y="738514"/>
                </a:lnTo>
                <a:lnTo>
                  <a:pt x="1156111" y="744369"/>
                </a:lnTo>
                <a:lnTo>
                  <a:pt x="1114826" y="754061"/>
                </a:lnTo>
                <a:lnTo>
                  <a:pt x="1073541" y="767992"/>
                </a:lnTo>
                <a:lnTo>
                  <a:pt x="1032256" y="786566"/>
                </a:lnTo>
                <a:lnTo>
                  <a:pt x="990956" y="805141"/>
                </a:lnTo>
                <a:lnTo>
                  <a:pt x="949658" y="819072"/>
                </a:lnTo>
                <a:lnTo>
                  <a:pt x="908361" y="828763"/>
                </a:lnTo>
                <a:lnTo>
                  <a:pt x="867065" y="834618"/>
                </a:lnTo>
                <a:lnTo>
                  <a:pt x="825770" y="837041"/>
                </a:lnTo>
                <a:lnTo>
                  <a:pt x="784477" y="836436"/>
                </a:lnTo>
                <a:lnTo>
                  <a:pt x="743184" y="833205"/>
                </a:lnTo>
                <a:lnTo>
                  <a:pt x="701892" y="827754"/>
                </a:lnTo>
                <a:lnTo>
                  <a:pt x="660602" y="820485"/>
                </a:lnTo>
                <a:lnTo>
                  <a:pt x="619312" y="811804"/>
                </a:lnTo>
                <a:lnTo>
                  <a:pt x="578022" y="802113"/>
                </a:lnTo>
                <a:lnTo>
                  <a:pt x="536734" y="791816"/>
                </a:lnTo>
                <a:lnTo>
                  <a:pt x="495445" y="781317"/>
                </a:lnTo>
                <a:lnTo>
                  <a:pt x="454158" y="771020"/>
                </a:lnTo>
                <a:lnTo>
                  <a:pt x="412870" y="761329"/>
                </a:lnTo>
                <a:lnTo>
                  <a:pt x="371583" y="752647"/>
                </a:lnTo>
                <a:lnTo>
                  <a:pt x="330296" y="745379"/>
                </a:lnTo>
                <a:lnTo>
                  <a:pt x="289009" y="739928"/>
                </a:lnTo>
                <a:lnTo>
                  <a:pt x="247723" y="736697"/>
                </a:lnTo>
                <a:lnTo>
                  <a:pt x="206436" y="736092"/>
                </a:lnTo>
                <a:lnTo>
                  <a:pt x="165149" y="738514"/>
                </a:lnTo>
                <a:lnTo>
                  <a:pt x="123862" y="744369"/>
                </a:lnTo>
                <a:lnTo>
                  <a:pt x="82575" y="754061"/>
                </a:lnTo>
                <a:lnTo>
                  <a:pt x="41287" y="767992"/>
                </a:lnTo>
                <a:lnTo>
                  <a:pt x="0" y="786566"/>
                </a:lnTo>
                <a:lnTo>
                  <a:pt x="11290" y="50474"/>
                </a:lnTo>
                <a:close/>
              </a:path>
            </a:pathLst>
          </a:custGeom>
          <a:ln w="9161">
            <a:solidFill>
              <a:srgbClr val="3B75BC"/>
            </a:solidFill>
          </a:ln>
        </p:spPr>
        <p:txBody>
          <a:bodyPr wrap="square" lIns="0" tIns="0" rIns="0" bIns="0" rtlCol="0"/>
          <a:lstStyle/>
          <a:p>
            <a:endParaRPr/>
          </a:p>
        </p:txBody>
      </p:sp>
      <p:sp>
        <p:nvSpPr>
          <p:cNvPr id="11" name="object 11"/>
          <p:cNvSpPr/>
          <p:nvPr/>
        </p:nvSpPr>
        <p:spPr>
          <a:xfrm>
            <a:off x="946403" y="1818131"/>
            <a:ext cx="354330" cy="370840"/>
          </a:xfrm>
          <a:custGeom>
            <a:avLst/>
            <a:gdLst/>
            <a:ahLst/>
            <a:cxnLst/>
            <a:rect l="l" t="t" r="r" b="b"/>
            <a:pathLst>
              <a:path w="354330" h="370839">
                <a:moveTo>
                  <a:pt x="0" y="0"/>
                </a:moveTo>
                <a:lnTo>
                  <a:pt x="354203" y="0"/>
                </a:lnTo>
                <a:lnTo>
                  <a:pt x="354203" y="297688"/>
                </a:lnTo>
                <a:lnTo>
                  <a:pt x="301250" y="301533"/>
                </a:lnTo>
                <a:lnTo>
                  <a:pt x="258498" y="311500"/>
                </a:lnTo>
                <a:lnTo>
                  <a:pt x="223033" y="325232"/>
                </a:lnTo>
                <a:lnTo>
                  <a:pt x="191939" y="340376"/>
                </a:lnTo>
                <a:lnTo>
                  <a:pt x="162301" y="354576"/>
                </a:lnTo>
                <a:lnTo>
                  <a:pt x="131203" y="365477"/>
                </a:lnTo>
                <a:lnTo>
                  <a:pt x="95730" y="370725"/>
                </a:lnTo>
                <a:lnTo>
                  <a:pt x="52967" y="367963"/>
                </a:lnTo>
                <a:lnTo>
                  <a:pt x="0" y="354838"/>
                </a:lnTo>
                <a:lnTo>
                  <a:pt x="0" y="0"/>
                </a:lnTo>
                <a:close/>
              </a:path>
            </a:pathLst>
          </a:custGeom>
          <a:ln w="9161">
            <a:solidFill>
              <a:srgbClr val="3B75BC"/>
            </a:solidFill>
          </a:ln>
        </p:spPr>
        <p:txBody>
          <a:bodyPr wrap="square" lIns="0" tIns="0" rIns="0" bIns="0" rtlCol="0"/>
          <a:lstStyle/>
          <a:p>
            <a:endParaRPr/>
          </a:p>
        </p:txBody>
      </p:sp>
      <p:sp>
        <p:nvSpPr>
          <p:cNvPr id="12" name="object 12"/>
          <p:cNvSpPr/>
          <p:nvPr/>
        </p:nvSpPr>
        <p:spPr>
          <a:xfrm>
            <a:off x="975588" y="1779523"/>
            <a:ext cx="352425" cy="301625"/>
          </a:xfrm>
          <a:custGeom>
            <a:avLst/>
            <a:gdLst/>
            <a:ahLst/>
            <a:cxnLst/>
            <a:rect l="l" t="t" r="r" b="b"/>
            <a:pathLst>
              <a:path w="352425" h="301625">
                <a:moveTo>
                  <a:pt x="0" y="38608"/>
                </a:moveTo>
                <a:lnTo>
                  <a:pt x="0" y="0"/>
                </a:lnTo>
                <a:lnTo>
                  <a:pt x="351815" y="0"/>
                </a:lnTo>
                <a:lnTo>
                  <a:pt x="351815" y="299466"/>
                </a:lnTo>
                <a:lnTo>
                  <a:pt x="342002" y="299803"/>
                </a:lnTo>
                <a:lnTo>
                  <a:pt x="333416" y="300545"/>
                </a:lnTo>
                <a:lnTo>
                  <a:pt x="327330" y="301287"/>
                </a:lnTo>
                <a:lnTo>
                  <a:pt x="325018" y="301625"/>
                </a:lnTo>
              </a:path>
            </a:pathLst>
          </a:custGeom>
          <a:ln w="9161">
            <a:solidFill>
              <a:srgbClr val="3B75BC"/>
            </a:solidFill>
          </a:ln>
        </p:spPr>
        <p:txBody>
          <a:bodyPr wrap="square" lIns="0" tIns="0" rIns="0" bIns="0" rtlCol="0"/>
          <a:lstStyle/>
          <a:p>
            <a:endParaRPr/>
          </a:p>
        </p:txBody>
      </p:sp>
      <p:sp>
        <p:nvSpPr>
          <p:cNvPr id="13" name="object 13"/>
          <p:cNvSpPr/>
          <p:nvPr/>
        </p:nvSpPr>
        <p:spPr>
          <a:xfrm>
            <a:off x="1003020" y="1741931"/>
            <a:ext cx="354965" cy="300355"/>
          </a:xfrm>
          <a:custGeom>
            <a:avLst/>
            <a:gdLst/>
            <a:ahLst/>
            <a:cxnLst/>
            <a:rect l="l" t="t" r="r" b="b"/>
            <a:pathLst>
              <a:path w="354965" h="300355">
                <a:moveTo>
                  <a:pt x="0" y="37591"/>
                </a:moveTo>
                <a:lnTo>
                  <a:pt x="0" y="0"/>
                </a:lnTo>
                <a:lnTo>
                  <a:pt x="354863" y="0"/>
                </a:lnTo>
                <a:lnTo>
                  <a:pt x="354863" y="298576"/>
                </a:lnTo>
                <a:lnTo>
                  <a:pt x="343671" y="298815"/>
                </a:lnTo>
                <a:lnTo>
                  <a:pt x="333908" y="299338"/>
                </a:lnTo>
                <a:lnTo>
                  <a:pt x="327002" y="299862"/>
                </a:lnTo>
                <a:lnTo>
                  <a:pt x="324383" y="300100"/>
                </a:lnTo>
              </a:path>
            </a:pathLst>
          </a:custGeom>
          <a:ln w="9161">
            <a:solidFill>
              <a:srgbClr val="3B75BC"/>
            </a:solidFill>
          </a:ln>
        </p:spPr>
        <p:txBody>
          <a:bodyPr wrap="square" lIns="0" tIns="0" rIns="0" bIns="0" rtlCol="0"/>
          <a:lstStyle/>
          <a:p>
            <a:endParaRPr/>
          </a:p>
        </p:txBody>
      </p:sp>
      <p:sp>
        <p:nvSpPr>
          <p:cNvPr id="14" name="object 14"/>
          <p:cNvSpPr txBox="1"/>
          <p:nvPr/>
        </p:nvSpPr>
        <p:spPr>
          <a:xfrm>
            <a:off x="924407" y="1513712"/>
            <a:ext cx="378460" cy="212725"/>
          </a:xfrm>
          <a:prstGeom prst="rect">
            <a:avLst/>
          </a:prstGeom>
        </p:spPr>
        <p:txBody>
          <a:bodyPr vert="horz" wrap="square" lIns="0" tIns="16510" rIns="0" bIns="0" rtlCol="0">
            <a:spAutoFit/>
          </a:bodyPr>
          <a:lstStyle/>
          <a:p>
            <a:pPr marL="12700">
              <a:lnSpc>
                <a:spcPct val="100000"/>
              </a:lnSpc>
              <a:spcBef>
                <a:spcPts val="130"/>
              </a:spcBef>
            </a:pPr>
            <a:r>
              <a:rPr sz="1200" spc="-20" dirty="0">
                <a:solidFill>
                  <a:srgbClr val="4178BD"/>
                </a:solidFill>
                <a:latin typeface="Arial"/>
                <a:cs typeface="Arial"/>
              </a:rPr>
              <a:t>b</a:t>
            </a:r>
            <a:r>
              <a:rPr sz="1200" spc="-55" dirty="0">
                <a:solidFill>
                  <a:srgbClr val="4178BD"/>
                </a:solidFill>
                <a:latin typeface="Arial"/>
                <a:cs typeface="Arial"/>
              </a:rPr>
              <a:t>l</a:t>
            </a:r>
            <a:r>
              <a:rPr sz="1200" spc="-20" dirty="0">
                <a:solidFill>
                  <a:srgbClr val="4178BD"/>
                </a:solidFill>
                <a:latin typeface="Arial"/>
                <a:cs typeface="Arial"/>
              </a:rPr>
              <a:t>o</a:t>
            </a:r>
            <a:r>
              <a:rPr sz="1200" spc="40" dirty="0">
                <a:solidFill>
                  <a:srgbClr val="4178BD"/>
                </a:solidFill>
                <a:latin typeface="Arial"/>
                <a:cs typeface="Arial"/>
              </a:rPr>
              <a:t>c</a:t>
            </a:r>
            <a:r>
              <a:rPr sz="1200" spc="10" dirty="0">
                <a:solidFill>
                  <a:srgbClr val="4178BD"/>
                </a:solidFill>
                <a:latin typeface="Arial"/>
                <a:cs typeface="Arial"/>
              </a:rPr>
              <a:t>k</a:t>
            </a:r>
            <a:endParaRPr sz="1200">
              <a:latin typeface="Arial"/>
              <a:cs typeface="Arial"/>
            </a:endParaRPr>
          </a:p>
        </p:txBody>
      </p:sp>
      <p:sp>
        <p:nvSpPr>
          <p:cNvPr id="15" name="object 15"/>
          <p:cNvSpPr txBox="1"/>
          <p:nvPr/>
        </p:nvSpPr>
        <p:spPr>
          <a:xfrm>
            <a:off x="1012063" y="1838134"/>
            <a:ext cx="212725" cy="212725"/>
          </a:xfrm>
          <a:prstGeom prst="rect">
            <a:avLst/>
          </a:prstGeom>
        </p:spPr>
        <p:txBody>
          <a:bodyPr vert="horz" wrap="square" lIns="0" tIns="15875" rIns="0" bIns="0" rtlCol="0">
            <a:spAutoFit/>
          </a:bodyPr>
          <a:lstStyle/>
          <a:p>
            <a:pPr marL="12700">
              <a:lnSpc>
                <a:spcPct val="100000"/>
              </a:lnSpc>
              <a:spcBef>
                <a:spcPts val="125"/>
              </a:spcBef>
            </a:pPr>
            <a:r>
              <a:rPr sz="1200" spc="-50" dirty="0">
                <a:solidFill>
                  <a:srgbClr val="4178BD"/>
                </a:solidFill>
                <a:latin typeface="Arial"/>
                <a:cs typeface="Arial"/>
              </a:rPr>
              <a:t>t</a:t>
            </a:r>
            <a:r>
              <a:rPr sz="1200" spc="-100" dirty="0">
                <a:solidFill>
                  <a:srgbClr val="4178BD"/>
                </a:solidFill>
                <a:latin typeface="Arial"/>
                <a:cs typeface="Arial"/>
              </a:rPr>
              <a:t>x</a:t>
            </a:r>
            <a:r>
              <a:rPr sz="1200" spc="10" dirty="0">
                <a:solidFill>
                  <a:srgbClr val="4178BD"/>
                </a:solidFill>
                <a:latin typeface="Arial"/>
                <a:cs typeface="Arial"/>
              </a:rPr>
              <a:t>n</a:t>
            </a:r>
            <a:endParaRPr sz="1200">
              <a:latin typeface="Arial"/>
              <a:cs typeface="Arial"/>
            </a:endParaRPr>
          </a:p>
        </p:txBody>
      </p:sp>
      <p:sp>
        <p:nvSpPr>
          <p:cNvPr id="16" name="object 16"/>
          <p:cNvSpPr/>
          <p:nvPr/>
        </p:nvSpPr>
        <p:spPr>
          <a:xfrm>
            <a:off x="1513332" y="1818131"/>
            <a:ext cx="354330" cy="370840"/>
          </a:xfrm>
          <a:custGeom>
            <a:avLst/>
            <a:gdLst/>
            <a:ahLst/>
            <a:cxnLst/>
            <a:rect l="l" t="t" r="r" b="b"/>
            <a:pathLst>
              <a:path w="354330" h="370839">
                <a:moveTo>
                  <a:pt x="0" y="0"/>
                </a:moveTo>
                <a:lnTo>
                  <a:pt x="354203" y="0"/>
                </a:lnTo>
                <a:lnTo>
                  <a:pt x="354203" y="297688"/>
                </a:lnTo>
                <a:lnTo>
                  <a:pt x="301261" y="301533"/>
                </a:lnTo>
                <a:lnTo>
                  <a:pt x="258518" y="311500"/>
                </a:lnTo>
                <a:lnTo>
                  <a:pt x="223059" y="325232"/>
                </a:lnTo>
                <a:lnTo>
                  <a:pt x="191967" y="340376"/>
                </a:lnTo>
                <a:lnTo>
                  <a:pt x="162329" y="354576"/>
                </a:lnTo>
                <a:lnTo>
                  <a:pt x="131228" y="365477"/>
                </a:lnTo>
                <a:lnTo>
                  <a:pt x="95750" y="370725"/>
                </a:lnTo>
                <a:lnTo>
                  <a:pt x="52979" y="367963"/>
                </a:lnTo>
                <a:lnTo>
                  <a:pt x="0" y="354838"/>
                </a:lnTo>
                <a:lnTo>
                  <a:pt x="0" y="0"/>
                </a:lnTo>
                <a:close/>
              </a:path>
            </a:pathLst>
          </a:custGeom>
          <a:ln w="9161">
            <a:solidFill>
              <a:srgbClr val="3B75BC"/>
            </a:solidFill>
          </a:ln>
        </p:spPr>
        <p:txBody>
          <a:bodyPr wrap="square" lIns="0" tIns="0" rIns="0" bIns="0" rtlCol="0"/>
          <a:lstStyle/>
          <a:p>
            <a:endParaRPr/>
          </a:p>
        </p:txBody>
      </p:sp>
      <p:sp>
        <p:nvSpPr>
          <p:cNvPr id="17" name="object 17"/>
          <p:cNvSpPr/>
          <p:nvPr/>
        </p:nvSpPr>
        <p:spPr>
          <a:xfrm>
            <a:off x="1542541" y="1779523"/>
            <a:ext cx="351790" cy="301625"/>
          </a:xfrm>
          <a:custGeom>
            <a:avLst/>
            <a:gdLst/>
            <a:ahLst/>
            <a:cxnLst/>
            <a:rect l="l" t="t" r="r" b="b"/>
            <a:pathLst>
              <a:path w="351789" h="301625">
                <a:moveTo>
                  <a:pt x="0" y="38608"/>
                </a:moveTo>
                <a:lnTo>
                  <a:pt x="0" y="0"/>
                </a:lnTo>
                <a:lnTo>
                  <a:pt x="351790" y="0"/>
                </a:lnTo>
                <a:lnTo>
                  <a:pt x="351790" y="299466"/>
                </a:lnTo>
                <a:lnTo>
                  <a:pt x="341977" y="299803"/>
                </a:lnTo>
                <a:lnTo>
                  <a:pt x="333390" y="300545"/>
                </a:lnTo>
                <a:lnTo>
                  <a:pt x="327304" y="301287"/>
                </a:lnTo>
                <a:lnTo>
                  <a:pt x="324993" y="301625"/>
                </a:lnTo>
              </a:path>
            </a:pathLst>
          </a:custGeom>
          <a:ln w="9161">
            <a:solidFill>
              <a:srgbClr val="3B75BC"/>
            </a:solidFill>
          </a:ln>
        </p:spPr>
        <p:txBody>
          <a:bodyPr wrap="square" lIns="0" tIns="0" rIns="0" bIns="0" rtlCol="0"/>
          <a:lstStyle/>
          <a:p>
            <a:endParaRPr/>
          </a:p>
        </p:txBody>
      </p:sp>
      <p:sp>
        <p:nvSpPr>
          <p:cNvPr id="18" name="object 18"/>
          <p:cNvSpPr/>
          <p:nvPr/>
        </p:nvSpPr>
        <p:spPr>
          <a:xfrm>
            <a:off x="1569974" y="1741931"/>
            <a:ext cx="354965" cy="300355"/>
          </a:xfrm>
          <a:custGeom>
            <a:avLst/>
            <a:gdLst/>
            <a:ahLst/>
            <a:cxnLst/>
            <a:rect l="l" t="t" r="r" b="b"/>
            <a:pathLst>
              <a:path w="354964" h="300355">
                <a:moveTo>
                  <a:pt x="0" y="37591"/>
                </a:moveTo>
                <a:lnTo>
                  <a:pt x="0" y="0"/>
                </a:lnTo>
                <a:lnTo>
                  <a:pt x="354838" y="0"/>
                </a:lnTo>
                <a:lnTo>
                  <a:pt x="354838" y="298576"/>
                </a:lnTo>
                <a:lnTo>
                  <a:pt x="343646" y="298815"/>
                </a:lnTo>
                <a:lnTo>
                  <a:pt x="333882" y="299338"/>
                </a:lnTo>
                <a:lnTo>
                  <a:pt x="326977" y="299862"/>
                </a:lnTo>
                <a:lnTo>
                  <a:pt x="324357" y="300100"/>
                </a:lnTo>
              </a:path>
            </a:pathLst>
          </a:custGeom>
          <a:ln w="9161">
            <a:solidFill>
              <a:srgbClr val="3B75BC"/>
            </a:solidFill>
          </a:ln>
        </p:spPr>
        <p:txBody>
          <a:bodyPr wrap="square" lIns="0" tIns="0" rIns="0" bIns="0" rtlCol="0"/>
          <a:lstStyle/>
          <a:p>
            <a:endParaRPr/>
          </a:p>
        </p:txBody>
      </p:sp>
      <p:sp>
        <p:nvSpPr>
          <p:cNvPr id="19" name="object 19"/>
          <p:cNvSpPr txBox="1"/>
          <p:nvPr/>
        </p:nvSpPr>
        <p:spPr>
          <a:xfrm>
            <a:off x="1578610" y="1836864"/>
            <a:ext cx="212725" cy="212725"/>
          </a:xfrm>
          <a:prstGeom prst="rect">
            <a:avLst/>
          </a:prstGeom>
        </p:spPr>
        <p:txBody>
          <a:bodyPr vert="horz" wrap="square" lIns="0" tIns="15875" rIns="0" bIns="0" rtlCol="0">
            <a:spAutoFit/>
          </a:bodyPr>
          <a:lstStyle/>
          <a:p>
            <a:pPr marL="12700">
              <a:lnSpc>
                <a:spcPct val="100000"/>
              </a:lnSpc>
              <a:spcBef>
                <a:spcPts val="125"/>
              </a:spcBef>
            </a:pPr>
            <a:r>
              <a:rPr sz="1200" spc="-50" dirty="0">
                <a:solidFill>
                  <a:srgbClr val="4178BD"/>
                </a:solidFill>
                <a:latin typeface="Arial"/>
                <a:cs typeface="Arial"/>
              </a:rPr>
              <a:t>t</a:t>
            </a:r>
            <a:r>
              <a:rPr sz="1200" spc="-100" dirty="0">
                <a:solidFill>
                  <a:srgbClr val="4178BD"/>
                </a:solidFill>
                <a:latin typeface="Arial"/>
                <a:cs typeface="Arial"/>
              </a:rPr>
              <a:t>x</a:t>
            </a:r>
            <a:r>
              <a:rPr sz="1200" spc="10" dirty="0">
                <a:solidFill>
                  <a:srgbClr val="4178BD"/>
                </a:solidFill>
                <a:latin typeface="Arial"/>
                <a:cs typeface="Arial"/>
              </a:rPr>
              <a:t>n</a:t>
            </a:r>
            <a:endParaRPr sz="1200">
              <a:latin typeface="Arial"/>
              <a:cs typeface="Arial"/>
            </a:endParaRPr>
          </a:p>
        </p:txBody>
      </p:sp>
      <p:sp>
        <p:nvSpPr>
          <p:cNvPr id="20" name="object 20"/>
          <p:cNvSpPr/>
          <p:nvPr/>
        </p:nvSpPr>
        <p:spPr>
          <a:xfrm>
            <a:off x="2089404" y="1818131"/>
            <a:ext cx="354330" cy="370840"/>
          </a:xfrm>
          <a:custGeom>
            <a:avLst/>
            <a:gdLst/>
            <a:ahLst/>
            <a:cxnLst/>
            <a:rect l="l" t="t" r="r" b="b"/>
            <a:pathLst>
              <a:path w="354330" h="370839">
                <a:moveTo>
                  <a:pt x="0" y="0"/>
                </a:moveTo>
                <a:lnTo>
                  <a:pt x="354202" y="0"/>
                </a:lnTo>
                <a:lnTo>
                  <a:pt x="354202" y="297688"/>
                </a:lnTo>
                <a:lnTo>
                  <a:pt x="301261" y="301533"/>
                </a:lnTo>
                <a:lnTo>
                  <a:pt x="258518" y="311500"/>
                </a:lnTo>
                <a:lnTo>
                  <a:pt x="223059" y="325232"/>
                </a:lnTo>
                <a:lnTo>
                  <a:pt x="191967" y="340376"/>
                </a:lnTo>
                <a:lnTo>
                  <a:pt x="162329" y="354576"/>
                </a:lnTo>
                <a:lnTo>
                  <a:pt x="131228" y="365477"/>
                </a:lnTo>
                <a:lnTo>
                  <a:pt x="95750" y="370725"/>
                </a:lnTo>
                <a:lnTo>
                  <a:pt x="52979" y="367963"/>
                </a:lnTo>
                <a:lnTo>
                  <a:pt x="0" y="354838"/>
                </a:lnTo>
                <a:lnTo>
                  <a:pt x="0" y="0"/>
                </a:lnTo>
                <a:close/>
              </a:path>
            </a:pathLst>
          </a:custGeom>
          <a:ln w="9161">
            <a:solidFill>
              <a:srgbClr val="3B75BC"/>
            </a:solidFill>
          </a:ln>
        </p:spPr>
        <p:txBody>
          <a:bodyPr wrap="square" lIns="0" tIns="0" rIns="0" bIns="0" rtlCol="0"/>
          <a:lstStyle/>
          <a:p>
            <a:endParaRPr/>
          </a:p>
        </p:txBody>
      </p:sp>
      <p:sp>
        <p:nvSpPr>
          <p:cNvPr id="21" name="object 21"/>
          <p:cNvSpPr/>
          <p:nvPr/>
        </p:nvSpPr>
        <p:spPr>
          <a:xfrm>
            <a:off x="2118614" y="1779523"/>
            <a:ext cx="351790" cy="301625"/>
          </a:xfrm>
          <a:custGeom>
            <a:avLst/>
            <a:gdLst/>
            <a:ahLst/>
            <a:cxnLst/>
            <a:rect l="l" t="t" r="r" b="b"/>
            <a:pathLst>
              <a:path w="351789" h="301625">
                <a:moveTo>
                  <a:pt x="0" y="38608"/>
                </a:moveTo>
                <a:lnTo>
                  <a:pt x="0" y="0"/>
                </a:lnTo>
                <a:lnTo>
                  <a:pt x="351790" y="0"/>
                </a:lnTo>
                <a:lnTo>
                  <a:pt x="351790" y="299466"/>
                </a:lnTo>
                <a:lnTo>
                  <a:pt x="341977" y="299803"/>
                </a:lnTo>
                <a:lnTo>
                  <a:pt x="333390" y="300545"/>
                </a:lnTo>
                <a:lnTo>
                  <a:pt x="327304" y="301287"/>
                </a:lnTo>
                <a:lnTo>
                  <a:pt x="324993" y="301625"/>
                </a:lnTo>
              </a:path>
            </a:pathLst>
          </a:custGeom>
          <a:ln w="9161">
            <a:solidFill>
              <a:srgbClr val="3B75BC"/>
            </a:solidFill>
          </a:ln>
        </p:spPr>
        <p:txBody>
          <a:bodyPr wrap="square" lIns="0" tIns="0" rIns="0" bIns="0" rtlCol="0"/>
          <a:lstStyle/>
          <a:p>
            <a:endParaRPr/>
          </a:p>
        </p:txBody>
      </p:sp>
      <p:sp>
        <p:nvSpPr>
          <p:cNvPr id="22" name="object 22"/>
          <p:cNvSpPr/>
          <p:nvPr/>
        </p:nvSpPr>
        <p:spPr>
          <a:xfrm>
            <a:off x="2146045" y="1741931"/>
            <a:ext cx="354965" cy="300355"/>
          </a:xfrm>
          <a:custGeom>
            <a:avLst/>
            <a:gdLst/>
            <a:ahLst/>
            <a:cxnLst/>
            <a:rect l="l" t="t" r="r" b="b"/>
            <a:pathLst>
              <a:path w="354964" h="300355">
                <a:moveTo>
                  <a:pt x="0" y="37591"/>
                </a:moveTo>
                <a:lnTo>
                  <a:pt x="0" y="0"/>
                </a:lnTo>
                <a:lnTo>
                  <a:pt x="354838" y="0"/>
                </a:lnTo>
                <a:lnTo>
                  <a:pt x="354838" y="298576"/>
                </a:lnTo>
                <a:lnTo>
                  <a:pt x="343646" y="298815"/>
                </a:lnTo>
                <a:lnTo>
                  <a:pt x="333883" y="299338"/>
                </a:lnTo>
                <a:lnTo>
                  <a:pt x="326977" y="299862"/>
                </a:lnTo>
                <a:lnTo>
                  <a:pt x="324358" y="300100"/>
                </a:lnTo>
              </a:path>
            </a:pathLst>
          </a:custGeom>
          <a:ln w="9161">
            <a:solidFill>
              <a:srgbClr val="3B75BC"/>
            </a:solidFill>
          </a:ln>
        </p:spPr>
        <p:txBody>
          <a:bodyPr wrap="square" lIns="0" tIns="0" rIns="0" bIns="0" rtlCol="0"/>
          <a:lstStyle/>
          <a:p>
            <a:endParaRPr/>
          </a:p>
        </p:txBody>
      </p:sp>
      <p:sp>
        <p:nvSpPr>
          <p:cNvPr id="23" name="object 23"/>
          <p:cNvSpPr txBox="1"/>
          <p:nvPr/>
        </p:nvSpPr>
        <p:spPr>
          <a:xfrm>
            <a:off x="2136910" y="1836229"/>
            <a:ext cx="344170" cy="212725"/>
          </a:xfrm>
          <a:prstGeom prst="rect">
            <a:avLst/>
          </a:prstGeom>
        </p:spPr>
        <p:txBody>
          <a:bodyPr vert="horz" wrap="square" lIns="0" tIns="15875" rIns="0" bIns="0" rtlCol="0">
            <a:spAutoFit/>
          </a:bodyPr>
          <a:lstStyle/>
          <a:p>
            <a:pPr marL="25400">
              <a:lnSpc>
                <a:spcPct val="100000"/>
              </a:lnSpc>
              <a:spcBef>
                <a:spcPts val="125"/>
              </a:spcBef>
            </a:pPr>
            <a:r>
              <a:rPr sz="1200" spc="-45" dirty="0">
                <a:solidFill>
                  <a:srgbClr val="4178BD"/>
                </a:solidFill>
                <a:latin typeface="Arial"/>
                <a:cs typeface="Arial"/>
              </a:rPr>
              <a:t>txn</a:t>
            </a:r>
            <a:endParaRPr sz="1200">
              <a:latin typeface="Arial"/>
              <a:cs typeface="Arial"/>
            </a:endParaRPr>
          </a:p>
        </p:txBody>
      </p:sp>
      <p:sp>
        <p:nvSpPr>
          <p:cNvPr id="24" name="object 24"/>
          <p:cNvSpPr/>
          <p:nvPr/>
        </p:nvSpPr>
        <p:spPr>
          <a:xfrm>
            <a:off x="1293875" y="1970531"/>
            <a:ext cx="213995" cy="635"/>
          </a:xfrm>
          <a:custGeom>
            <a:avLst/>
            <a:gdLst/>
            <a:ahLst/>
            <a:cxnLst/>
            <a:rect l="l" t="t" r="r" b="b"/>
            <a:pathLst>
              <a:path w="213994" h="635">
                <a:moveTo>
                  <a:pt x="0" y="507"/>
                </a:moveTo>
                <a:lnTo>
                  <a:pt x="213868" y="0"/>
                </a:lnTo>
              </a:path>
            </a:pathLst>
          </a:custGeom>
          <a:ln w="9161">
            <a:solidFill>
              <a:srgbClr val="3B75BC"/>
            </a:solidFill>
          </a:ln>
        </p:spPr>
        <p:txBody>
          <a:bodyPr wrap="square" lIns="0" tIns="0" rIns="0" bIns="0" rtlCol="0"/>
          <a:lstStyle/>
          <a:p>
            <a:endParaRPr/>
          </a:p>
        </p:txBody>
      </p:sp>
      <p:sp>
        <p:nvSpPr>
          <p:cNvPr id="25" name="object 25"/>
          <p:cNvSpPr/>
          <p:nvPr/>
        </p:nvSpPr>
        <p:spPr>
          <a:xfrm>
            <a:off x="1869948" y="1961387"/>
            <a:ext cx="213995" cy="635"/>
          </a:xfrm>
          <a:custGeom>
            <a:avLst/>
            <a:gdLst/>
            <a:ahLst/>
            <a:cxnLst/>
            <a:rect l="l" t="t" r="r" b="b"/>
            <a:pathLst>
              <a:path w="213994" h="635">
                <a:moveTo>
                  <a:pt x="0" y="507"/>
                </a:moveTo>
                <a:lnTo>
                  <a:pt x="213868" y="0"/>
                </a:lnTo>
              </a:path>
            </a:pathLst>
          </a:custGeom>
          <a:ln w="9161">
            <a:solidFill>
              <a:srgbClr val="3B75BC"/>
            </a:solidFill>
          </a:ln>
        </p:spPr>
        <p:txBody>
          <a:bodyPr wrap="square" lIns="0" tIns="0" rIns="0" bIns="0" rtlCol="0"/>
          <a:lstStyle/>
          <a:p>
            <a:endParaRPr/>
          </a:p>
        </p:txBody>
      </p:sp>
      <p:sp>
        <p:nvSpPr>
          <p:cNvPr id="26" name="object 26"/>
          <p:cNvSpPr txBox="1"/>
          <p:nvPr/>
        </p:nvSpPr>
        <p:spPr>
          <a:xfrm>
            <a:off x="1519047" y="2351214"/>
            <a:ext cx="760730" cy="212725"/>
          </a:xfrm>
          <a:prstGeom prst="rect">
            <a:avLst/>
          </a:prstGeom>
        </p:spPr>
        <p:txBody>
          <a:bodyPr vert="horz" wrap="square" lIns="0" tIns="15875" rIns="0" bIns="0" rtlCol="0">
            <a:spAutoFit/>
          </a:bodyPr>
          <a:lstStyle/>
          <a:p>
            <a:pPr marL="12700">
              <a:lnSpc>
                <a:spcPct val="100000"/>
              </a:lnSpc>
              <a:spcBef>
                <a:spcPts val="125"/>
              </a:spcBef>
            </a:pPr>
            <a:r>
              <a:rPr sz="1200" spc="-15" dirty="0">
                <a:solidFill>
                  <a:srgbClr val="4178BD"/>
                </a:solidFill>
                <a:latin typeface="Arial"/>
                <a:cs typeface="Arial"/>
              </a:rPr>
              <a:t>B</a:t>
            </a:r>
            <a:r>
              <a:rPr sz="1200" spc="-55" dirty="0">
                <a:solidFill>
                  <a:srgbClr val="4178BD"/>
                </a:solidFill>
                <a:latin typeface="Arial"/>
                <a:cs typeface="Arial"/>
              </a:rPr>
              <a:t>l</a:t>
            </a:r>
            <a:r>
              <a:rPr sz="1200" spc="-25" dirty="0">
                <a:solidFill>
                  <a:srgbClr val="4178BD"/>
                </a:solidFill>
                <a:latin typeface="Arial"/>
                <a:cs typeface="Arial"/>
              </a:rPr>
              <a:t>o</a:t>
            </a:r>
            <a:r>
              <a:rPr sz="1200" spc="40" dirty="0">
                <a:solidFill>
                  <a:srgbClr val="4178BD"/>
                </a:solidFill>
                <a:latin typeface="Arial"/>
                <a:cs typeface="Arial"/>
              </a:rPr>
              <a:t>c</a:t>
            </a:r>
            <a:r>
              <a:rPr sz="1200" spc="-30" dirty="0">
                <a:solidFill>
                  <a:srgbClr val="4178BD"/>
                </a:solidFill>
                <a:latin typeface="Arial"/>
                <a:cs typeface="Arial"/>
              </a:rPr>
              <a:t>k</a:t>
            </a:r>
            <a:r>
              <a:rPr sz="1200" spc="40" dirty="0">
                <a:solidFill>
                  <a:srgbClr val="4178BD"/>
                </a:solidFill>
                <a:latin typeface="Arial"/>
                <a:cs typeface="Arial"/>
              </a:rPr>
              <a:t>c</a:t>
            </a:r>
            <a:r>
              <a:rPr sz="1200" spc="-25" dirty="0">
                <a:solidFill>
                  <a:srgbClr val="4178BD"/>
                </a:solidFill>
                <a:latin typeface="Arial"/>
                <a:cs typeface="Arial"/>
              </a:rPr>
              <a:t>ha</a:t>
            </a:r>
            <a:r>
              <a:rPr sz="1200" spc="15" dirty="0">
                <a:solidFill>
                  <a:srgbClr val="4178BD"/>
                </a:solidFill>
                <a:latin typeface="Arial"/>
                <a:cs typeface="Arial"/>
              </a:rPr>
              <a:t>i</a:t>
            </a:r>
            <a:r>
              <a:rPr sz="1200" spc="10" dirty="0">
                <a:solidFill>
                  <a:srgbClr val="4178BD"/>
                </a:solidFill>
                <a:latin typeface="Arial"/>
                <a:cs typeface="Arial"/>
              </a:rPr>
              <a:t>n</a:t>
            </a:r>
            <a:endParaRPr sz="1200">
              <a:latin typeface="Arial"/>
              <a:cs typeface="Arial"/>
            </a:endParaRPr>
          </a:p>
        </p:txBody>
      </p:sp>
      <p:sp>
        <p:nvSpPr>
          <p:cNvPr id="27" name="object 27"/>
          <p:cNvSpPr txBox="1"/>
          <p:nvPr/>
        </p:nvSpPr>
        <p:spPr>
          <a:xfrm>
            <a:off x="414235" y="934211"/>
            <a:ext cx="6215165" cy="321242"/>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A </a:t>
            </a:r>
            <a:r>
              <a:rPr sz="2000" b="1" spc="-5" dirty="0">
                <a:latin typeface="Arial"/>
                <a:cs typeface="Arial"/>
              </a:rPr>
              <a:t>ledger </a:t>
            </a:r>
            <a:r>
              <a:rPr sz="2000" b="1" spc="-15" dirty="0">
                <a:latin typeface="Arial"/>
                <a:cs typeface="Arial"/>
              </a:rPr>
              <a:t>often </a:t>
            </a:r>
            <a:r>
              <a:rPr sz="2000" b="1" spc="-5" dirty="0">
                <a:latin typeface="Arial"/>
                <a:cs typeface="Arial"/>
              </a:rPr>
              <a:t>consists </a:t>
            </a:r>
            <a:r>
              <a:rPr sz="2000" b="1" spc="-10" dirty="0">
                <a:latin typeface="Arial"/>
                <a:cs typeface="Arial"/>
              </a:rPr>
              <a:t>of </a:t>
            </a:r>
            <a:r>
              <a:rPr sz="2000" b="1" spc="-20" dirty="0">
                <a:latin typeface="Arial"/>
                <a:cs typeface="Arial"/>
              </a:rPr>
              <a:t>two </a:t>
            </a:r>
            <a:r>
              <a:rPr sz="2000" b="1" spc="-10" dirty="0">
                <a:latin typeface="Arial"/>
                <a:cs typeface="Arial"/>
              </a:rPr>
              <a:t>data</a:t>
            </a:r>
            <a:r>
              <a:rPr sz="2000" b="1" spc="165" dirty="0">
                <a:latin typeface="Arial"/>
                <a:cs typeface="Arial"/>
              </a:rPr>
              <a:t> </a:t>
            </a:r>
            <a:r>
              <a:rPr sz="2000" b="1" spc="-5" dirty="0">
                <a:latin typeface="Arial"/>
                <a:cs typeface="Arial"/>
              </a:rPr>
              <a:t>structures</a:t>
            </a:r>
            <a:endParaRPr sz="2000">
              <a:latin typeface="Arial"/>
              <a:cs typeface="Arial"/>
            </a:endParaRPr>
          </a:p>
        </p:txBody>
      </p:sp>
      <p:sp>
        <p:nvSpPr>
          <p:cNvPr id="29" name="Date Placeholder 28"/>
          <p:cNvSpPr>
            <a:spLocks noGrp="1"/>
          </p:cNvSpPr>
          <p:nvPr>
            <p:ph type="dt" sz="half" idx="6"/>
          </p:nvPr>
        </p:nvSpPr>
        <p:spPr/>
        <p:txBody>
          <a:bodyPr/>
          <a:lstStyle/>
          <a:p>
            <a:fld id="{5F25DD02-8331-43AF-B5F0-ECB4DF9D485B}" type="datetime1">
              <a:rPr lang="zh-CN" altLang="en-US" smtClean="0"/>
              <a:t>2020/8/17</a:t>
            </a:fld>
            <a:endParaRPr lang="en-US"/>
          </a:p>
        </p:txBody>
      </p:sp>
      <p:sp>
        <p:nvSpPr>
          <p:cNvPr id="30" name="Slide Number Placeholder 29"/>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31</a:t>
            </a:fld>
            <a:endParaRPr lang="en-US" altLang="zh-CN" spc="5"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935" y="136525"/>
            <a:ext cx="8889460" cy="653384"/>
          </a:xfrm>
          <a:prstGeom prst="rect">
            <a:avLst/>
          </a:prstGeom>
        </p:spPr>
        <p:txBody>
          <a:bodyPr vert="horz" wrap="square" lIns="0" tIns="17145" rIns="0" bIns="0" rtlCol="0">
            <a:spAutoFit/>
          </a:bodyPr>
          <a:lstStyle/>
          <a:p>
            <a:pPr marL="397510">
              <a:lnSpc>
                <a:spcPts val="2620"/>
              </a:lnSpc>
              <a:spcBef>
                <a:spcPts val="135"/>
              </a:spcBef>
            </a:pPr>
            <a:r>
              <a:rPr sz="3200" b="1" spc="5" dirty="0"/>
              <a:t>Working </a:t>
            </a:r>
            <a:r>
              <a:rPr sz="3200" b="1" spc="30" dirty="0"/>
              <a:t>with </a:t>
            </a:r>
            <a:r>
              <a:rPr sz="3200" b="1" spc="15" dirty="0"/>
              <a:t>the </a:t>
            </a:r>
            <a:r>
              <a:rPr sz="3200" b="1" spc="-25" dirty="0" smtClean="0"/>
              <a:t>Ledger </a:t>
            </a:r>
            <a:r>
              <a:rPr lang="en-US" b="1" spc="-25" dirty="0" smtClean="0"/>
              <a:t/>
            </a:r>
            <a:br>
              <a:rPr lang="en-US" b="1" spc="-25" dirty="0" smtClean="0"/>
            </a:br>
            <a:r>
              <a:rPr sz="1800" b="1" dirty="0" smtClean="0"/>
              <a:t>Example </a:t>
            </a:r>
            <a:r>
              <a:rPr sz="1800" b="1" spc="-35" dirty="0"/>
              <a:t>of </a:t>
            </a:r>
            <a:r>
              <a:rPr sz="1800" b="1" spc="20" dirty="0"/>
              <a:t>a </a:t>
            </a:r>
            <a:r>
              <a:rPr sz="1800" b="1" spc="-15" dirty="0"/>
              <a:t>Change </a:t>
            </a:r>
            <a:r>
              <a:rPr sz="1800" b="1" spc="-35" dirty="0"/>
              <a:t>of </a:t>
            </a:r>
            <a:r>
              <a:rPr sz="1800" b="1" spc="-5" dirty="0" smtClean="0"/>
              <a:t>Ownership</a:t>
            </a:r>
            <a:r>
              <a:rPr lang="en-US" sz="1800" b="1" spc="-5" dirty="0" smtClean="0"/>
              <a:t> </a:t>
            </a:r>
            <a:r>
              <a:rPr sz="1800" b="1" spc="-20" dirty="0" smtClean="0">
                <a:uFill>
                  <a:solidFill>
                    <a:srgbClr val="7BC6FF"/>
                  </a:solidFill>
                </a:uFill>
              </a:rPr>
              <a:t>Transaction </a:t>
            </a:r>
            <a:r>
              <a:rPr sz="1800" b="1" spc="-5" dirty="0">
                <a:uFill>
                  <a:solidFill>
                    <a:srgbClr val="7BC6FF"/>
                  </a:solidFill>
                </a:uFill>
              </a:rPr>
              <a:t>(change car1 </a:t>
            </a:r>
            <a:r>
              <a:rPr sz="1800" b="1" spc="-20" dirty="0">
                <a:uFill>
                  <a:solidFill>
                    <a:srgbClr val="7BC6FF"/>
                  </a:solidFill>
                </a:uFill>
              </a:rPr>
              <a:t>owner </a:t>
            </a:r>
            <a:r>
              <a:rPr sz="1800" b="1" spc="25" dirty="0">
                <a:uFill>
                  <a:solidFill>
                    <a:srgbClr val="7BC6FF"/>
                  </a:solidFill>
                </a:uFill>
              </a:rPr>
              <a:t>to</a:t>
            </a:r>
            <a:r>
              <a:rPr sz="1800" b="1" spc="135" dirty="0">
                <a:uFill>
                  <a:solidFill>
                    <a:srgbClr val="7BC6FF"/>
                  </a:solidFill>
                </a:uFill>
              </a:rPr>
              <a:t> </a:t>
            </a:r>
            <a:r>
              <a:rPr sz="1800" b="1" spc="-10" dirty="0">
                <a:uFill>
                  <a:solidFill>
                    <a:srgbClr val="7BC6FF"/>
                  </a:solidFill>
                </a:uFill>
              </a:rPr>
              <a:t>Matt</a:t>
            </a:r>
            <a:r>
              <a:rPr sz="1800" b="1" spc="-10" dirty="0" smtClean="0">
                <a:uFill>
                  <a:solidFill>
                    <a:srgbClr val="7BC6FF"/>
                  </a:solidFill>
                </a:uFill>
              </a:rPr>
              <a:t>)</a:t>
            </a:r>
            <a:endParaRPr sz="1800" b="1" spc="-10" dirty="0">
              <a:uFill>
                <a:solidFill>
                  <a:srgbClr val="7BC6FF"/>
                </a:solidFill>
              </a:uFill>
            </a:endParaRPr>
          </a:p>
        </p:txBody>
      </p:sp>
      <p:sp>
        <p:nvSpPr>
          <p:cNvPr id="3" name="object 3"/>
          <p:cNvSpPr/>
          <p:nvPr/>
        </p:nvSpPr>
        <p:spPr>
          <a:xfrm>
            <a:off x="425195" y="3523487"/>
            <a:ext cx="932815" cy="117475"/>
          </a:xfrm>
          <a:custGeom>
            <a:avLst/>
            <a:gdLst/>
            <a:ahLst/>
            <a:cxnLst/>
            <a:rect l="l" t="t" r="r" b="b"/>
            <a:pathLst>
              <a:path w="932815" h="117475">
                <a:moveTo>
                  <a:pt x="932688" y="0"/>
                </a:moveTo>
                <a:lnTo>
                  <a:pt x="912943" y="33877"/>
                </a:lnTo>
                <a:lnTo>
                  <a:pt x="857557" y="63879"/>
                </a:lnTo>
                <a:lnTo>
                  <a:pt x="818302" y="76972"/>
                </a:lnTo>
                <a:lnTo>
                  <a:pt x="772300" y="88551"/>
                </a:lnTo>
                <a:lnTo>
                  <a:pt x="720273" y="98432"/>
                </a:lnTo>
                <a:lnTo>
                  <a:pt x="662943" y="106434"/>
                </a:lnTo>
                <a:lnTo>
                  <a:pt x="601030" y="112376"/>
                </a:lnTo>
                <a:lnTo>
                  <a:pt x="535257" y="116074"/>
                </a:lnTo>
                <a:lnTo>
                  <a:pt x="466344" y="117348"/>
                </a:lnTo>
                <a:lnTo>
                  <a:pt x="397430" y="116074"/>
                </a:lnTo>
                <a:lnTo>
                  <a:pt x="331657" y="112376"/>
                </a:lnTo>
                <a:lnTo>
                  <a:pt x="269744" y="106434"/>
                </a:lnTo>
                <a:lnTo>
                  <a:pt x="212414" y="98432"/>
                </a:lnTo>
                <a:lnTo>
                  <a:pt x="160387" y="88551"/>
                </a:lnTo>
                <a:lnTo>
                  <a:pt x="114385" y="76972"/>
                </a:lnTo>
                <a:lnTo>
                  <a:pt x="75130" y="63879"/>
                </a:lnTo>
                <a:lnTo>
                  <a:pt x="19744" y="33877"/>
                </a:lnTo>
                <a:lnTo>
                  <a:pt x="5056" y="17331"/>
                </a:lnTo>
                <a:lnTo>
                  <a:pt x="0" y="0"/>
                </a:lnTo>
              </a:path>
            </a:pathLst>
          </a:custGeom>
          <a:ln w="9161">
            <a:solidFill>
              <a:srgbClr val="3B75BC"/>
            </a:solidFill>
          </a:ln>
        </p:spPr>
        <p:txBody>
          <a:bodyPr wrap="square" lIns="0" tIns="0" rIns="0" bIns="0" rtlCol="0"/>
          <a:lstStyle/>
          <a:p>
            <a:endParaRPr/>
          </a:p>
        </p:txBody>
      </p:sp>
      <p:sp>
        <p:nvSpPr>
          <p:cNvPr id="4" name="object 4"/>
          <p:cNvSpPr/>
          <p:nvPr/>
        </p:nvSpPr>
        <p:spPr>
          <a:xfrm>
            <a:off x="425195" y="3406139"/>
            <a:ext cx="932815" cy="704215"/>
          </a:xfrm>
          <a:custGeom>
            <a:avLst/>
            <a:gdLst/>
            <a:ahLst/>
            <a:cxnLst/>
            <a:rect l="l" t="t" r="r" b="b"/>
            <a:pathLst>
              <a:path w="932815" h="704214">
                <a:moveTo>
                  <a:pt x="0" y="117347"/>
                </a:moveTo>
                <a:lnTo>
                  <a:pt x="19744" y="83470"/>
                </a:lnTo>
                <a:lnTo>
                  <a:pt x="75130" y="53468"/>
                </a:lnTo>
                <a:lnTo>
                  <a:pt x="114385" y="40375"/>
                </a:lnTo>
                <a:lnTo>
                  <a:pt x="160387" y="28796"/>
                </a:lnTo>
                <a:lnTo>
                  <a:pt x="212414" y="18915"/>
                </a:lnTo>
                <a:lnTo>
                  <a:pt x="269744" y="10913"/>
                </a:lnTo>
                <a:lnTo>
                  <a:pt x="331657" y="4971"/>
                </a:lnTo>
                <a:lnTo>
                  <a:pt x="397430" y="1273"/>
                </a:lnTo>
                <a:lnTo>
                  <a:pt x="466344" y="0"/>
                </a:lnTo>
                <a:lnTo>
                  <a:pt x="535257" y="1273"/>
                </a:lnTo>
                <a:lnTo>
                  <a:pt x="601030" y="4971"/>
                </a:lnTo>
                <a:lnTo>
                  <a:pt x="662943" y="10913"/>
                </a:lnTo>
                <a:lnTo>
                  <a:pt x="720273" y="18915"/>
                </a:lnTo>
                <a:lnTo>
                  <a:pt x="772300" y="28796"/>
                </a:lnTo>
                <a:lnTo>
                  <a:pt x="818302" y="40375"/>
                </a:lnTo>
                <a:lnTo>
                  <a:pt x="857557" y="53468"/>
                </a:lnTo>
                <a:lnTo>
                  <a:pt x="912943" y="83470"/>
                </a:lnTo>
                <a:lnTo>
                  <a:pt x="932688" y="117347"/>
                </a:lnTo>
                <a:lnTo>
                  <a:pt x="932688" y="586739"/>
                </a:lnTo>
                <a:lnTo>
                  <a:pt x="912943" y="620631"/>
                </a:lnTo>
                <a:lnTo>
                  <a:pt x="857557" y="650636"/>
                </a:lnTo>
                <a:lnTo>
                  <a:pt x="818302" y="663728"/>
                </a:lnTo>
                <a:lnTo>
                  <a:pt x="772300" y="675304"/>
                </a:lnTo>
                <a:lnTo>
                  <a:pt x="720273" y="685182"/>
                </a:lnTo>
                <a:lnTo>
                  <a:pt x="662943" y="693181"/>
                </a:lnTo>
                <a:lnTo>
                  <a:pt x="601030" y="699119"/>
                </a:lnTo>
                <a:lnTo>
                  <a:pt x="535257" y="702815"/>
                </a:lnTo>
                <a:lnTo>
                  <a:pt x="466344" y="704087"/>
                </a:lnTo>
                <a:lnTo>
                  <a:pt x="397430" y="702815"/>
                </a:lnTo>
                <a:lnTo>
                  <a:pt x="331657" y="699119"/>
                </a:lnTo>
                <a:lnTo>
                  <a:pt x="269744" y="693181"/>
                </a:lnTo>
                <a:lnTo>
                  <a:pt x="212414" y="685182"/>
                </a:lnTo>
                <a:lnTo>
                  <a:pt x="160387" y="675304"/>
                </a:lnTo>
                <a:lnTo>
                  <a:pt x="114385" y="663728"/>
                </a:lnTo>
                <a:lnTo>
                  <a:pt x="75130" y="650636"/>
                </a:lnTo>
                <a:lnTo>
                  <a:pt x="19744" y="620631"/>
                </a:lnTo>
                <a:lnTo>
                  <a:pt x="0" y="586739"/>
                </a:lnTo>
                <a:lnTo>
                  <a:pt x="0" y="117347"/>
                </a:lnTo>
                <a:close/>
              </a:path>
            </a:pathLst>
          </a:custGeom>
          <a:ln w="9161">
            <a:solidFill>
              <a:srgbClr val="3B75BC"/>
            </a:solidFill>
          </a:ln>
        </p:spPr>
        <p:txBody>
          <a:bodyPr wrap="square" lIns="0" tIns="0" rIns="0" bIns="0" rtlCol="0"/>
          <a:lstStyle/>
          <a:p>
            <a:endParaRPr/>
          </a:p>
        </p:txBody>
      </p:sp>
      <p:sp>
        <p:nvSpPr>
          <p:cNvPr id="5" name="object 5"/>
          <p:cNvSpPr txBox="1"/>
          <p:nvPr/>
        </p:nvSpPr>
        <p:spPr>
          <a:xfrm>
            <a:off x="502513" y="4138358"/>
            <a:ext cx="782320" cy="212725"/>
          </a:xfrm>
          <a:prstGeom prst="rect">
            <a:avLst/>
          </a:prstGeom>
        </p:spPr>
        <p:txBody>
          <a:bodyPr vert="horz" wrap="square" lIns="0" tIns="15875" rIns="0" bIns="0" rtlCol="0">
            <a:spAutoFit/>
          </a:bodyPr>
          <a:lstStyle/>
          <a:p>
            <a:pPr marL="12700">
              <a:lnSpc>
                <a:spcPct val="100000"/>
              </a:lnSpc>
              <a:spcBef>
                <a:spcPts val="125"/>
              </a:spcBef>
            </a:pPr>
            <a:r>
              <a:rPr sz="1200" spc="10" dirty="0">
                <a:solidFill>
                  <a:srgbClr val="4178BD"/>
                </a:solidFill>
                <a:latin typeface="Arial"/>
                <a:cs typeface="Arial"/>
              </a:rPr>
              <a:t>World</a:t>
            </a:r>
            <a:r>
              <a:rPr sz="1200" spc="-135" dirty="0">
                <a:solidFill>
                  <a:srgbClr val="4178BD"/>
                </a:solidFill>
                <a:latin typeface="Arial"/>
                <a:cs typeface="Arial"/>
              </a:rPr>
              <a:t> </a:t>
            </a:r>
            <a:r>
              <a:rPr sz="1200" spc="-25" dirty="0">
                <a:solidFill>
                  <a:srgbClr val="4178BD"/>
                </a:solidFill>
                <a:latin typeface="Arial"/>
                <a:cs typeface="Arial"/>
              </a:rPr>
              <a:t>state</a:t>
            </a:r>
            <a:endParaRPr sz="1200">
              <a:latin typeface="Arial"/>
              <a:cs typeface="Arial"/>
            </a:endParaRPr>
          </a:p>
        </p:txBody>
      </p:sp>
      <p:sp>
        <p:nvSpPr>
          <p:cNvPr id="6" name="object 6"/>
          <p:cNvSpPr txBox="1"/>
          <p:nvPr/>
        </p:nvSpPr>
        <p:spPr>
          <a:xfrm>
            <a:off x="4573142" y="1139023"/>
            <a:ext cx="4494658" cy="507190"/>
          </a:xfrm>
          <a:prstGeom prst="rect">
            <a:avLst/>
          </a:prstGeom>
        </p:spPr>
        <p:txBody>
          <a:bodyPr vert="horz" wrap="square" lIns="0" tIns="17145" rIns="0" bIns="0" rtlCol="0">
            <a:spAutoFit/>
          </a:bodyPr>
          <a:lstStyle/>
          <a:p>
            <a:pPr marL="12700">
              <a:lnSpc>
                <a:spcPct val="100000"/>
              </a:lnSpc>
              <a:spcBef>
                <a:spcPts val="135"/>
              </a:spcBef>
            </a:pPr>
            <a:r>
              <a:rPr sz="1550" spc="5" dirty="0" smtClean="0">
                <a:solidFill>
                  <a:srgbClr val="777677"/>
                </a:solidFill>
                <a:latin typeface="Arial"/>
                <a:cs typeface="Arial"/>
              </a:rPr>
              <a:t>Transaction </a:t>
            </a:r>
            <a:r>
              <a:rPr sz="1550" spc="-25" dirty="0">
                <a:solidFill>
                  <a:srgbClr val="777677"/>
                </a:solidFill>
                <a:latin typeface="Arial"/>
                <a:cs typeface="Arial"/>
              </a:rPr>
              <a:t>input </a:t>
            </a:r>
            <a:r>
              <a:rPr sz="1550" spc="10" dirty="0">
                <a:solidFill>
                  <a:srgbClr val="777677"/>
                </a:solidFill>
                <a:latin typeface="Arial"/>
                <a:cs typeface="Arial"/>
              </a:rPr>
              <a:t>- </a:t>
            </a:r>
            <a:r>
              <a:rPr sz="1550" spc="-15" dirty="0">
                <a:solidFill>
                  <a:srgbClr val="777677"/>
                </a:solidFill>
                <a:latin typeface="Arial"/>
                <a:cs typeface="Arial"/>
              </a:rPr>
              <a:t>sent </a:t>
            </a:r>
            <a:r>
              <a:rPr sz="1550" spc="35" dirty="0">
                <a:solidFill>
                  <a:srgbClr val="777677"/>
                </a:solidFill>
                <a:latin typeface="Arial"/>
                <a:cs typeface="Arial"/>
              </a:rPr>
              <a:t>from</a:t>
            </a:r>
            <a:r>
              <a:rPr sz="1550" spc="-285" dirty="0">
                <a:solidFill>
                  <a:srgbClr val="777677"/>
                </a:solidFill>
                <a:latin typeface="Arial"/>
                <a:cs typeface="Arial"/>
              </a:rPr>
              <a:t> </a:t>
            </a:r>
            <a:r>
              <a:rPr sz="1550" spc="5" dirty="0" smtClean="0">
                <a:solidFill>
                  <a:srgbClr val="777677"/>
                </a:solidFill>
                <a:latin typeface="Arial"/>
                <a:cs typeface="Arial"/>
              </a:rPr>
              <a:t>application</a:t>
            </a:r>
            <a:endParaRPr lang="en-US" sz="1550" dirty="0">
              <a:latin typeface="Arial"/>
              <a:cs typeface="Arial"/>
            </a:endParaRPr>
          </a:p>
          <a:p>
            <a:pPr marL="12700">
              <a:lnSpc>
                <a:spcPct val="100000"/>
              </a:lnSpc>
              <a:spcBef>
                <a:spcPts val="135"/>
              </a:spcBef>
            </a:pPr>
            <a:r>
              <a:rPr lang="en-US" sz="1550" b="1" spc="-5" dirty="0" smtClean="0">
                <a:solidFill>
                  <a:srgbClr val="7BC6FF"/>
                </a:solidFill>
                <a:latin typeface="Arial"/>
                <a:cs typeface="Arial"/>
              </a:rPr>
              <a:t>           </a:t>
            </a:r>
            <a:r>
              <a:rPr sz="1200" b="1" spc="-5" dirty="0" smtClean="0">
                <a:solidFill>
                  <a:srgbClr val="7BC6FF"/>
                </a:solidFill>
                <a:latin typeface="Courier New"/>
                <a:cs typeface="Courier New"/>
              </a:rPr>
              <a:t>invoke(</a:t>
            </a:r>
            <a:r>
              <a:rPr sz="1200" b="1" spc="-5" dirty="0" err="1" smtClean="0">
                <a:solidFill>
                  <a:srgbClr val="7BC6FF"/>
                </a:solidFill>
                <a:latin typeface="Courier New"/>
                <a:cs typeface="Courier New"/>
              </a:rPr>
              <a:t>myContract</a:t>
            </a:r>
            <a:r>
              <a:rPr sz="1200" b="1" spc="-5" dirty="0" smtClean="0">
                <a:solidFill>
                  <a:srgbClr val="7BC6FF"/>
                </a:solidFill>
                <a:latin typeface="Courier New"/>
                <a:cs typeface="Courier New"/>
              </a:rPr>
              <a:t>,</a:t>
            </a:r>
            <a:r>
              <a:rPr sz="1200" b="1" spc="-15" dirty="0" smtClean="0">
                <a:solidFill>
                  <a:srgbClr val="7BC6FF"/>
                </a:solidFill>
                <a:latin typeface="Courier New"/>
                <a:cs typeface="Courier New"/>
              </a:rPr>
              <a:t> </a:t>
            </a:r>
            <a:r>
              <a:rPr sz="1200" b="1" spc="5" dirty="0" err="1" smtClean="0">
                <a:solidFill>
                  <a:srgbClr val="7BC6FF"/>
                </a:solidFill>
                <a:latin typeface="Courier New"/>
                <a:cs typeface="Courier New"/>
              </a:rPr>
              <a:t>setOwner</a:t>
            </a:r>
            <a:r>
              <a:rPr sz="1200" b="1" spc="5" dirty="0" smtClean="0">
                <a:solidFill>
                  <a:srgbClr val="7BC6FF"/>
                </a:solidFill>
                <a:latin typeface="Courier New"/>
                <a:cs typeface="Courier New"/>
              </a:rPr>
              <a:t>,</a:t>
            </a:r>
            <a:r>
              <a:rPr lang="en-US" sz="1200" b="1" spc="5" dirty="0" smtClean="0">
                <a:solidFill>
                  <a:srgbClr val="7BC6FF"/>
                </a:solidFill>
                <a:latin typeface="Courier New"/>
                <a:cs typeface="Courier New"/>
              </a:rPr>
              <a:t> </a:t>
            </a:r>
            <a:r>
              <a:rPr sz="1200" b="1" i="1" u="heavy" dirty="0" err="1" smtClean="0">
                <a:solidFill>
                  <a:srgbClr val="7BC6FF"/>
                </a:solidFill>
                <a:uFill>
                  <a:solidFill>
                    <a:srgbClr val="7BC6FF"/>
                  </a:solidFill>
                </a:uFill>
                <a:latin typeface="Courier New"/>
                <a:cs typeface="Courier New"/>
              </a:rPr>
              <a:t>myCar</a:t>
            </a:r>
            <a:r>
              <a:rPr sz="1200" b="1" dirty="0" smtClean="0">
                <a:solidFill>
                  <a:srgbClr val="7BC6FF"/>
                </a:solidFill>
                <a:latin typeface="Courier New"/>
                <a:cs typeface="Courier New"/>
              </a:rPr>
              <a:t>,</a:t>
            </a:r>
            <a:r>
              <a:rPr sz="1200" b="1" spc="-30" dirty="0" smtClean="0">
                <a:solidFill>
                  <a:srgbClr val="7BC6FF"/>
                </a:solidFill>
                <a:latin typeface="Courier New"/>
                <a:cs typeface="Courier New"/>
              </a:rPr>
              <a:t> </a:t>
            </a:r>
            <a:r>
              <a:rPr sz="1200" b="1" i="1" u="heavy" dirty="0" smtClean="0">
                <a:solidFill>
                  <a:srgbClr val="7BC6FF"/>
                </a:solidFill>
                <a:uFill>
                  <a:solidFill>
                    <a:srgbClr val="7BC6FF"/>
                  </a:solidFill>
                </a:uFill>
                <a:latin typeface="Courier New"/>
                <a:cs typeface="Courier New"/>
              </a:rPr>
              <a:t>Matt</a:t>
            </a:r>
            <a:r>
              <a:rPr sz="1200" b="1" dirty="0" smtClean="0">
                <a:solidFill>
                  <a:srgbClr val="7BC6FF"/>
                </a:solidFill>
                <a:latin typeface="Courier New"/>
                <a:cs typeface="Courier New"/>
              </a:rPr>
              <a:t>)</a:t>
            </a:r>
            <a:endParaRPr sz="1200" dirty="0" smtClean="0">
              <a:latin typeface="Courier New"/>
              <a:cs typeface="Courier New"/>
            </a:endParaRPr>
          </a:p>
        </p:txBody>
      </p:sp>
      <p:sp>
        <p:nvSpPr>
          <p:cNvPr id="7" name="object 7"/>
          <p:cNvSpPr txBox="1"/>
          <p:nvPr/>
        </p:nvSpPr>
        <p:spPr>
          <a:xfrm>
            <a:off x="4558665" y="3313493"/>
            <a:ext cx="2460625" cy="1115060"/>
          </a:xfrm>
          <a:prstGeom prst="rect">
            <a:avLst/>
          </a:prstGeom>
        </p:spPr>
        <p:txBody>
          <a:bodyPr vert="horz" wrap="square" lIns="0" tIns="17145" rIns="0" bIns="0" rtlCol="0">
            <a:spAutoFit/>
          </a:bodyPr>
          <a:lstStyle/>
          <a:p>
            <a:pPr marL="12700">
              <a:lnSpc>
                <a:spcPct val="100000"/>
              </a:lnSpc>
              <a:spcBef>
                <a:spcPts val="135"/>
              </a:spcBef>
            </a:pPr>
            <a:r>
              <a:rPr sz="1550" spc="10" dirty="0">
                <a:solidFill>
                  <a:srgbClr val="777677"/>
                </a:solidFill>
                <a:latin typeface="Arial"/>
                <a:cs typeface="Arial"/>
              </a:rPr>
              <a:t>World </a:t>
            </a:r>
            <a:r>
              <a:rPr sz="1550" dirty="0">
                <a:solidFill>
                  <a:srgbClr val="777677"/>
                </a:solidFill>
                <a:latin typeface="Arial"/>
                <a:cs typeface="Arial"/>
              </a:rPr>
              <a:t>state: </a:t>
            </a:r>
            <a:r>
              <a:rPr sz="1550" spc="-20" dirty="0">
                <a:solidFill>
                  <a:srgbClr val="777677"/>
                </a:solidFill>
                <a:latin typeface="Arial"/>
                <a:cs typeface="Arial"/>
              </a:rPr>
              <a:t>new</a:t>
            </a:r>
            <a:r>
              <a:rPr sz="1550" spc="-190" dirty="0">
                <a:solidFill>
                  <a:srgbClr val="777677"/>
                </a:solidFill>
                <a:latin typeface="Arial"/>
                <a:cs typeface="Arial"/>
              </a:rPr>
              <a:t> </a:t>
            </a:r>
            <a:r>
              <a:rPr sz="1550" spc="-10" dirty="0">
                <a:solidFill>
                  <a:srgbClr val="777677"/>
                </a:solidFill>
                <a:latin typeface="Arial"/>
                <a:cs typeface="Arial"/>
              </a:rPr>
              <a:t>contents</a:t>
            </a:r>
            <a:endParaRPr sz="1550" dirty="0">
              <a:latin typeface="Arial"/>
              <a:cs typeface="Arial"/>
            </a:endParaRPr>
          </a:p>
          <a:p>
            <a:pPr marL="799465" marR="5080">
              <a:lnSpc>
                <a:spcPct val="100000"/>
              </a:lnSpc>
              <a:spcBef>
                <a:spcPts val="905"/>
              </a:spcBef>
            </a:pPr>
            <a:r>
              <a:rPr sz="1200" b="1" spc="-5" dirty="0">
                <a:solidFill>
                  <a:srgbClr val="7BC6FF"/>
                </a:solidFill>
                <a:latin typeface="Courier New"/>
                <a:cs typeface="Courier New"/>
              </a:rPr>
              <a:t>myCar.vin </a:t>
            </a:r>
            <a:r>
              <a:rPr sz="1200" b="1" spc="15" dirty="0">
                <a:solidFill>
                  <a:srgbClr val="7BC6FF"/>
                </a:solidFill>
                <a:latin typeface="Courier New"/>
                <a:cs typeface="Courier New"/>
              </a:rPr>
              <a:t>= </a:t>
            </a:r>
            <a:r>
              <a:rPr sz="1200" b="1" spc="-5" dirty="0">
                <a:solidFill>
                  <a:srgbClr val="7BC6FF"/>
                </a:solidFill>
                <a:latin typeface="Courier New"/>
                <a:cs typeface="Courier New"/>
              </a:rPr>
              <a:t>1234  myCar.owner </a:t>
            </a:r>
            <a:r>
              <a:rPr sz="1200" b="1" spc="15" dirty="0">
                <a:solidFill>
                  <a:srgbClr val="7BC6FF"/>
                </a:solidFill>
                <a:latin typeface="Courier New"/>
                <a:cs typeface="Courier New"/>
              </a:rPr>
              <a:t>=</a:t>
            </a:r>
            <a:r>
              <a:rPr sz="1200" b="1" spc="-75" dirty="0">
                <a:solidFill>
                  <a:srgbClr val="7BC6FF"/>
                </a:solidFill>
                <a:latin typeface="Courier New"/>
                <a:cs typeface="Courier New"/>
              </a:rPr>
              <a:t> </a:t>
            </a:r>
            <a:r>
              <a:rPr sz="1200" b="1" spc="-5" dirty="0">
                <a:solidFill>
                  <a:srgbClr val="7BC6FF"/>
                </a:solidFill>
                <a:latin typeface="Courier New"/>
                <a:cs typeface="Courier New"/>
              </a:rPr>
              <a:t>Matt  myCar.make </a:t>
            </a:r>
            <a:r>
              <a:rPr sz="1200" b="1" spc="15" dirty="0">
                <a:solidFill>
                  <a:srgbClr val="7BC6FF"/>
                </a:solidFill>
                <a:latin typeface="Courier New"/>
                <a:cs typeface="Courier New"/>
              </a:rPr>
              <a:t>=</a:t>
            </a:r>
            <a:r>
              <a:rPr sz="1200" b="1" spc="-65" dirty="0">
                <a:solidFill>
                  <a:srgbClr val="7BC6FF"/>
                </a:solidFill>
                <a:latin typeface="Courier New"/>
                <a:cs typeface="Courier New"/>
              </a:rPr>
              <a:t> </a:t>
            </a:r>
            <a:r>
              <a:rPr sz="1200" b="1" spc="-5" dirty="0">
                <a:solidFill>
                  <a:srgbClr val="7BC6FF"/>
                </a:solidFill>
                <a:latin typeface="Courier New"/>
                <a:cs typeface="Courier New"/>
              </a:rPr>
              <a:t>Audi</a:t>
            </a:r>
            <a:endParaRPr sz="1200" dirty="0">
              <a:latin typeface="Courier New"/>
              <a:cs typeface="Courier New"/>
            </a:endParaRPr>
          </a:p>
          <a:p>
            <a:pPr marL="799465">
              <a:lnSpc>
                <a:spcPct val="100000"/>
              </a:lnSpc>
              <a:spcBef>
                <a:spcPts val="10"/>
              </a:spcBef>
            </a:pPr>
            <a:r>
              <a:rPr sz="1200" b="1" spc="15" dirty="0">
                <a:solidFill>
                  <a:srgbClr val="7BC6FF"/>
                </a:solidFill>
                <a:latin typeface="Courier New"/>
                <a:cs typeface="Courier New"/>
              </a:rPr>
              <a:t>…</a:t>
            </a:r>
            <a:endParaRPr sz="1200" dirty="0">
              <a:latin typeface="Courier New"/>
              <a:cs typeface="Courier New"/>
            </a:endParaRPr>
          </a:p>
        </p:txBody>
      </p:sp>
      <p:sp>
        <p:nvSpPr>
          <p:cNvPr id="8" name="object 8"/>
          <p:cNvSpPr txBox="1"/>
          <p:nvPr/>
        </p:nvSpPr>
        <p:spPr>
          <a:xfrm>
            <a:off x="4573142" y="2097404"/>
            <a:ext cx="3272154" cy="939165"/>
          </a:xfrm>
          <a:prstGeom prst="rect">
            <a:avLst/>
          </a:prstGeom>
        </p:spPr>
        <p:txBody>
          <a:bodyPr vert="horz" wrap="square" lIns="0" tIns="17145" rIns="0" bIns="0" rtlCol="0">
            <a:spAutoFit/>
          </a:bodyPr>
          <a:lstStyle/>
          <a:p>
            <a:pPr marL="12700">
              <a:lnSpc>
                <a:spcPct val="100000"/>
              </a:lnSpc>
              <a:spcBef>
                <a:spcPts val="135"/>
              </a:spcBef>
            </a:pPr>
            <a:r>
              <a:rPr sz="1550" spc="5" dirty="0">
                <a:solidFill>
                  <a:srgbClr val="777677"/>
                </a:solidFill>
                <a:latin typeface="Arial"/>
                <a:cs typeface="Arial"/>
              </a:rPr>
              <a:t>Smart </a:t>
            </a:r>
            <a:r>
              <a:rPr sz="1550" dirty="0">
                <a:solidFill>
                  <a:srgbClr val="777677"/>
                </a:solidFill>
                <a:latin typeface="Arial"/>
                <a:cs typeface="Arial"/>
              </a:rPr>
              <a:t>contract</a:t>
            </a:r>
            <a:r>
              <a:rPr sz="1550" spc="245" dirty="0">
                <a:solidFill>
                  <a:srgbClr val="777677"/>
                </a:solidFill>
                <a:latin typeface="Arial"/>
                <a:cs typeface="Arial"/>
              </a:rPr>
              <a:t> </a:t>
            </a:r>
            <a:r>
              <a:rPr sz="1550" spc="5" dirty="0">
                <a:solidFill>
                  <a:srgbClr val="777677"/>
                </a:solidFill>
                <a:latin typeface="Arial"/>
                <a:cs typeface="Arial"/>
              </a:rPr>
              <a:t>implementation</a:t>
            </a:r>
            <a:endParaRPr sz="1550">
              <a:latin typeface="Arial"/>
              <a:cs typeface="Arial"/>
            </a:endParaRPr>
          </a:p>
          <a:p>
            <a:pPr marL="776605">
              <a:lnSpc>
                <a:spcPct val="100000"/>
              </a:lnSpc>
              <a:spcBef>
                <a:spcPts val="965"/>
              </a:spcBef>
            </a:pPr>
            <a:r>
              <a:rPr sz="1200" b="1" spc="-5" dirty="0">
                <a:solidFill>
                  <a:srgbClr val="7BC6FF"/>
                </a:solidFill>
                <a:latin typeface="Courier New"/>
                <a:cs typeface="Courier New"/>
              </a:rPr>
              <a:t>setOwner(Car, </a:t>
            </a:r>
            <a:r>
              <a:rPr sz="1200" b="1" spc="5" dirty="0">
                <a:solidFill>
                  <a:srgbClr val="7BC6FF"/>
                </a:solidFill>
                <a:latin typeface="Courier New"/>
                <a:cs typeface="Courier New"/>
              </a:rPr>
              <a:t>newOwner)</a:t>
            </a:r>
            <a:r>
              <a:rPr sz="1200" b="1" spc="-50" dirty="0">
                <a:solidFill>
                  <a:srgbClr val="7BC6FF"/>
                </a:solidFill>
                <a:latin typeface="Courier New"/>
                <a:cs typeface="Courier New"/>
              </a:rPr>
              <a:t> </a:t>
            </a:r>
            <a:r>
              <a:rPr sz="1200" b="1" spc="15" dirty="0">
                <a:solidFill>
                  <a:srgbClr val="7BC6FF"/>
                </a:solidFill>
                <a:latin typeface="Courier New"/>
                <a:cs typeface="Courier New"/>
              </a:rPr>
              <a:t>{</a:t>
            </a:r>
            <a:endParaRPr sz="1200">
              <a:latin typeface="Courier New"/>
              <a:cs typeface="Courier New"/>
            </a:endParaRPr>
          </a:p>
          <a:p>
            <a:pPr marL="1051560">
              <a:lnSpc>
                <a:spcPct val="100000"/>
              </a:lnSpc>
            </a:pPr>
            <a:r>
              <a:rPr sz="1200" b="1" dirty="0">
                <a:solidFill>
                  <a:srgbClr val="7BC6FF"/>
                </a:solidFill>
                <a:latin typeface="Courier New"/>
                <a:cs typeface="Courier New"/>
              </a:rPr>
              <a:t>set </a:t>
            </a:r>
            <a:r>
              <a:rPr sz="1200" b="1" spc="-5" dirty="0">
                <a:solidFill>
                  <a:srgbClr val="7BC6FF"/>
                </a:solidFill>
                <a:latin typeface="Courier New"/>
                <a:cs typeface="Courier New"/>
              </a:rPr>
              <a:t>Car.owner </a:t>
            </a:r>
            <a:r>
              <a:rPr sz="1200" b="1" spc="15" dirty="0">
                <a:solidFill>
                  <a:srgbClr val="7BC6FF"/>
                </a:solidFill>
                <a:latin typeface="Courier New"/>
                <a:cs typeface="Courier New"/>
              </a:rPr>
              <a:t>=</a:t>
            </a:r>
            <a:r>
              <a:rPr sz="1200" b="1" spc="-60" dirty="0">
                <a:solidFill>
                  <a:srgbClr val="7BC6FF"/>
                </a:solidFill>
                <a:latin typeface="Courier New"/>
                <a:cs typeface="Courier New"/>
              </a:rPr>
              <a:t> </a:t>
            </a:r>
            <a:r>
              <a:rPr sz="1200" b="1" spc="5" dirty="0">
                <a:solidFill>
                  <a:srgbClr val="7BC6FF"/>
                </a:solidFill>
                <a:latin typeface="Courier New"/>
                <a:cs typeface="Courier New"/>
              </a:rPr>
              <a:t>newOwner</a:t>
            </a:r>
            <a:endParaRPr sz="1200">
              <a:latin typeface="Courier New"/>
              <a:cs typeface="Courier New"/>
            </a:endParaRPr>
          </a:p>
          <a:p>
            <a:pPr marL="776605">
              <a:lnSpc>
                <a:spcPct val="100000"/>
              </a:lnSpc>
              <a:spcBef>
                <a:spcPts val="5"/>
              </a:spcBef>
            </a:pPr>
            <a:r>
              <a:rPr sz="1200" b="1" spc="15" dirty="0">
                <a:solidFill>
                  <a:srgbClr val="7BC6FF"/>
                </a:solidFill>
                <a:latin typeface="Courier New"/>
                <a:cs typeface="Courier New"/>
              </a:rPr>
              <a:t>}</a:t>
            </a:r>
            <a:endParaRPr sz="1200">
              <a:latin typeface="Courier New"/>
              <a:cs typeface="Courier New"/>
            </a:endParaRPr>
          </a:p>
        </p:txBody>
      </p:sp>
      <p:sp>
        <p:nvSpPr>
          <p:cNvPr id="9" name="object 9"/>
          <p:cNvSpPr/>
          <p:nvPr/>
        </p:nvSpPr>
        <p:spPr>
          <a:xfrm>
            <a:off x="1677923" y="3298474"/>
            <a:ext cx="2085339" cy="846455"/>
          </a:xfrm>
          <a:custGeom>
            <a:avLst/>
            <a:gdLst/>
            <a:ahLst/>
            <a:cxnLst/>
            <a:rect l="l" t="t" r="r" b="b"/>
            <a:pathLst>
              <a:path w="2085339" h="846454">
                <a:moveTo>
                  <a:pt x="11302" y="51023"/>
                </a:moveTo>
                <a:lnTo>
                  <a:pt x="52771" y="32246"/>
                </a:lnTo>
                <a:lnTo>
                  <a:pt x="94241" y="18164"/>
                </a:lnTo>
                <a:lnTo>
                  <a:pt x="135712" y="8367"/>
                </a:lnTo>
                <a:lnTo>
                  <a:pt x="177183" y="2449"/>
                </a:lnTo>
                <a:lnTo>
                  <a:pt x="218656" y="0"/>
                </a:lnTo>
                <a:lnTo>
                  <a:pt x="260129" y="612"/>
                </a:lnTo>
                <a:lnTo>
                  <a:pt x="301603" y="3877"/>
                </a:lnTo>
                <a:lnTo>
                  <a:pt x="343078" y="9388"/>
                </a:lnTo>
                <a:lnTo>
                  <a:pt x="384552" y="16735"/>
                </a:lnTo>
                <a:lnTo>
                  <a:pt x="426028" y="25511"/>
                </a:lnTo>
                <a:lnTo>
                  <a:pt x="467503" y="35308"/>
                </a:lnTo>
                <a:lnTo>
                  <a:pt x="508979" y="45717"/>
                </a:lnTo>
                <a:lnTo>
                  <a:pt x="550454" y="56329"/>
                </a:lnTo>
                <a:lnTo>
                  <a:pt x="591930" y="66738"/>
                </a:lnTo>
                <a:lnTo>
                  <a:pt x="633405" y="76535"/>
                </a:lnTo>
                <a:lnTo>
                  <a:pt x="674881" y="85311"/>
                </a:lnTo>
                <a:lnTo>
                  <a:pt x="716355" y="92658"/>
                </a:lnTo>
                <a:lnTo>
                  <a:pt x="757830" y="98169"/>
                </a:lnTo>
                <a:lnTo>
                  <a:pt x="799304" y="101434"/>
                </a:lnTo>
                <a:lnTo>
                  <a:pt x="840777" y="102047"/>
                </a:lnTo>
                <a:lnTo>
                  <a:pt x="882250" y="99597"/>
                </a:lnTo>
                <a:lnTo>
                  <a:pt x="923721" y="93679"/>
                </a:lnTo>
                <a:lnTo>
                  <a:pt x="965192" y="83882"/>
                </a:lnTo>
                <a:lnTo>
                  <a:pt x="1006662" y="69800"/>
                </a:lnTo>
                <a:lnTo>
                  <a:pt x="1048131" y="51023"/>
                </a:lnTo>
                <a:lnTo>
                  <a:pt x="1089599" y="32246"/>
                </a:lnTo>
                <a:lnTo>
                  <a:pt x="1131067" y="18164"/>
                </a:lnTo>
                <a:lnTo>
                  <a:pt x="1172535" y="8367"/>
                </a:lnTo>
                <a:lnTo>
                  <a:pt x="1214003" y="2449"/>
                </a:lnTo>
                <a:lnTo>
                  <a:pt x="1255471" y="0"/>
                </a:lnTo>
                <a:lnTo>
                  <a:pt x="1296939" y="612"/>
                </a:lnTo>
                <a:lnTo>
                  <a:pt x="1338407" y="3877"/>
                </a:lnTo>
                <a:lnTo>
                  <a:pt x="1379875" y="9388"/>
                </a:lnTo>
                <a:lnTo>
                  <a:pt x="1421343" y="16735"/>
                </a:lnTo>
                <a:lnTo>
                  <a:pt x="1462811" y="25511"/>
                </a:lnTo>
                <a:lnTo>
                  <a:pt x="1504279" y="35308"/>
                </a:lnTo>
                <a:lnTo>
                  <a:pt x="1545747" y="45717"/>
                </a:lnTo>
                <a:lnTo>
                  <a:pt x="1587215" y="56329"/>
                </a:lnTo>
                <a:lnTo>
                  <a:pt x="1628683" y="66738"/>
                </a:lnTo>
                <a:lnTo>
                  <a:pt x="1670151" y="76535"/>
                </a:lnTo>
                <a:lnTo>
                  <a:pt x="1711619" y="85311"/>
                </a:lnTo>
                <a:lnTo>
                  <a:pt x="1753087" y="92658"/>
                </a:lnTo>
                <a:lnTo>
                  <a:pt x="1794555" y="98169"/>
                </a:lnTo>
                <a:lnTo>
                  <a:pt x="1836023" y="101434"/>
                </a:lnTo>
                <a:lnTo>
                  <a:pt x="1877491" y="102047"/>
                </a:lnTo>
                <a:lnTo>
                  <a:pt x="1918959" y="99597"/>
                </a:lnTo>
                <a:lnTo>
                  <a:pt x="1960427" y="93679"/>
                </a:lnTo>
                <a:lnTo>
                  <a:pt x="2001895" y="83882"/>
                </a:lnTo>
                <a:lnTo>
                  <a:pt x="2043363" y="69800"/>
                </a:lnTo>
                <a:lnTo>
                  <a:pt x="2084831" y="51023"/>
                </a:lnTo>
                <a:lnTo>
                  <a:pt x="2073528" y="795180"/>
                </a:lnTo>
                <a:lnTo>
                  <a:pt x="2032060" y="813956"/>
                </a:lnTo>
                <a:lnTo>
                  <a:pt x="1990590" y="828039"/>
                </a:lnTo>
                <a:lnTo>
                  <a:pt x="1949119" y="837835"/>
                </a:lnTo>
                <a:lnTo>
                  <a:pt x="1907648" y="843754"/>
                </a:lnTo>
                <a:lnTo>
                  <a:pt x="1866175" y="846203"/>
                </a:lnTo>
                <a:lnTo>
                  <a:pt x="1824702" y="845591"/>
                </a:lnTo>
                <a:lnTo>
                  <a:pt x="1783228" y="842325"/>
                </a:lnTo>
                <a:lnTo>
                  <a:pt x="1741753" y="836815"/>
                </a:lnTo>
                <a:lnTo>
                  <a:pt x="1700279" y="829467"/>
                </a:lnTo>
                <a:lnTo>
                  <a:pt x="1658803" y="820691"/>
                </a:lnTo>
                <a:lnTo>
                  <a:pt x="1617328" y="810895"/>
                </a:lnTo>
                <a:lnTo>
                  <a:pt x="1575852" y="800486"/>
                </a:lnTo>
                <a:lnTo>
                  <a:pt x="1534377" y="789873"/>
                </a:lnTo>
                <a:lnTo>
                  <a:pt x="1492901" y="779464"/>
                </a:lnTo>
                <a:lnTo>
                  <a:pt x="1451426" y="769668"/>
                </a:lnTo>
                <a:lnTo>
                  <a:pt x="1409950" y="760892"/>
                </a:lnTo>
                <a:lnTo>
                  <a:pt x="1368476" y="753544"/>
                </a:lnTo>
                <a:lnTo>
                  <a:pt x="1327001" y="748034"/>
                </a:lnTo>
                <a:lnTo>
                  <a:pt x="1285527" y="744768"/>
                </a:lnTo>
                <a:lnTo>
                  <a:pt x="1244054" y="744156"/>
                </a:lnTo>
                <a:lnTo>
                  <a:pt x="1202581" y="746605"/>
                </a:lnTo>
                <a:lnTo>
                  <a:pt x="1161110" y="752524"/>
                </a:lnTo>
                <a:lnTo>
                  <a:pt x="1119639" y="762320"/>
                </a:lnTo>
                <a:lnTo>
                  <a:pt x="1078169" y="776403"/>
                </a:lnTo>
                <a:lnTo>
                  <a:pt x="1036701" y="795180"/>
                </a:lnTo>
                <a:lnTo>
                  <a:pt x="995232" y="813956"/>
                </a:lnTo>
                <a:lnTo>
                  <a:pt x="953764" y="828039"/>
                </a:lnTo>
                <a:lnTo>
                  <a:pt x="912296" y="837835"/>
                </a:lnTo>
                <a:lnTo>
                  <a:pt x="870828" y="843754"/>
                </a:lnTo>
                <a:lnTo>
                  <a:pt x="829360" y="846203"/>
                </a:lnTo>
                <a:lnTo>
                  <a:pt x="787892" y="845591"/>
                </a:lnTo>
                <a:lnTo>
                  <a:pt x="746424" y="842325"/>
                </a:lnTo>
                <a:lnTo>
                  <a:pt x="704956" y="836815"/>
                </a:lnTo>
                <a:lnTo>
                  <a:pt x="663488" y="829467"/>
                </a:lnTo>
                <a:lnTo>
                  <a:pt x="622020" y="820691"/>
                </a:lnTo>
                <a:lnTo>
                  <a:pt x="580552" y="810895"/>
                </a:lnTo>
                <a:lnTo>
                  <a:pt x="539084" y="800486"/>
                </a:lnTo>
                <a:lnTo>
                  <a:pt x="497616" y="789873"/>
                </a:lnTo>
                <a:lnTo>
                  <a:pt x="456148" y="779464"/>
                </a:lnTo>
                <a:lnTo>
                  <a:pt x="414680" y="769668"/>
                </a:lnTo>
                <a:lnTo>
                  <a:pt x="373212" y="760892"/>
                </a:lnTo>
                <a:lnTo>
                  <a:pt x="331744" y="753544"/>
                </a:lnTo>
                <a:lnTo>
                  <a:pt x="290276" y="748034"/>
                </a:lnTo>
                <a:lnTo>
                  <a:pt x="248808" y="744768"/>
                </a:lnTo>
                <a:lnTo>
                  <a:pt x="207340" y="744156"/>
                </a:lnTo>
                <a:lnTo>
                  <a:pt x="165872" y="746605"/>
                </a:lnTo>
                <a:lnTo>
                  <a:pt x="124404" y="752524"/>
                </a:lnTo>
                <a:lnTo>
                  <a:pt x="82936" y="762320"/>
                </a:lnTo>
                <a:lnTo>
                  <a:pt x="41468" y="776403"/>
                </a:lnTo>
                <a:lnTo>
                  <a:pt x="0" y="795180"/>
                </a:lnTo>
                <a:lnTo>
                  <a:pt x="11302" y="51023"/>
                </a:lnTo>
                <a:close/>
              </a:path>
            </a:pathLst>
          </a:custGeom>
          <a:ln w="9161">
            <a:solidFill>
              <a:srgbClr val="3B75BC"/>
            </a:solidFill>
          </a:ln>
        </p:spPr>
        <p:txBody>
          <a:bodyPr wrap="square" lIns="0" tIns="0" rIns="0" bIns="0" rtlCol="0"/>
          <a:lstStyle/>
          <a:p>
            <a:endParaRPr/>
          </a:p>
        </p:txBody>
      </p:sp>
      <p:sp>
        <p:nvSpPr>
          <p:cNvPr id="10" name="object 10"/>
          <p:cNvSpPr/>
          <p:nvPr/>
        </p:nvSpPr>
        <p:spPr>
          <a:xfrm>
            <a:off x="1787651" y="3619500"/>
            <a:ext cx="354330" cy="370840"/>
          </a:xfrm>
          <a:custGeom>
            <a:avLst/>
            <a:gdLst/>
            <a:ahLst/>
            <a:cxnLst/>
            <a:rect l="l" t="t" r="r" b="b"/>
            <a:pathLst>
              <a:path w="354330" h="370839">
                <a:moveTo>
                  <a:pt x="0" y="0"/>
                </a:moveTo>
                <a:lnTo>
                  <a:pt x="354203" y="0"/>
                </a:lnTo>
                <a:lnTo>
                  <a:pt x="354203" y="297637"/>
                </a:lnTo>
                <a:lnTo>
                  <a:pt x="301261" y="301485"/>
                </a:lnTo>
                <a:lnTo>
                  <a:pt x="258518" y="311459"/>
                </a:lnTo>
                <a:lnTo>
                  <a:pt x="223059" y="325202"/>
                </a:lnTo>
                <a:lnTo>
                  <a:pt x="191967" y="340359"/>
                </a:lnTo>
                <a:lnTo>
                  <a:pt x="162329" y="354574"/>
                </a:lnTo>
                <a:lnTo>
                  <a:pt x="131228" y="365490"/>
                </a:lnTo>
                <a:lnTo>
                  <a:pt x="95750" y="370752"/>
                </a:lnTo>
                <a:lnTo>
                  <a:pt x="52979" y="368004"/>
                </a:lnTo>
                <a:lnTo>
                  <a:pt x="0" y="354888"/>
                </a:lnTo>
                <a:lnTo>
                  <a:pt x="0" y="0"/>
                </a:lnTo>
                <a:close/>
              </a:path>
            </a:pathLst>
          </a:custGeom>
          <a:ln w="9161">
            <a:solidFill>
              <a:srgbClr val="3B75BC"/>
            </a:solidFill>
          </a:ln>
        </p:spPr>
        <p:txBody>
          <a:bodyPr wrap="square" lIns="0" tIns="0" rIns="0" bIns="0" rtlCol="0"/>
          <a:lstStyle/>
          <a:p>
            <a:endParaRPr/>
          </a:p>
        </p:txBody>
      </p:sp>
      <p:sp>
        <p:nvSpPr>
          <p:cNvPr id="11" name="object 11"/>
          <p:cNvSpPr/>
          <p:nvPr/>
        </p:nvSpPr>
        <p:spPr>
          <a:xfrm>
            <a:off x="1816861" y="3580891"/>
            <a:ext cx="351790" cy="301625"/>
          </a:xfrm>
          <a:custGeom>
            <a:avLst/>
            <a:gdLst/>
            <a:ahLst/>
            <a:cxnLst/>
            <a:rect l="l" t="t" r="r" b="b"/>
            <a:pathLst>
              <a:path w="351789" h="301625">
                <a:moveTo>
                  <a:pt x="0" y="38607"/>
                </a:moveTo>
                <a:lnTo>
                  <a:pt x="0" y="0"/>
                </a:lnTo>
                <a:lnTo>
                  <a:pt x="351789" y="0"/>
                </a:lnTo>
                <a:lnTo>
                  <a:pt x="351789" y="299529"/>
                </a:lnTo>
                <a:lnTo>
                  <a:pt x="341977" y="299852"/>
                </a:lnTo>
                <a:lnTo>
                  <a:pt x="333390" y="300564"/>
                </a:lnTo>
                <a:lnTo>
                  <a:pt x="327304" y="301276"/>
                </a:lnTo>
                <a:lnTo>
                  <a:pt x="324993" y="301599"/>
                </a:lnTo>
              </a:path>
            </a:pathLst>
          </a:custGeom>
          <a:ln w="9161">
            <a:solidFill>
              <a:srgbClr val="3B75BC"/>
            </a:solidFill>
          </a:ln>
        </p:spPr>
        <p:txBody>
          <a:bodyPr wrap="square" lIns="0" tIns="0" rIns="0" bIns="0" rtlCol="0"/>
          <a:lstStyle/>
          <a:p>
            <a:endParaRPr/>
          </a:p>
        </p:txBody>
      </p:sp>
      <p:sp>
        <p:nvSpPr>
          <p:cNvPr id="12" name="object 12"/>
          <p:cNvSpPr/>
          <p:nvPr/>
        </p:nvSpPr>
        <p:spPr>
          <a:xfrm>
            <a:off x="1844294" y="3543300"/>
            <a:ext cx="354965" cy="300355"/>
          </a:xfrm>
          <a:custGeom>
            <a:avLst/>
            <a:gdLst/>
            <a:ahLst/>
            <a:cxnLst/>
            <a:rect l="l" t="t" r="r" b="b"/>
            <a:pathLst>
              <a:path w="354964" h="300354">
                <a:moveTo>
                  <a:pt x="0" y="37592"/>
                </a:moveTo>
                <a:lnTo>
                  <a:pt x="0" y="0"/>
                </a:lnTo>
                <a:lnTo>
                  <a:pt x="354838" y="0"/>
                </a:lnTo>
                <a:lnTo>
                  <a:pt x="354838" y="298577"/>
                </a:lnTo>
                <a:lnTo>
                  <a:pt x="343646" y="298815"/>
                </a:lnTo>
                <a:lnTo>
                  <a:pt x="333882" y="299339"/>
                </a:lnTo>
                <a:lnTo>
                  <a:pt x="326977" y="299862"/>
                </a:lnTo>
                <a:lnTo>
                  <a:pt x="324357" y="300101"/>
                </a:lnTo>
              </a:path>
            </a:pathLst>
          </a:custGeom>
          <a:ln w="9161">
            <a:solidFill>
              <a:srgbClr val="3B75BC"/>
            </a:solidFill>
          </a:ln>
        </p:spPr>
        <p:txBody>
          <a:bodyPr wrap="square" lIns="0" tIns="0" rIns="0" bIns="0" rtlCol="0"/>
          <a:lstStyle/>
          <a:p>
            <a:endParaRPr/>
          </a:p>
        </p:txBody>
      </p:sp>
      <p:sp>
        <p:nvSpPr>
          <p:cNvPr id="13" name="object 13"/>
          <p:cNvSpPr txBox="1"/>
          <p:nvPr/>
        </p:nvSpPr>
        <p:spPr>
          <a:xfrm>
            <a:off x="1853564" y="3638930"/>
            <a:ext cx="212725" cy="212725"/>
          </a:xfrm>
          <a:prstGeom prst="rect">
            <a:avLst/>
          </a:prstGeom>
        </p:spPr>
        <p:txBody>
          <a:bodyPr vert="horz" wrap="square" lIns="0" tIns="15875" rIns="0" bIns="0" rtlCol="0">
            <a:spAutoFit/>
          </a:bodyPr>
          <a:lstStyle/>
          <a:p>
            <a:pPr marL="12700">
              <a:lnSpc>
                <a:spcPct val="100000"/>
              </a:lnSpc>
              <a:spcBef>
                <a:spcPts val="125"/>
              </a:spcBef>
            </a:pPr>
            <a:r>
              <a:rPr sz="1200" spc="-50" dirty="0">
                <a:solidFill>
                  <a:srgbClr val="4178BD"/>
                </a:solidFill>
                <a:latin typeface="Arial"/>
                <a:cs typeface="Arial"/>
              </a:rPr>
              <a:t>t</a:t>
            </a:r>
            <a:r>
              <a:rPr sz="1200" spc="-105" dirty="0">
                <a:solidFill>
                  <a:srgbClr val="4178BD"/>
                </a:solidFill>
                <a:latin typeface="Arial"/>
                <a:cs typeface="Arial"/>
              </a:rPr>
              <a:t>x</a:t>
            </a:r>
            <a:r>
              <a:rPr sz="1200" spc="15" dirty="0">
                <a:solidFill>
                  <a:srgbClr val="4178BD"/>
                </a:solidFill>
                <a:latin typeface="Arial"/>
                <a:cs typeface="Arial"/>
              </a:rPr>
              <a:t>n</a:t>
            </a:r>
            <a:endParaRPr sz="1200">
              <a:latin typeface="Arial"/>
              <a:cs typeface="Arial"/>
            </a:endParaRPr>
          </a:p>
        </p:txBody>
      </p:sp>
      <p:sp>
        <p:nvSpPr>
          <p:cNvPr id="14" name="object 14"/>
          <p:cNvSpPr/>
          <p:nvPr/>
        </p:nvSpPr>
        <p:spPr>
          <a:xfrm>
            <a:off x="2354579" y="3611879"/>
            <a:ext cx="354330" cy="378460"/>
          </a:xfrm>
          <a:custGeom>
            <a:avLst/>
            <a:gdLst/>
            <a:ahLst/>
            <a:cxnLst/>
            <a:rect l="l" t="t" r="r" b="b"/>
            <a:pathLst>
              <a:path w="354330" h="378460">
                <a:moveTo>
                  <a:pt x="0" y="0"/>
                </a:moveTo>
                <a:lnTo>
                  <a:pt x="354202" y="0"/>
                </a:lnTo>
                <a:lnTo>
                  <a:pt x="354202" y="303745"/>
                </a:lnTo>
                <a:lnTo>
                  <a:pt x="301261" y="307672"/>
                </a:lnTo>
                <a:lnTo>
                  <a:pt x="258518" y="317850"/>
                </a:lnTo>
                <a:lnTo>
                  <a:pt x="223059" y="331874"/>
                </a:lnTo>
                <a:lnTo>
                  <a:pt x="191967" y="347340"/>
                </a:lnTo>
                <a:lnTo>
                  <a:pt x="162329" y="361845"/>
                </a:lnTo>
                <a:lnTo>
                  <a:pt x="131228" y="372984"/>
                </a:lnTo>
                <a:lnTo>
                  <a:pt x="95750" y="378353"/>
                </a:lnTo>
                <a:lnTo>
                  <a:pt x="52979" y="375548"/>
                </a:lnTo>
                <a:lnTo>
                  <a:pt x="0" y="362165"/>
                </a:lnTo>
                <a:lnTo>
                  <a:pt x="0" y="0"/>
                </a:lnTo>
                <a:close/>
              </a:path>
            </a:pathLst>
          </a:custGeom>
          <a:ln w="9161">
            <a:solidFill>
              <a:srgbClr val="3B75BC"/>
            </a:solidFill>
          </a:ln>
        </p:spPr>
        <p:txBody>
          <a:bodyPr wrap="square" lIns="0" tIns="0" rIns="0" bIns="0" rtlCol="0"/>
          <a:lstStyle/>
          <a:p>
            <a:endParaRPr/>
          </a:p>
        </p:txBody>
      </p:sp>
      <p:sp>
        <p:nvSpPr>
          <p:cNvPr id="15" name="object 15"/>
          <p:cNvSpPr/>
          <p:nvPr/>
        </p:nvSpPr>
        <p:spPr>
          <a:xfrm>
            <a:off x="2383789" y="3572509"/>
            <a:ext cx="351790" cy="307975"/>
          </a:xfrm>
          <a:custGeom>
            <a:avLst/>
            <a:gdLst/>
            <a:ahLst/>
            <a:cxnLst/>
            <a:rect l="l" t="t" r="r" b="b"/>
            <a:pathLst>
              <a:path w="351789" h="307975">
                <a:moveTo>
                  <a:pt x="0" y="39370"/>
                </a:moveTo>
                <a:lnTo>
                  <a:pt x="0" y="0"/>
                </a:lnTo>
                <a:lnTo>
                  <a:pt x="351790" y="0"/>
                </a:lnTo>
                <a:lnTo>
                  <a:pt x="351790" y="305650"/>
                </a:lnTo>
                <a:lnTo>
                  <a:pt x="341977" y="305980"/>
                </a:lnTo>
                <a:lnTo>
                  <a:pt x="333390" y="306705"/>
                </a:lnTo>
                <a:lnTo>
                  <a:pt x="327304" y="307429"/>
                </a:lnTo>
                <a:lnTo>
                  <a:pt x="324993" y="307759"/>
                </a:lnTo>
              </a:path>
            </a:pathLst>
          </a:custGeom>
          <a:ln w="9161">
            <a:solidFill>
              <a:srgbClr val="3B75BC"/>
            </a:solidFill>
          </a:ln>
        </p:spPr>
        <p:txBody>
          <a:bodyPr wrap="square" lIns="0" tIns="0" rIns="0" bIns="0" rtlCol="0"/>
          <a:lstStyle/>
          <a:p>
            <a:endParaRPr/>
          </a:p>
        </p:txBody>
      </p:sp>
      <p:sp>
        <p:nvSpPr>
          <p:cNvPr id="16" name="object 16"/>
          <p:cNvSpPr/>
          <p:nvPr/>
        </p:nvSpPr>
        <p:spPr>
          <a:xfrm>
            <a:off x="2411222" y="3534155"/>
            <a:ext cx="354965" cy="306705"/>
          </a:xfrm>
          <a:custGeom>
            <a:avLst/>
            <a:gdLst/>
            <a:ahLst/>
            <a:cxnLst/>
            <a:rect l="l" t="t" r="r" b="b"/>
            <a:pathLst>
              <a:path w="354964" h="306704">
                <a:moveTo>
                  <a:pt x="0" y="38353"/>
                </a:moveTo>
                <a:lnTo>
                  <a:pt x="0" y="0"/>
                </a:lnTo>
                <a:lnTo>
                  <a:pt x="354838" y="0"/>
                </a:lnTo>
                <a:lnTo>
                  <a:pt x="354838" y="304672"/>
                </a:lnTo>
                <a:lnTo>
                  <a:pt x="343646" y="304911"/>
                </a:lnTo>
                <a:lnTo>
                  <a:pt x="333882" y="305434"/>
                </a:lnTo>
                <a:lnTo>
                  <a:pt x="326977" y="305958"/>
                </a:lnTo>
                <a:lnTo>
                  <a:pt x="324357" y="306196"/>
                </a:lnTo>
              </a:path>
            </a:pathLst>
          </a:custGeom>
          <a:ln w="9161">
            <a:solidFill>
              <a:srgbClr val="3B75BC"/>
            </a:solidFill>
          </a:ln>
        </p:spPr>
        <p:txBody>
          <a:bodyPr wrap="square" lIns="0" tIns="0" rIns="0" bIns="0" rtlCol="0"/>
          <a:lstStyle/>
          <a:p>
            <a:endParaRPr/>
          </a:p>
        </p:txBody>
      </p:sp>
      <p:sp>
        <p:nvSpPr>
          <p:cNvPr id="17" name="object 17"/>
          <p:cNvSpPr txBox="1"/>
          <p:nvPr/>
        </p:nvSpPr>
        <p:spPr>
          <a:xfrm>
            <a:off x="2420239" y="3638232"/>
            <a:ext cx="212725" cy="212725"/>
          </a:xfrm>
          <a:prstGeom prst="rect">
            <a:avLst/>
          </a:prstGeom>
        </p:spPr>
        <p:txBody>
          <a:bodyPr vert="horz" wrap="square" lIns="0" tIns="15875" rIns="0" bIns="0" rtlCol="0">
            <a:spAutoFit/>
          </a:bodyPr>
          <a:lstStyle/>
          <a:p>
            <a:pPr marL="12700">
              <a:lnSpc>
                <a:spcPct val="100000"/>
              </a:lnSpc>
              <a:spcBef>
                <a:spcPts val="125"/>
              </a:spcBef>
            </a:pPr>
            <a:r>
              <a:rPr sz="1200" spc="-50" dirty="0">
                <a:solidFill>
                  <a:srgbClr val="4178BD"/>
                </a:solidFill>
                <a:latin typeface="Arial"/>
                <a:cs typeface="Arial"/>
              </a:rPr>
              <a:t>t</a:t>
            </a:r>
            <a:r>
              <a:rPr sz="1200" spc="-100" dirty="0">
                <a:solidFill>
                  <a:srgbClr val="4178BD"/>
                </a:solidFill>
                <a:latin typeface="Arial"/>
                <a:cs typeface="Arial"/>
              </a:rPr>
              <a:t>x</a:t>
            </a:r>
            <a:r>
              <a:rPr sz="1200" spc="10" dirty="0">
                <a:solidFill>
                  <a:srgbClr val="4178BD"/>
                </a:solidFill>
                <a:latin typeface="Arial"/>
                <a:cs typeface="Arial"/>
              </a:rPr>
              <a:t>n</a:t>
            </a:r>
            <a:endParaRPr sz="1200">
              <a:latin typeface="Arial"/>
              <a:cs typeface="Arial"/>
            </a:endParaRPr>
          </a:p>
        </p:txBody>
      </p:sp>
      <p:sp>
        <p:nvSpPr>
          <p:cNvPr id="18" name="object 18"/>
          <p:cNvSpPr/>
          <p:nvPr/>
        </p:nvSpPr>
        <p:spPr>
          <a:xfrm>
            <a:off x="2930651" y="3610355"/>
            <a:ext cx="354330" cy="370840"/>
          </a:xfrm>
          <a:custGeom>
            <a:avLst/>
            <a:gdLst/>
            <a:ahLst/>
            <a:cxnLst/>
            <a:rect l="l" t="t" r="r" b="b"/>
            <a:pathLst>
              <a:path w="354329" h="370839">
                <a:moveTo>
                  <a:pt x="0" y="0"/>
                </a:moveTo>
                <a:lnTo>
                  <a:pt x="354202" y="0"/>
                </a:lnTo>
                <a:lnTo>
                  <a:pt x="354202" y="297637"/>
                </a:lnTo>
                <a:lnTo>
                  <a:pt x="301261" y="301485"/>
                </a:lnTo>
                <a:lnTo>
                  <a:pt x="258518" y="311459"/>
                </a:lnTo>
                <a:lnTo>
                  <a:pt x="223059" y="325202"/>
                </a:lnTo>
                <a:lnTo>
                  <a:pt x="191967" y="340359"/>
                </a:lnTo>
                <a:lnTo>
                  <a:pt x="162329" y="354574"/>
                </a:lnTo>
                <a:lnTo>
                  <a:pt x="131228" y="365490"/>
                </a:lnTo>
                <a:lnTo>
                  <a:pt x="95750" y="370752"/>
                </a:lnTo>
                <a:lnTo>
                  <a:pt x="52979" y="368004"/>
                </a:lnTo>
                <a:lnTo>
                  <a:pt x="0" y="354888"/>
                </a:lnTo>
                <a:lnTo>
                  <a:pt x="0" y="0"/>
                </a:lnTo>
                <a:close/>
              </a:path>
            </a:pathLst>
          </a:custGeom>
          <a:ln w="9161">
            <a:solidFill>
              <a:srgbClr val="3B75BC"/>
            </a:solidFill>
          </a:ln>
        </p:spPr>
        <p:txBody>
          <a:bodyPr wrap="square" lIns="0" tIns="0" rIns="0" bIns="0" rtlCol="0"/>
          <a:lstStyle/>
          <a:p>
            <a:endParaRPr/>
          </a:p>
        </p:txBody>
      </p:sp>
      <p:sp>
        <p:nvSpPr>
          <p:cNvPr id="19" name="object 19"/>
          <p:cNvSpPr/>
          <p:nvPr/>
        </p:nvSpPr>
        <p:spPr>
          <a:xfrm>
            <a:off x="2959861" y="3571747"/>
            <a:ext cx="351790" cy="301625"/>
          </a:xfrm>
          <a:custGeom>
            <a:avLst/>
            <a:gdLst/>
            <a:ahLst/>
            <a:cxnLst/>
            <a:rect l="l" t="t" r="r" b="b"/>
            <a:pathLst>
              <a:path w="351789" h="301625">
                <a:moveTo>
                  <a:pt x="0" y="38608"/>
                </a:moveTo>
                <a:lnTo>
                  <a:pt x="0" y="0"/>
                </a:lnTo>
                <a:lnTo>
                  <a:pt x="351789" y="0"/>
                </a:lnTo>
                <a:lnTo>
                  <a:pt x="351789" y="299466"/>
                </a:lnTo>
                <a:lnTo>
                  <a:pt x="341977" y="299803"/>
                </a:lnTo>
                <a:lnTo>
                  <a:pt x="333390" y="300545"/>
                </a:lnTo>
                <a:lnTo>
                  <a:pt x="327304" y="301287"/>
                </a:lnTo>
                <a:lnTo>
                  <a:pt x="324992" y="301625"/>
                </a:lnTo>
              </a:path>
            </a:pathLst>
          </a:custGeom>
          <a:ln w="9161">
            <a:solidFill>
              <a:srgbClr val="3B75BC"/>
            </a:solidFill>
          </a:ln>
        </p:spPr>
        <p:txBody>
          <a:bodyPr wrap="square" lIns="0" tIns="0" rIns="0" bIns="0" rtlCol="0"/>
          <a:lstStyle/>
          <a:p>
            <a:endParaRPr/>
          </a:p>
        </p:txBody>
      </p:sp>
      <p:sp>
        <p:nvSpPr>
          <p:cNvPr id="20" name="object 20"/>
          <p:cNvSpPr/>
          <p:nvPr/>
        </p:nvSpPr>
        <p:spPr>
          <a:xfrm>
            <a:off x="2987294" y="3534155"/>
            <a:ext cx="354965" cy="300355"/>
          </a:xfrm>
          <a:custGeom>
            <a:avLst/>
            <a:gdLst/>
            <a:ahLst/>
            <a:cxnLst/>
            <a:rect l="l" t="t" r="r" b="b"/>
            <a:pathLst>
              <a:path w="354964" h="300354">
                <a:moveTo>
                  <a:pt x="0" y="37591"/>
                </a:moveTo>
                <a:lnTo>
                  <a:pt x="0" y="0"/>
                </a:lnTo>
                <a:lnTo>
                  <a:pt x="354838" y="0"/>
                </a:lnTo>
                <a:lnTo>
                  <a:pt x="354838" y="298576"/>
                </a:lnTo>
                <a:lnTo>
                  <a:pt x="343646" y="298815"/>
                </a:lnTo>
                <a:lnTo>
                  <a:pt x="333882" y="299338"/>
                </a:lnTo>
                <a:lnTo>
                  <a:pt x="326977" y="299862"/>
                </a:lnTo>
                <a:lnTo>
                  <a:pt x="324357" y="300100"/>
                </a:lnTo>
              </a:path>
            </a:pathLst>
          </a:custGeom>
          <a:ln w="9161">
            <a:solidFill>
              <a:srgbClr val="3B75BC"/>
            </a:solidFill>
          </a:ln>
        </p:spPr>
        <p:txBody>
          <a:bodyPr wrap="square" lIns="0" tIns="0" rIns="0" bIns="0" rtlCol="0"/>
          <a:lstStyle/>
          <a:p>
            <a:endParaRPr/>
          </a:p>
        </p:txBody>
      </p:sp>
      <p:sp>
        <p:nvSpPr>
          <p:cNvPr id="21" name="object 21"/>
          <p:cNvSpPr txBox="1"/>
          <p:nvPr/>
        </p:nvSpPr>
        <p:spPr>
          <a:xfrm>
            <a:off x="2978158" y="3637025"/>
            <a:ext cx="344170" cy="212725"/>
          </a:xfrm>
          <a:prstGeom prst="rect">
            <a:avLst/>
          </a:prstGeom>
        </p:spPr>
        <p:txBody>
          <a:bodyPr vert="horz" wrap="square" lIns="0" tIns="15875" rIns="0" bIns="0" rtlCol="0">
            <a:spAutoFit/>
          </a:bodyPr>
          <a:lstStyle/>
          <a:p>
            <a:pPr marL="25400">
              <a:lnSpc>
                <a:spcPct val="100000"/>
              </a:lnSpc>
              <a:spcBef>
                <a:spcPts val="125"/>
              </a:spcBef>
            </a:pPr>
            <a:r>
              <a:rPr sz="1200" spc="-45" dirty="0">
                <a:solidFill>
                  <a:srgbClr val="4178BD"/>
                </a:solidFill>
                <a:latin typeface="Arial"/>
                <a:cs typeface="Arial"/>
              </a:rPr>
              <a:t>txn</a:t>
            </a:r>
            <a:endParaRPr sz="1200">
              <a:latin typeface="Arial"/>
              <a:cs typeface="Arial"/>
            </a:endParaRPr>
          </a:p>
        </p:txBody>
      </p:sp>
      <p:sp>
        <p:nvSpPr>
          <p:cNvPr id="22" name="object 22"/>
          <p:cNvSpPr/>
          <p:nvPr/>
        </p:nvSpPr>
        <p:spPr>
          <a:xfrm>
            <a:off x="2135123" y="3762755"/>
            <a:ext cx="213995" cy="635"/>
          </a:xfrm>
          <a:custGeom>
            <a:avLst/>
            <a:gdLst/>
            <a:ahLst/>
            <a:cxnLst/>
            <a:rect l="l" t="t" r="r" b="b"/>
            <a:pathLst>
              <a:path w="213994" h="635">
                <a:moveTo>
                  <a:pt x="0" y="507"/>
                </a:moveTo>
                <a:lnTo>
                  <a:pt x="213868" y="0"/>
                </a:lnTo>
              </a:path>
            </a:pathLst>
          </a:custGeom>
          <a:ln w="9161">
            <a:solidFill>
              <a:srgbClr val="3B75BC"/>
            </a:solidFill>
          </a:ln>
        </p:spPr>
        <p:txBody>
          <a:bodyPr wrap="square" lIns="0" tIns="0" rIns="0" bIns="0" rtlCol="0"/>
          <a:lstStyle/>
          <a:p>
            <a:endParaRPr/>
          </a:p>
        </p:txBody>
      </p:sp>
      <p:sp>
        <p:nvSpPr>
          <p:cNvPr id="23" name="object 23"/>
          <p:cNvSpPr/>
          <p:nvPr/>
        </p:nvSpPr>
        <p:spPr>
          <a:xfrm>
            <a:off x="2711195" y="3762755"/>
            <a:ext cx="213995" cy="635"/>
          </a:xfrm>
          <a:custGeom>
            <a:avLst/>
            <a:gdLst/>
            <a:ahLst/>
            <a:cxnLst/>
            <a:rect l="l" t="t" r="r" b="b"/>
            <a:pathLst>
              <a:path w="213994" h="635">
                <a:moveTo>
                  <a:pt x="0" y="507"/>
                </a:moveTo>
                <a:lnTo>
                  <a:pt x="213868" y="0"/>
                </a:lnTo>
              </a:path>
            </a:pathLst>
          </a:custGeom>
          <a:ln w="9161">
            <a:solidFill>
              <a:srgbClr val="3B75BC"/>
            </a:solidFill>
          </a:ln>
        </p:spPr>
        <p:txBody>
          <a:bodyPr wrap="square" lIns="0" tIns="0" rIns="0" bIns="0" rtlCol="0"/>
          <a:lstStyle/>
          <a:p>
            <a:endParaRPr/>
          </a:p>
        </p:txBody>
      </p:sp>
      <p:sp>
        <p:nvSpPr>
          <p:cNvPr id="24" name="object 24"/>
          <p:cNvSpPr txBox="1"/>
          <p:nvPr/>
        </p:nvSpPr>
        <p:spPr>
          <a:xfrm>
            <a:off x="488962" y="3675443"/>
            <a:ext cx="862330" cy="335280"/>
          </a:xfrm>
          <a:prstGeom prst="rect">
            <a:avLst/>
          </a:prstGeom>
        </p:spPr>
        <p:txBody>
          <a:bodyPr vert="horz" wrap="square" lIns="0" tIns="10795" rIns="0" bIns="0" rtlCol="0">
            <a:spAutoFit/>
          </a:bodyPr>
          <a:lstStyle/>
          <a:p>
            <a:pPr marL="12700" marR="5080">
              <a:lnSpc>
                <a:spcPct val="102200"/>
              </a:lnSpc>
              <a:spcBef>
                <a:spcPts val="85"/>
              </a:spcBef>
            </a:pPr>
            <a:r>
              <a:rPr sz="1000" b="1" spc="-10" dirty="0">
                <a:solidFill>
                  <a:srgbClr val="FF0000"/>
                </a:solidFill>
                <a:latin typeface="Courier New"/>
                <a:cs typeface="Courier New"/>
              </a:rPr>
              <a:t>myCar.vin</a:t>
            </a:r>
            <a:r>
              <a:rPr sz="1000" b="1" spc="-55" dirty="0">
                <a:solidFill>
                  <a:srgbClr val="FF0000"/>
                </a:solidFill>
                <a:latin typeface="Courier New"/>
                <a:cs typeface="Courier New"/>
              </a:rPr>
              <a:t> </a:t>
            </a:r>
            <a:r>
              <a:rPr sz="1000" b="1" spc="5" dirty="0">
                <a:solidFill>
                  <a:srgbClr val="FF0000"/>
                </a:solidFill>
                <a:latin typeface="Courier New"/>
                <a:cs typeface="Courier New"/>
              </a:rPr>
              <a:t>=  </a:t>
            </a:r>
            <a:r>
              <a:rPr sz="1000" b="1" spc="-10" dirty="0">
                <a:solidFill>
                  <a:srgbClr val="FF0000"/>
                </a:solidFill>
                <a:latin typeface="Courier New"/>
                <a:cs typeface="Courier New"/>
              </a:rPr>
              <a:t>1234,</a:t>
            </a:r>
            <a:r>
              <a:rPr sz="1000" b="1" spc="-80" dirty="0">
                <a:solidFill>
                  <a:srgbClr val="FF0000"/>
                </a:solidFill>
                <a:latin typeface="Courier New"/>
                <a:cs typeface="Courier New"/>
              </a:rPr>
              <a:t> </a:t>
            </a:r>
            <a:r>
              <a:rPr sz="1000" b="1" spc="5" dirty="0">
                <a:solidFill>
                  <a:srgbClr val="FF0000"/>
                </a:solidFill>
                <a:latin typeface="Courier New"/>
                <a:cs typeface="Courier New"/>
              </a:rPr>
              <a:t>...</a:t>
            </a:r>
            <a:endParaRPr sz="1000">
              <a:latin typeface="Courier New"/>
              <a:cs typeface="Courier New"/>
            </a:endParaRPr>
          </a:p>
        </p:txBody>
      </p:sp>
      <p:sp>
        <p:nvSpPr>
          <p:cNvPr id="25" name="object 25"/>
          <p:cNvSpPr txBox="1"/>
          <p:nvPr/>
        </p:nvSpPr>
        <p:spPr>
          <a:xfrm>
            <a:off x="2371979" y="4361281"/>
            <a:ext cx="1606550" cy="395605"/>
          </a:xfrm>
          <a:prstGeom prst="rect">
            <a:avLst/>
          </a:prstGeom>
        </p:spPr>
        <p:txBody>
          <a:bodyPr vert="horz" wrap="square" lIns="0" tIns="15875" rIns="0" bIns="0" rtlCol="0">
            <a:spAutoFit/>
          </a:bodyPr>
          <a:lstStyle/>
          <a:p>
            <a:pPr marL="12700" marR="5080">
              <a:lnSpc>
                <a:spcPct val="100000"/>
              </a:lnSpc>
              <a:spcBef>
                <a:spcPts val="125"/>
              </a:spcBef>
            </a:pPr>
            <a:r>
              <a:rPr sz="1200" spc="-15" dirty="0">
                <a:solidFill>
                  <a:srgbClr val="FF0000"/>
                </a:solidFill>
                <a:latin typeface="Arial"/>
                <a:cs typeface="Arial"/>
              </a:rPr>
              <a:t>“Invoke, </a:t>
            </a:r>
            <a:r>
              <a:rPr sz="1200" spc="-10" dirty="0">
                <a:solidFill>
                  <a:srgbClr val="FF0000"/>
                </a:solidFill>
                <a:latin typeface="Arial"/>
                <a:cs typeface="Arial"/>
              </a:rPr>
              <a:t>myContract,  </a:t>
            </a:r>
            <a:r>
              <a:rPr sz="1200" spc="-40" dirty="0">
                <a:solidFill>
                  <a:srgbClr val="FF0000"/>
                </a:solidFill>
                <a:latin typeface="Arial"/>
                <a:cs typeface="Arial"/>
              </a:rPr>
              <a:t>setOwner, </a:t>
            </a:r>
            <a:r>
              <a:rPr sz="1200" spc="-15" dirty="0">
                <a:solidFill>
                  <a:srgbClr val="FF0000"/>
                </a:solidFill>
                <a:latin typeface="Arial"/>
                <a:cs typeface="Arial"/>
              </a:rPr>
              <a:t>myCar,</a:t>
            </a:r>
            <a:r>
              <a:rPr sz="1200" spc="-65" dirty="0">
                <a:solidFill>
                  <a:srgbClr val="FF0000"/>
                </a:solidFill>
                <a:latin typeface="Arial"/>
                <a:cs typeface="Arial"/>
              </a:rPr>
              <a:t> </a:t>
            </a:r>
            <a:r>
              <a:rPr sz="1200" spc="-35" dirty="0">
                <a:solidFill>
                  <a:srgbClr val="FF0000"/>
                </a:solidFill>
                <a:latin typeface="Arial"/>
                <a:cs typeface="Arial"/>
              </a:rPr>
              <a:t>Matt”</a:t>
            </a:r>
            <a:endParaRPr sz="1200">
              <a:latin typeface="Arial"/>
              <a:cs typeface="Arial"/>
            </a:endParaRPr>
          </a:p>
        </p:txBody>
      </p:sp>
      <p:sp>
        <p:nvSpPr>
          <p:cNvPr id="26" name="object 26"/>
          <p:cNvSpPr/>
          <p:nvPr/>
        </p:nvSpPr>
        <p:spPr>
          <a:xfrm>
            <a:off x="3086354" y="3877055"/>
            <a:ext cx="119380" cy="446405"/>
          </a:xfrm>
          <a:custGeom>
            <a:avLst/>
            <a:gdLst/>
            <a:ahLst/>
            <a:cxnLst/>
            <a:rect l="l" t="t" r="r" b="b"/>
            <a:pathLst>
              <a:path w="119380" h="446404">
                <a:moveTo>
                  <a:pt x="108712" y="388937"/>
                </a:moveTo>
                <a:lnTo>
                  <a:pt x="90804" y="392493"/>
                </a:lnTo>
                <a:lnTo>
                  <a:pt x="101472" y="446354"/>
                </a:lnTo>
                <a:lnTo>
                  <a:pt x="119379" y="442810"/>
                </a:lnTo>
                <a:lnTo>
                  <a:pt x="108712" y="388937"/>
                </a:lnTo>
                <a:close/>
              </a:path>
              <a:path w="119380" h="446404">
                <a:moveTo>
                  <a:pt x="94487" y="317106"/>
                </a:moveTo>
                <a:lnTo>
                  <a:pt x="76581" y="320662"/>
                </a:lnTo>
                <a:lnTo>
                  <a:pt x="87248" y="374535"/>
                </a:lnTo>
                <a:lnTo>
                  <a:pt x="105156" y="370979"/>
                </a:lnTo>
                <a:lnTo>
                  <a:pt x="94487" y="317106"/>
                </a:lnTo>
                <a:close/>
              </a:path>
              <a:path w="119380" h="446404">
                <a:moveTo>
                  <a:pt x="80390" y="245287"/>
                </a:moveTo>
                <a:lnTo>
                  <a:pt x="62356" y="248831"/>
                </a:lnTo>
                <a:lnTo>
                  <a:pt x="73025" y="302704"/>
                </a:lnTo>
                <a:lnTo>
                  <a:pt x="90931" y="299148"/>
                </a:lnTo>
                <a:lnTo>
                  <a:pt x="80390" y="245287"/>
                </a:lnTo>
                <a:close/>
              </a:path>
              <a:path w="119380" h="446404">
                <a:moveTo>
                  <a:pt x="66166" y="173456"/>
                </a:moveTo>
                <a:lnTo>
                  <a:pt x="48259" y="176999"/>
                </a:lnTo>
                <a:lnTo>
                  <a:pt x="58927" y="230873"/>
                </a:lnTo>
                <a:lnTo>
                  <a:pt x="76834" y="227329"/>
                </a:lnTo>
                <a:lnTo>
                  <a:pt x="66166" y="173456"/>
                </a:lnTo>
                <a:close/>
              </a:path>
              <a:path w="119380" h="446404">
                <a:moveTo>
                  <a:pt x="51943" y="101625"/>
                </a:moveTo>
                <a:lnTo>
                  <a:pt x="34035" y="105181"/>
                </a:lnTo>
                <a:lnTo>
                  <a:pt x="44703" y="159042"/>
                </a:lnTo>
                <a:lnTo>
                  <a:pt x="62610" y="155498"/>
                </a:lnTo>
                <a:lnTo>
                  <a:pt x="51943" y="101625"/>
                </a:lnTo>
                <a:close/>
              </a:path>
              <a:path w="119380" h="446404">
                <a:moveTo>
                  <a:pt x="46343" y="73053"/>
                </a:moveTo>
                <a:lnTo>
                  <a:pt x="28378" y="76606"/>
                </a:lnTo>
                <a:lnTo>
                  <a:pt x="30479" y="87223"/>
                </a:lnTo>
                <a:lnTo>
                  <a:pt x="48387" y="83667"/>
                </a:lnTo>
                <a:lnTo>
                  <a:pt x="46343" y="73053"/>
                </a:lnTo>
                <a:close/>
              </a:path>
              <a:path w="119380" h="446404">
                <a:moveTo>
                  <a:pt x="22606" y="0"/>
                </a:moveTo>
                <a:lnTo>
                  <a:pt x="0" y="82219"/>
                </a:lnTo>
                <a:lnTo>
                  <a:pt x="28378" y="76606"/>
                </a:lnTo>
                <a:lnTo>
                  <a:pt x="25907" y="64122"/>
                </a:lnTo>
                <a:lnTo>
                  <a:pt x="43941" y="60578"/>
                </a:lnTo>
                <a:lnTo>
                  <a:pt x="69503" y="60578"/>
                </a:lnTo>
                <a:lnTo>
                  <a:pt x="22606" y="0"/>
                </a:lnTo>
                <a:close/>
              </a:path>
              <a:path w="119380" h="446404">
                <a:moveTo>
                  <a:pt x="43941" y="60578"/>
                </a:moveTo>
                <a:lnTo>
                  <a:pt x="25907" y="64122"/>
                </a:lnTo>
                <a:lnTo>
                  <a:pt x="28378" y="76606"/>
                </a:lnTo>
                <a:lnTo>
                  <a:pt x="46343" y="73053"/>
                </a:lnTo>
                <a:lnTo>
                  <a:pt x="43941" y="60578"/>
                </a:lnTo>
                <a:close/>
              </a:path>
              <a:path w="119380" h="446404">
                <a:moveTo>
                  <a:pt x="69503" y="60578"/>
                </a:moveTo>
                <a:lnTo>
                  <a:pt x="43941" y="60578"/>
                </a:lnTo>
                <a:lnTo>
                  <a:pt x="46343" y="73053"/>
                </a:lnTo>
                <a:lnTo>
                  <a:pt x="74802" y="67424"/>
                </a:lnTo>
                <a:lnTo>
                  <a:pt x="69503" y="60578"/>
                </a:lnTo>
                <a:close/>
              </a:path>
            </a:pathLst>
          </a:custGeom>
          <a:solidFill>
            <a:srgbClr val="FF0000"/>
          </a:solidFill>
        </p:spPr>
        <p:txBody>
          <a:bodyPr wrap="square" lIns="0" tIns="0" rIns="0" bIns="0" rtlCol="0"/>
          <a:lstStyle/>
          <a:p>
            <a:endParaRPr/>
          </a:p>
        </p:txBody>
      </p:sp>
      <p:sp>
        <p:nvSpPr>
          <p:cNvPr id="27" name="object 27"/>
          <p:cNvSpPr/>
          <p:nvPr/>
        </p:nvSpPr>
        <p:spPr>
          <a:xfrm>
            <a:off x="1690116" y="1746503"/>
            <a:ext cx="76200" cy="327660"/>
          </a:xfrm>
          <a:custGeom>
            <a:avLst/>
            <a:gdLst/>
            <a:ahLst/>
            <a:cxnLst/>
            <a:rect l="l" t="t" r="r" b="b"/>
            <a:pathLst>
              <a:path w="76200" h="327660">
                <a:moveTo>
                  <a:pt x="47243" y="0"/>
                </a:moveTo>
                <a:lnTo>
                  <a:pt x="28956" y="0"/>
                </a:lnTo>
                <a:lnTo>
                  <a:pt x="28956" y="54863"/>
                </a:lnTo>
                <a:lnTo>
                  <a:pt x="47243" y="54863"/>
                </a:lnTo>
                <a:lnTo>
                  <a:pt x="47243" y="0"/>
                </a:lnTo>
                <a:close/>
              </a:path>
              <a:path w="76200" h="327660">
                <a:moveTo>
                  <a:pt x="47243" y="73278"/>
                </a:moveTo>
                <a:lnTo>
                  <a:pt x="28956" y="73278"/>
                </a:lnTo>
                <a:lnTo>
                  <a:pt x="28956" y="128142"/>
                </a:lnTo>
                <a:lnTo>
                  <a:pt x="47243" y="128142"/>
                </a:lnTo>
                <a:lnTo>
                  <a:pt x="47243" y="73278"/>
                </a:lnTo>
                <a:close/>
              </a:path>
              <a:path w="76200" h="327660">
                <a:moveTo>
                  <a:pt x="47243" y="146430"/>
                </a:moveTo>
                <a:lnTo>
                  <a:pt x="28956" y="146430"/>
                </a:lnTo>
                <a:lnTo>
                  <a:pt x="28956" y="201294"/>
                </a:lnTo>
                <a:lnTo>
                  <a:pt x="47243" y="201294"/>
                </a:lnTo>
                <a:lnTo>
                  <a:pt x="47243" y="146430"/>
                </a:lnTo>
                <a:close/>
              </a:path>
              <a:path w="76200" h="327660">
                <a:moveTo>
                  <a:pt x="28956" y="251078"/>
                </a:moveTo>
                <a:lnTo>
                  <a:pt x="0" y="251078"/>
                </a:lnTo>
                <a:lnTo>
                  <a:pt x="38100" y="327405"/>
                </a:lnTo>
                <a:lnTo>
                  <a:pt x="69797" y="263905"/>
                </a:lnTo>
                <a:lnTo>
                  <a:pt x="28956" y="263905"/>
                </a:lnTo>
                <a:lnTo>
                  <a:pt x="28956" y="251078"/>
                </a:lnTo>
                <a:close/>
              </a:path>
              <a:path w="76200" h="327660">
                <a:moveTo>
                  <a:pt x="47243" y="219709"/>
                </a:moveTo>
                <a:lnTo>
                  <a:pt x="28956" y="219709"/>
                </a:lnTo>
                <a:lnTo>
                  <a:pt x="28956" y="263905"/>
                </a:lnTo>
                <a:lnTo>
                  <a:pt x="47243" y="263905"/>
                </a:lnTo>
                <a:lnTo>
                  <a:pt x="47243" y="219709"/>
                </a:lnTo>
                <a:close/>
              </a:path>
              <a:path w="76200" h="327660">
                <a:moveTo>
                  <a:pt x="76200" y="251078"/>
                </a:moveTo>
                <a:lnTo>
                  <a:pt x="47243" y="251078"/>
                </a:lnTo>
                <a:lnTo>
                  <a:pt x="47243" y="263905"/>
                </a:lnTo>
                <a:lnTo>
                  <a:pt x="69797" y="263905"/>
                </a:lnTo>
                <a:lnTo>
                  <a:pt x="76200" y="251078"/>
                </a:lnTo>
                <a:close/>
              </a:path>
            </a:pathLst>
          </a:custGeom>
          <a:solidFill>
            <a:srgbClr val="FF0000"/>
          </a:solidFill>
        </p:spPr>
        <p:txBody>
          <a:bodyPr wrap="square" lIns="0" tIns="0" rIns="0" bIns="0" rtlCol="0"/>
          <a:lstStyle/>
          <a:p>
            <a:endParaRPr/>
          </a:p>
        </p:txBody>
      </p:sp>
      <p:sp>
        <p:nvSpPr>
          <p:cNvPr id="28" name="object 28"/>
          <p:cNvSpPr/>
          <p:nvPr/>
        </p:nvSpPr>
        <p:spPr>
          <a:xfrm>
            <a:off x="1207008" y="1024127"/>
            <a:ext cx="1046988" cy="809244"/>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1266444" y="1056131"/>
            <a:ext cx="932815" cy="695325"/>
          </a:xfrm>
          <a:custGeom>
            <a:avLst/>
            <a:gdLst/>
            <a:ahLst/>
            <a:cxnLst/>
            <a:rect l="l" t="t" r="r" b="b"/>
            <a:pathLst>
              <a:path w="932814" h="695325">
                <a:moveTo>
                  <a:pt x="0" y="115824"/>
                </a:moveTo>
                <a:lnTo>
                  <a:pt x="9094" y="70723"/>
                </a:lnTo>
                <a:lnTo>
                  <a:pt x="33893" y="33909"/>
                </a:lnTo>
                <a:lnTo>
                  <a:pt x="70669" y="9096"/>
                </a:lnTo>
                <a:lnTo>
                  <a:pt x="115697" y="0"/>
                </a:lnTo>
                <a:lnTo>
                  <a:pt x="816991" y="0"/>
                </a:lnTo>
                <a:lnTo>
                  <a:pt x="862018" y="9096"/>
                </a:lnTo>
                <a:lnTo>
                  <a:pt x="898794" y="33909"/>
                </a:lnTo>
                <a:lnTo>
                  <a:pt x="923593" y="70723"/>
                </a:lnTo>
                <a:lnTo>
                  <a:pt x="932688" y="115824"/>
                </a:lnTo>
                <a:lnTo>
                  <a:pt x="932688" y="579119"/>
                </a:lnTo>
                <a:lnTo>
                  <a:pt x="923593" y="624220"/>
                </a:lnTo>
                <a:lnTo>
                  <a:pt x="898794" y="661034"/>
                </a:lnTo>
                <a:lnTo>
                  <a:pt x="862018" y="685847"/>
                </a:lnTo>
                <a:lnTo>
                  <a:pt x="816991" y="694943"/>
                </a:lnTo>
                <a:lnTo>
                  <a:pt x="115697" y="694943"/>
                </a:lnTo>
                <a:lnTo>
                  <a:pt x="70669" y="685847"/>
                </a:lnTo>
                <a:lnTo>
                  <a:pt x="33893" y="661034"/>
                </a:lnTo>
                <a:lnTo>
                  <a:pt x="9094" y="624220"/>
                </a:lnTo>
                <a:lnTo>
                  <a:pt x="0" y="579119"/>
                </a:lnTo>
                <a:lnTo>
                  <a:pt x="0" y="115824"/>
                </a:lnTo>
                <a:close/>
              </a:path>
            </a:pathLst>
          </a:custGeom>
          <a:ln w="9161">
            <a:solidFill>
              <a:srgbClr val="3B75BC"/>
            </a:solidFill>
          </a:ln>
        </p:spPr>
        <p:txBody>
          <a:bodyPr wrap="square" lIns="0" tIns="0" rIns="0" bIns="0" rtlCol="0"/>
          <a:lstStyle/>
          <a:p>
            <a:endParaRPr/>
          </a:p>
        </p:txBody>
      </p:sp>
      <p:sp>
        <p:nvSpPr>
          <p:cNvPr id="30" name="object 30"/>
          <p:cNvSpPr txBox="1"/>
          <p:nvPr/>
        </p:nvSpPr>
        <p:spPr>
          <a:xfrm>
            <a:off x="1363980" y="1297368"/>
            <a:ext cx="669290" cy="190500"/>
          </a:xfrm>
          <a:prstGeom prst="rect">
            <a:avLst/>
          </a:prstGeom>
        </p:spPr>
        <p:txBody>
          <a:bodyPr vert="horz" wrap="square" lIns="0" tIns="16510" rIns="0" bIns="0" rtlCol="0">
            <a:spAutoFit/>
          </a:bodyPr>
          <a:lstStyle/>
          <a:p>
            <a:pPr marL="12700">
              <a:lnSpc>
                <a:spcPct val="100000"/>
              </a:lnSpc>
              <a:spcBef>
                <a:spcPts val="130"/>
              </a:spcBef>
            </a:pPr>
            <a:r>
              <a:rPr sz="1050" spc="-55" dirty="0">
                <a:solidFill>
                  <a:srgbClr val="4178BD"/>
                </a:solidFill>
                <a:latin typeface="Arial"/>
                <a:cs typeface="Arial"/>
              </a:rPr>
              <a:t>A</a:t>
            </a:r>
            <a:r>
              <a:rPr sz="1050" spc="-15" dirty="0">
                <a:solidFill>
                  <a:srgbClr val="4178BD"/>
                </a:solidFill>
                <a:latin typeface="Arial"/>
                <a:cs typeface="Arial"/>
              </a:rPr>
              <a:t>pp</a:t>
            </a:r>
            <a:r>
              <a:rPr sz="1050" spc="-20" dirty="0">
                <a:solidFill>
                  <a:srgbClr val="4178BD"/>
                </a:solidFill>
                <a:latin typeface="Arial"/>
                <a:cs typeface="Arial"/>
              </a:rPr>
              <a:t>li</a:t>
            </a:r>
            <a:r>
              <a:rPr sz="1050" spc="45" dirty="0">
                <a:solidFill>
                  <a:srgbClr val="4178BD"/>
                </a:solidFill>
                <a:latin typeface="Arial"/>
                <a:cs typeface="Arial"/>
              </a:rPr>
              <a:t>c</a:t>
            </a:r>
            <a:r>
              <a:rPr sz="1050" spc="-15" dirty="0">
                <a:solidFill>
                  <a:srgbClr val="4178BD"/>
                </a:solidFill>
                <a:latin typeface="Arial"/>
                <a:cs typeface="Arial"/>
              </a:rPr>
              <a:t>a</a:t>
            </a:r>
            <a:r>
              <a:rPr sz="1050" spc="-10" dirty="0">
                <a:solidFill>
                  <a:srgbClr val="4178BD"/>
                </a:solidFill>
                <a:latin typeface="Arial"/>
                <a:cs typeface="Arial"/>
              </a:rPr>
              <a:t>t</a:t>
            </a:r>
            <a:r>
              <a:rPr sz="1050" spc="-20" dirty="0">
                <a:solidFill>
                  <a:srgbClr val="4178BD"/>
                </a:solidFill>
                <a:latin typeface="Arial"/>
                <a:cs typeface="Arial"/>
              </a:rPr>
              <a:t>i</a:t>
            </a:r>
            <a:r>
              <a:rPr sz="1050" spc="-15" dirty="0">
                <a:solidFill>
                  <a:srgbClr val="4178BD"/>
                </a:solidFill>
                <a:latin typeface="Arial"/>
                <a:cs typeface="Arial"/>
              </a:rPr>
              <a:t>o</a:t>
            </a:r>
            <a:r>
              <a:rPr sz="1050" spc="15" dirty="0">
                <a:solidFill>
                  <a:srgbClr val="4178BD"/>
                </a:solidFill>
                <a:latin typeface="Arial"/>
                <a:cs typeface="Arial"/>
              </a:rPr>
              <a:t>n</a:t>
            </a:r>
            <a:endParaRPr sz="1050">
              <a:latin typeface="Arial"/>
              <a:cs typeface="Arial"/>
            </a:endParaRPr>
          </a:p>
        </p:txBody>
      </p:sp>
      <p:sp>
        <p:nvSpPr>
          <p:cNvPr id="31" name="object 31"/>
          <p:cNvSpPr/>
          <p:nvPr/>
        </p:nvSpPr>
        <p:spPr>
          <a:xfrm>
            <a:off x="1965960" y="1627631"/>
            <a:ext cx="338327" cy="402335"/>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1207008" y="2048255"/>
            <a:ext cx="1046988" cy="800100"/>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1266444" y="2080259"/>
            <a:ext cx="932815" cy="685800"/>
          </a:xfrm>
          <a:custGeom>
            <a:avLst/>
            <a:gdLst/>
            <a:ahLst/>
            <a:cxnLst/>
            <a:rect l="l" t="t" r="r" b="b"/>
            <a:pathLst>
              <a:path w="932814" h="685800">
                <a:moveTo>
                  <a:pt x="0" y="114300"/>
                </a:moveTo>
                <a:lnTo>
                  <a:pt x="8981" y="69812"/>
                </a:lnTo>
                <a:lnTo>
                  <a:pt x="33464" y="33480"/>
                </a:lnTo>
                <a:lnTo>
                  <a:pt x="69758" y="8983"/>
                </a:lnTo>
                <a:lnTo>
                  <a:pt x="114172" y="0"/>
                </a:lnTo>
                <a:lnTo>
                  <a:pt x="818514" y="0"/>
                </a:lnTo>
                <a:lnTo>
                  <a:pt x="862929" y="8983"/>
                </a:lnTo>
                <a:lnTo>
                  <a:pt x="899223" y="33480"/>
                </a:lnTo>
                <a:lnTo>
                  <a:pt x="923706" y="69812"/>
                </a:lnTo>
                <a:lnTo>
                  <a:pt x="932688" y="114300"/>
                </a:lnTo>
                <a:lnTo>
                  <a:pt x="932688" y="571500"/>
                </a:lnTo>
                <a:lnTo>
                  <a:pt x="923706" y="615987"/>
                </a:lnTo>
                <a:lnTo>
                  <a:pt x="899223" y="652319"/>
                </a:lnTo>
                <a:lnTo>
                  <a:pt x="862929" y="676816"/>
                </a:lnTo>
                <a:lnTo>
                  <a:pt x="818514" y="685800"/>
                </a:lnTo>
                <a:lnTo>
                  <a:pt x="114172" y="685800"/>
                </a:lnTo>
                <a:lnTo>
                  <a:pt x="69758" y="676816"/>
                </a:lnTo>
                <a:lnTo>
                  <a:pt x="33464" y="652319"/>
                </a:lnTo>
                <a:lnTo>
                  <a:pt x="8981" y="615987"/>
                </a:lnTo>
                <a:lnTo>
                  <a:pt x="0" y="571500"/>
                </a:lnTo>
                <a:lnTo>
                  <a:pt x="0" y="114300"/>
                </a:lnTo>
                <a:close/>
              </a:path>
            </a:pathLst>
          </a:custGeom>
          <a:ln w="9161">
            <a:solidFill>
              <a:srgbClr val="3B75BC"/>
            </a:solidFill>
          </a:ln>
        </p:spPr>
        <p:txBody>
          <a:bodyPr wrap="square" lIns="0" tIns="0" rIns="0" bIns="0" rtlCol="0"/>
          <a:lstStyle/>
          <a:p>
            <a:endParaRPr/>
          </a:p>
        </p:txBody>
      </p:sp>
      <p:sp>
        <p:nvSpPr>
          <p:cNvPr id="34" name="object 34"/>
          <p:cNvSpPr/>
          <p:nvPr/>
        </p:nvSpPr>
        <p:spPr>
          <a:xfrm>
            <a:off x="1952244" y="2656331"/>
            <a:ext cx="421005" cy="329565"/>
          </a:xfrm>
          <a:custGeom>
            <a:avLst/>
            <a:gdLst/>
            <a:ahLst/>
            <a:cxnLst/>
            <a:rect l="l" t="t" r="r" b="b"/>
            <a:pathLst>
              <a:path w="421005" h="329564">
                <a:moveTo>
                  <a:pt x="420624" y="0"/>
                </a:moveTo>
                <a:lnTo>
                  <a:pt x="0" y="0"/>
                </a:lnTo>
                <a:lnTo>
                  <a:pt x="0" y="329183"/>
                </a:lnTo>
                <a:lnTo>
                  <a:pt x="365760" y="329183"/>
                </a:lnTo>
                <a:lnTo>
                  <a:pt x="420624" y="274319"/>
                </a:lnTo>
                <a:lnTo>
                  <a:pt x="420624" y="0"/>
                </a:lnTo>
                <a:close/>
              </a:path>
            </a:pathLst>
          </a:custGeom>
          <a:solidFill>
            <a:srgbClr val="FFFFFF"/>
          </a:solidFill>
        </p:spPr>
        <p:txBody>
          <a:bodyPr wrap="square" lIns="0" tIns="0" rIns="0" bIns="0" rtlCol="0"/>
          <a:lstStyle/>
          <a:p>
            <a:endParaRPr/>
          </a:p>
        </p:txBody>
      </p:sp>
      <p:sp>
        <p:nvSpPr>
          <p:cNvPr id="35" name="object 35"/>
          <p:cNvSpPr/>
          <p:nvPr/>
        </p:nvSpPr>
        <p:spPr>
          <a:xfrm>
            <a:off x="2318004" y="2930651"/>
            <a:ext cx="55244" cy="55244"/>
          </a:xfrm>
          <a:custGeom>
            <a:avLst/>
            <a:gdLst/>
            <a:ahLst/>
            <a:cxnLst/>
            <a:rect l="l" t="t" r="r" b="b"/>
            <a:pathLst>
              <a:path w="55244" h="55244">
                <a:moveTo>
                  <a:pt x="54863" y="0"/>
                </a:moveTo>
                <a:lnTo>
                  <a:pt x="11048" y="10921"/>
                </a:lnTo>
                <a:lnTo>
                  <a:pt x="0" y="54863"/>
                </a:lnTo>
                <a:lnTo>
                  <a:pt x="54863" y="0"/>
                </a:lnTo>
                <a:close/>
              </a:path>
            </a:pathLst>
          </a:custGeom>
          <a:solidFill>
            <a:srgbClr val="CDCDCD"/>
          </a:solidFill>
        </p:spPr>
        <p:txBody>
          <a:bodyPr wrap="square" lIns="0" tIns="0" rIns="0" bIns="0" rtlCol="0"/>
          <a:lstStyle/>
          <a:p>
            <a:endParaRPr/>
          </a:p>
        </p:txBody>
      </p:sp>
      <p:sp>
        <p:nvSpPr>
          <p:cNvPr id="36" name="object 36"/>
          <p:cNvSpPr/>
          <p:nvPr/>
        </p:nvSpPr>
        <p:spPr>
          <a:xfrm>
            <a:off x="1952244" y="2656331"/>
            <a:ext cx="421005" cy="329565"/>
          </a:xfrm>
          <a:custGeom>
            <a:avLst/>
            <a:gdLst/>
            <a:ahLst/>
            <a:cxnLst/>
            <a:rect l="l" t="t" r="r" b="b"/>
            <a:pathLst>
              <a:path w="421005" h="329564">
                <a:moveTo>
                  <a:pt x="365760" y="329183"/>
                </a:moveTo>
                <a:lnTo>
                  <a:pt x="376808" y="285241"/>
                </a:lnTo>
                <a:lnTo>
                  <a:pt x="420624" y="274319"/>
                </a:lnTo>
                <a:lnTo>
                  <a:pt x="365760" y="329183"/>
                </a:lnTo>
                <a:lnTo>
                  <a:pt x="0" y="329183"/>
                </a:lnTo>
                <a:lnTo>
                  <a:pt x="0" y="0"/>
                </a:lnTo>
                <a:lnTo>
                  <a:pt x="420624" y="0"/>
                </a:lnTo>
                <a:lnTo>
                  <a:pt x="420624" y="274319"/>
                </a:lnTo>
              </a:path>
            </a:pathLst>
          </a:custGeom>
          <a:ln w="9161">
            <a:solidFill>
              <a:srgbClr val="3B75BC"/>
            </a:solidFill>
          </a:ln>
        </p:spPr>
        <p:txBody>
          <a:bodyPr wrap="square" lIns="0" tIns="0" rIns="0" bIns="0" rtlCol="0"/>
          <a:lstStyle/>
          <a:p>
            <a:endParaRPr/>
          </a:p>
        </p:txBody>
      </p:sp>
      <p:sp>
        <p:nvSpPr>
          <p:cNvPr id="37" name="object 37"/>
          <p:cNvSpPr txBox="1"/>
          <p:nvPr/>
        </p:nvSpPr>
        <p:spPr>
          <a:xfrm>
            <a:off x="2046604" y="2735518"/>
            <a:ext cx="232410" cy="113664"/>
          </a:xfrm>
          <a:prstGeom prst="rect">
            <a:avLst/>
          </a:prstGeom>
        </p:spPr>
        <p:txBody>
          <a:bodyPr vert="horz" wrap="square" lIns="0" tIns="15875" rIns="0" bIns="0" rtlCol="0">
            <a:spAutoFit/>
          </a:bodyPr>
          <a:lstStyle/>
          <a:p>
            <a:pPr marL="12700">
              <a:lnSpc>
                <a:spcPct val="100000"/>
              </a:lnSpc>
              <a:spcBef>
                <a:spcPts val="125"/>
              </a:spcBef>
            </a:pPr>
            <a:r>
              <a:rPr sz="550" spc="-15" dirty="0">
                <a:solidFill>
                  <a:srgbClr val="4178BD"/>
                </a:solidFill>
                <a:latin typeface="Arial"/>
                <a:cs typeface="Arial"/>
              </a:rPr>
              <a:t>f</a:t>
            </a:r>
            <a:r>
              <a:rPr sz="550" spc="25" dirty="0">
                <a:solidFill>
                  <a:srgbClr val="4178BD"/>
                </a:solidFill>
                <a:latin typeface="Arial"/>
                <a:cs typeface="Arial"/>
              </a:rPr>
              <a:t>(</a:t>
            </a:r>
            <a:r>
              <a:rPr sz="550" spc="-20" dirty="0">
                <a:solidFill>
                  <a:srgbClr val="4178BD"/>
                </a:solidFill>
                <a:latin typeface="Arial"/>
                <a:cs typeface="Arial"/>
              </a:rPr>
              <a:t>ab</a:t>
            </a:r>
            <a:r>
              <a:rPr sz="550" spc="10" dirty="0">
                <a:solidFill>
                  <a:srgbClr val="4178BD"/>
                </a:solidFill>
                <a:latin typeface="Arial"/>
                <a:cs typeface="Arial"/>
              </a:rPr>
              <a:t>c</a:t>
            </a:r>
            <a:r>
              <a:rPr sz="550" spc="25" dirty="0">
                <a:solidFill>
                  <a:srgbClr val="4178BD"/>
                </a:solidFill>
                <a:latin typeface="Arial"/>
                <a:cs typeface="Arial"/>
              </a:rPr>
              <a:t>);</a:t>
            </a:r>
            <a:endParaRPr sz="550">
              <a:latin typeface="Arial"/>
              <a:cs typeface="Arial"/>
            </a:endParaRPr>
          </a:p>
        </p:txBody>
      </p:sp>
      <p:sp>
        <p:nvSpPr>
          <p:cNvPr id="38" name="object 38"/>
          <p:cNvSpPr txBox="1"/>
          <p:nvPr/>
        </p:nvSpPr>
        <p:spPr>
          <a:xfrm>
            <a:off x="1458849" y="2259139"/>
            <a:ext cx="539115" cy="355600"/>
          </a:xfrm>
          <a:prstGeom prst="rect">
            <a:avLst/>
          </a:prstGeom>
        </p:spPr>
        <p:txBody>
          <a:bodyPr vert="horz" wrap="square" lIns="0" tIns="16510" rIns="0" bIns="0" rtlCol="0">
            <a:spAutoFit/>
          </a:bodyPr>
          <a:lstStyle/>
          <a:p>
            <a:pPr marL="57785">
              <a:lnSpc>
                <a:spcPct val="100000"/>
              </a:lnSpc>
              <a:spcBef>
                <a:spcPts val="130"/>
              </a:spcBef>
            </a:pPr>
            <a:r>
              <a:rPr sz="1050" spc="15" dirty="0">
                <a:solidFill>
                  <a:srgbClr val="4178BD"/>
                </a:solidFill>
                <a:latin typeface="Arial"/>
                <a:cs typeface="Arial"/>
              </a:rPr>
              <a:t>Smart</a:t>
            </a:r>
            <a:endParaRPr sz="1050">
              <a:latin typeface="Arial"/>
              <a:cs typeface="Arial"/>
            </a:endParaRPr>
          </a:p>
          <a:p>
            <a:pPr marL="12700">
              <a:lnSpc>
                <a:spcPct val="100000"/>
              </a:lnSpc>
              <a:spcBef>
                <a:spcPts val="40"/>
              </a:spcBef>
            </a:pPr>
            <a:r>
              <a:rPr sz="1050" spc="30" dirty="0">
                <a:solidFill>
                  <a:srgbClr val="4178BD"/>
                </a:solidFill>
                <a:latin typeface="Arial"/>
                <a:cs typeface="Arial"/>
              </a:rPr>
              <a:t>C</a:t>
            </a:r>
            <a:r>
              <a:rPr sz="1050" spc="-15" dirty="0">
                <a:solidFill>
                  <a:srgbClr val="4178BD"/>
                </a:solidFill>
                <a:latin typeface="Arial"/>
                <a:cs typeface="Arial"/>
              </a:rPr>
              <a:t>on</a:t>
            </a:r>
            <a:r>
              <a:rPr sz="1050" spc="-10" dirty="0">
                <a:solidFill>
                  <a:srgbClr val="4178BD"/>
                </a:solidFill>
                <a:latin typeface="Arial"/>
                <a:cs typeface="Arial"/>
              </a:rPr>
              <a:t>t</a:t>
            </a:r>
            <a:r>
              <a:rPr sz="1050" spc="10" dirty="0">
                <a:solidFill>
                  <a:srgbClr val="4178BD"/>
                </a:solidFill>
                <a:latin typeface="Arial"/>
                <a:cs typeface="Arial"/>
              </a:rPr>
              <a:t>r</a:t>
            </a:r>
            <a:r>
              <a:rPr sz="1050" spc="-15" dirty="0">
                <a:solidFill>
                  <a:srgbClr val="4178BD"/>
                </a:solidFill>
                <a:latin typeface="Arial"/>
                <a:cs typeface="Arial"/>
              </a:rPr>
              <a:t>a</a:t>
            </a:r>
            <a:r>
              <a:rPr sz="1050" spc="45" dirty="0">
                <a:solidFill>
                  <a:srgbClr val="4178BD"/>
                </a:solidFill>
                <a:latin typeface="Arial"/>
                <a:cs typeface="Arial"/>
              </a:rPr>
              <a:t>c</a:t>
            </a:r>
            <a:r>
              <a:rPr sz="1050" spc="5" dirty="0">
                <a:solidFill>
                  <a:srgbClr val="4178BD"/>
                </a:solidFill>
                <a:latin typeface="Arial"/>
                <a:cs typeface="Arial"/>
              </a:rPr>
              <a:t>t</a:t>
            </a:r>
            <a:endParaRPr sz="1050">
              <a:latin typeface="Arial"/>
              <a:cs typeface="Arial"/>
            </a:endParaRPr>
          </a:p>
        </p:txBody>
      </p:sp>
      <p:sp>
        <p:nvSpPr>
          <p:cNvPr id="40" name="Date Placeholder 39"/>
          <p:cNvSpPr>
            <a:spLocks noGrp="1"/>
          </p:cNvSpPr>
          <p:nvPr>
            <p:ph type="dt" sz="half" idx="6"/>
          </p:nvPr>
        </p:nvSpPr>
        <p:spPr/>
        <p:txBody>
          <a:bodyPr/>
          <a:lstStyle/>
          <a:p>
            <a:fld id="{2423A5FA-6581-4E5C-805F-3BFCB6FA0662}" type="datetime1">
              <a:rPr lang="zh-CN" altLang="en-US" smtClean="0"/>
              <a:t>2020/8/17</a:t>
            </a:fld>
            <a:endParaRPr lang="en-US"/>
          </a:p>
        </p:txBody>
      </p:sp>
      <p:sp>
        <p:nvSpPr>
          <p:cNvPr id="41" name="Slide Number Placeholder 40"/>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32</a:t>
            </a:fld>
            <a:endParaRPr lang="en-US" altLang="zh-CN" spc="5"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70509"/>
            <a:ext cx="7373111" cy="447558"/>
          </a:xfrm>
          <a:prstGeom prst="rect">
            <a:avLst/>
          </a:prstGeom>
        </p:spPr>
        <p:txBody>
          <a:bodyPr vert="horz" wrap="square" lIns="0" tIns="16510" rIns="0" bIns="0" rtlCol="0">
            <a:spAutoFit/>
          </a:bodyPr>
          <a:lstStyle/>
          <a:p>
            <a:pPr marL="12700">
              <a:lnSpc>
                <a:spcPct val="100000"/>
              </a:lnSpc>
              <a:spcBef>
                <a:spcPts val="130"/>
              </a:spcBef>
              <a:tabLst>
                <a:tab pos="4043045" algn="l"/>
              </a:tabLst>
            </a:pPr>
            <a:r>
              <a:rPr sz="2800" b="1" spc="25" dirty="0"/>
              <a:t>The</a:t>
            </a:r>
            <a:r>
              <a:rPr sz="2800" b="1" spc="45" dirty="0"/>
              <a:t> </a:t>
            </a:r>
            <a:r>
              <a:rPr sz="2800" b="1" spc="-15" dirty="0"/>
              <a:t>Blockchain</a:t>
            </a:r>
            <a:r>
              <a:rPr sz="2800" b="1" spc="185" dirty="0"/>
              <a:t> </a:t>
            </a:r>
            <a:r>
              <a:rPr sz="2800" b="1" spc="-5" dirty="0" smtClean="0"/>
              <a:t>Administrator</a:t>
            </a:r>
            <a:r>
              <a:rPr lang="en-US" sz="2800" b="1" spc="-5" dirty="0" smtClean="0"/>
              <a:t>s </a:t>
            </a:r>
            <a:r>
              <a:rPr sz="2800" b="1" spc="-15" dirty="0" smtClean="0"/>
              <a:t>(Operator</a:t>
            </a:r>
            <a:r>
              <a:rPr lang="en-US" sz="2800" b="1" spc="-15" dirty="0" smtClean="0"/>
              <a:t>s</a:t>
            </a:r>
            <a:r>
              <a:rPr sz="2800" b="1" spc="-15" dirty="0" smtClean="0"/>
              <a:t>)</a:t>
            </a:r>
            <a:endParaRPr sz="2800" b="1" dirty="0"/>
          </a:p>
        </p:txBody>
      </p:sp>
      <p:sp>
        <p:nvSpPr>
          <p:cNvPr id="3" name="object 3"/>
          <p:cNvSpPr/>
          <p:nvPr/>
        </p:nvSpPr>
        <p:spPr>
          <a:xfrm>
            <a:off x="7694676" y="434339"/>
            <a:ext cx="1243965" cy="850900"/>
          </a:xfrm>
          <a:custGeom>
            <a:avLst/>
            <a:gdLst/>
            <a:ahLst/>
            <a:cxnLst/>
            <a:rect l="l" t="t" r="r" b="b"/>
            <a:pathLst>
              <a:path w="1243965" h="850900">
                <a:moveTo>
                  <a:pt x="1101978" y="0"/>
                </a:moveTo>
                <a:lnTo>
                  <a:pt x="141604" y="0"/>
                </a:lnTo>
                <a:lnTo>
                  <a:pt x="96836" y="7229"/>
                </a:lnTo>
                <a:lnTo>
                  <a:pt x="57963" y="27358"/>
                </a:lnTo>
                <a:lnTo>
                  <a:pt x="27314" y="58046"/>
                </a:lnTo>
                <a:lnTo>
                  <a:pt x="7216" y="96950"/>
                </a:lnTo>
                <a:lnTo>
                  <a:pt x="0" y="141732"/>
                </a:lnTo>
                <a:lnTo>
                  <a:pt x="0" y="708660"/>
                </a:lnTo>
                <a:lnTo>
                  <a:pt x="7216" y="753441"/>
                </a:lnTo>
                <a:lnTo>
                  <a:pt x="27314" y="792345"/>
                </a:lnTo>
                <a:lnTo>
                  <a:pt x="57963" y="823033"/>
                </a:lnTo>
                <a:lnTo>
                  <a:pt x="96836" y="843162"/>
                </a:lnTo>
                <a:lnTo>
                  <a:pt x="141604" y="850392"/>
                </a:lnTo>
                <a:lnTo>
                  <a:pt x="1101978" y="850392"/>
                </a:lnTo>
                <a:lnTo>
                  <a:pt x="1146747" y="843162"/>
                </a:lnTo>
                <a:lnTo>
                  <a:pt x="1185620" y="823033"/>
                </a:lnTo>
                <a:lnTo>
                  <a:pt x="1216269" y="792345"/>
                </a:lnTo>
                <a:lnTo>
                  <a:pt x="1236367" y="753441"/>
                </a:lnTo>
                <a:lnTo>
                  <a:pt x="1243583" y="708660"/>
                </a:lnTo>
                <a:lnTo>
                  <a:pt x="1243583" y="141732"/>
                </a:lnTo>
                <a:lnTo>
                  <a:pt x="1236367" y="96950"/>
                </a:lnTo>
                <a:lnTo>
                  <a:pt x="1216269" y="58046"/>
                </a:lnTo>
                <a:lnTo>
                  <a:pt x="1185620" y="27358"/>
                </a:lnTo>
                <a:lnTo>
                  <a:pt x="1146747" y="7229"/>
                </a:lnTo>
                <a:lnTo>
                  <a:pt x="1101978" y="0"/>
                </a:lnTo>
                <a:close/>
              </a:path>
            </a:pathLst>
          </a:custGeom>
          <a:solidFill>
            <a:srgbClr val="FFFFFF"/>
          </a:solidFill>
        </p:spPr>
        <p:txBody>
          <a:bodyPr wrap="square" lIns="0" tIns="0" rIns="0" bIns="0" rtlCol="0"/>
          <a:lstStyle/>
          <a:p>
            <a:endParaRPr/>
          </a:p>
        </p:txBody>
      </p:sp>
      <p:sp>
        <p:nvSpPr>
          <p:cNvPr id="4" name="object 4"/>
          <p:cNvSpPr/>
          <p:nvPr/>
        </p:nvSpPr>
        <p:spPr>
          <a:xfrm>
            <a:off x="7694676" y="434339"/>
            <a:ext cx="1243965" cy="850900"/>
          </a:xfrm>
          <a:custGeom>
            <a:avLst/>
            <a:gdLst/>
            <a:ahLst/>
            <a:cxnLst/>
            <a:rect l="l" t="t" r="r" b="b"/>
            <a:pathLst>
              <a:path w="1243965" h="850900">
                <a:moveTo>
                  <a:pt x="0" y="141732"/>
                </a:moveTo>
                <a:lnTo>
                  <a:pt x="7216" y="96950"/>
                </a:lnTo>
                <a:lnTo>
                  <a:pt x="27314" y="58046"/>
                </a:lnTo>
                <a:lnTo>
                  <a:pt x="57963" y="27358"/>
                </a:lnTo>
                <a:lnTo>
                  <a:pt x="96836" y="7229"/>
                </a:lnTo>
                <a:lnTo>
                  <a:pt x="141604" y="0"/>
                </a:lnTo>
                <a:lnTo>
                  <a:pt x="1101978" y="0"/>
                </a:lnTo>
                <a:lnTo>
                  <a:pt x="1146747" y="7229"/>
                </a:lnTo>
                <a:lnTo>
                  <a:pt x="1185620" y="27358"/>
                </a:lnTo>
                <a:lnTo>
                  <a:pt x="1216269" y="58046"/>
                </a:lnTo>
                <a:lnTo>
                  <a:pt x="1236367" y="96950"/>
                </a:lnTo>
                <a:lnTo>
                  <a:pt x="1243583" y="141732"/>
                </a:lnTo>
                <a:lnTo>
                  <a:pt x="1243583" y="708660"/>
                </a:lnTo>
                <a:lnTo>
                  <a:pt x="1236367" y="753441"/>
                </a:lnTo>
                <a:lnTo>
                  <a:pt x="1216269" y="792345"/>
                </a:lnTo>
                <a:lnTo>
                  <a:pt x="1185620" y="823033"/>
                </a:lnTo>
                <a:lnTo>
                  <a:pt x="1146747" y="843162"/>
                </a:lnTo>
                <a:lnTo>
                  <a:pt x="1101978" y="850392"/>
                </a:lnTo>
                <a:lnTo>
                  <a:pt x="141604" y="850392"/>
                </a:lnTo>
                <a:lnTo>
                  <a:pt x="96836" y="843162"/>
                </a:lnTo>
                <a:lnTo>
                  <a:pt x="57963" y="823033"/>
                </a:lnTo>
                <a:lnTo>
                  <a:pt x="27314" y="792345"/>
                </a:lnTo>
                <a:lnTo>
                  <a:pt x="7216" y="753441"/>
                </a:lnTo>
                <a:lnTo>
                  <a:pt x="0" y="708660"/>
                </a:lnTo>
                <a:lnTo>
                  <a:pt x="0" y="141732"/>
                </a:lnTo>
                <a:close/>
              </a:path>
            </a:pathLst>
          </a:custGeom>
          <a:ln w="9161">
            <a:solidFill>
              <a:srgbClr val="497DBA"/>
            </a:solidFill>
          </a:ln>
        </p:spPr>
        <p:txBody>
          <a:bodyPr wrap="square" lIns="0" tIns="0" rIns="0" bIns="0" rtlCol="0"/>
          <a:lstStyle/>
          <a:p>
            <a:endParaRPr/>
          </a:p>
        </p:txBody>
      </p:sp>
      <p:sp>
        <p:nvSpPr>
          <p:cNvPr id="5" name="object 5"/>
          <p:cNvSpPr txBox="1"/>
          <p:nvPr/>
        </p:nvSpPr>
        <p:spPr>
          <a:xfrm>
            <a:off x="7910068" y="676211"/>
            <a:ext cx="812165" cy="355600"/>
          </a:xfrm>
          <a:prstGeom prst="rect">
            <a:avLst/>
          </a:prstGeom>
        </p:spPr>
        <p:txBody>
          <a:bodyPr vert="horz" wrap="square" lIns="0" tIns="11430" rIns="0" bIns="0" rtlCol="0">
            <a:spAutoFit/>
          </a:bodyPr>
          <a:lstStyle/>
          <a:p>
            <a:pPr marL="12700" marR="5080" indent="73025">
              <a:lnSpc>
                <a:spcPct val="103099"/>
              </a:lnSpc>
              <a:spcBef>
                <a:spcPts val="90"/>
              </a:spcBef>
            </a:pPr>
            <a:r>
              <a:rPr sz="1050" dirty="0">
                <a:solidFill>
                  <a:srgbClr val="4178BD"/>
                </a:solidFill>
                <a:latin typeface="Arial"/>
                <a:cs typeface="Arial"/>
              </a:rPr>
              <a:t>Blockchain  </a:t>
            </a:r>
            <a:r>
              <a:rPr sz="1050" spc="-55" dirty="0">
                <a:solidFill>
                  <a:srgbClr val="4178BD"/>
                </a:solidFill>
                <a:latin typeface="Arial"/>
                <a:cs typeface="Arial"/>
              </a:rPr>
              <a:t>A</a:t>
            </a:r>
            <a:r>
              <a:rPr sz="1050" spc="-15" dirty="0">
                <a:solidFill>
                  <a:srgbClr val="4178BD"/>
                </a:solidFill>
                <a:latin typeface="Arial"/>
                <a:cs typeface="Arial"/>
              </a:rPr>
              <a:t>d</a:t>
            </a:r>
            <a:r>
              <a:rPr sz="1050" spc="55" dirty="0">
                <a:solidFill>
                  <a:srgbClr val="4178BD"/>
                </a:solidFill>
                <a:latin typeface="Arial"/>
                <a:cs typeface="Arial"/>
              </a:rPr>
              <a:t>m</a:t>
            </a:r>
            <a:r>
              <a:rPr sz="1050" spc="-20" dirty="0">
                <a:solidFill>
                  <a:srgbClr val="4178BD"/>
                </a:solidFill>
                <a:latin typeface="Arial"/>
                <a:cs typeface="Arial"/>
              </a:rPr>
              <a:t>i</a:t>
            </a:r>
            <a:r>
              <a:rPr sz="1050" spc="-15" dirty="0">
                <a:solidFill>
                  <a:srgbClr val="4178BD"/>
                </a:solidFill>
                <a:latin typeface="Arial"/>
                <a:cs typeface="Arial"/>
              </a:rPr>
              <a:t>n</a:t>
            </a:r>
            <a:r>
              <a:rPr sz="1050" spc="-20" dirty="0">
                <a:solidFill>
                  <a:srgbClr val="4178BD"/>
                </a:solidFill>
                <a:latin typeface="Arial"/>
                <a:cs typeface="Arial"/>
              </a:rPr>
              <a:t>i</a:t>
            </a:r>
            <a:r>
              <a:rPr sz="1050" spc="45" dirty="0">
                <a:solidFill>
                  <a:srgbClr val="4178BD"/>
                </a:solidFill>
                <a:latin typeface="Arial"/>
                <a:cs typeface="Arial"/>
              </a:rPr>
              <a:t>s</a:t>
            </a:r>
            <a:r>
              <a:rPr sz="1050" spc="-10" dirty="0">
                <a:solidFill>
                  <a:srgbClr val="4178BD"/>
                </a:solidFill>
                <a:latin typeface="Arial"/>
                <a:cs typeface="Arial"/>
              </a:rPr>
              <a:t>t</a:t>
            </a:r>
            <a:r>
              <a:rPr sz="1050" spc="10" dirty="0">
                <a:solidFill>
                  <a:srgbClr val="4178BD"/>
                </a:solidFill>
                <a:latin typeface="Arial"/>
                <a:cs typeface="Arial"/>
              </a:rPr>
              <a:t>r</a:t>
            </a:r>
            <a:r>
              <a:rPr sz="1050" spc="-15" dirty="0">
                <a:solidFill>
                  <a:srgbClr val="4178BD"/>
                </a:solidFill>
                <a:latin typeface="Arial"/>
                <a:cs typeface="Arial"/>
              </a:rPr>
              <a:t>a</a:t>
            </a:r>
            <a:r>
              <a:rPr sz="1050" spc="-10" dirty="0">
                <a:solidFill>
                  <a:srgbClr val="4178BD"/>
                </a:solidFill>
                <a:latin typeface="Arial"/>
                <a:cs typeface="Arial"/>
              </a:rPr>
              <a:t>t</a:t>
            </a:r>
            <a:r>
              <a:rPr sz="1050" spc="-15" dirty="0">
                <a:solidFill>
                  <a:srgbClr val="4178BD"/>
                </a:solidFill>
                <a:latin typeface="Arial"/>
                <a:cs typeface="Arial"/>
              </a:rPr>
              <a:t>o</a:t>
            </a:r>
            <a:r>
              <a:rPr sz="1050" spc="10" dirty="0">
                <a:solidFill>
                  <a:srgbClr val="4178BD"/>
                </a:solidFill>
                <a:latin typeface="Arial"/>
                <a:cs typeface="Arial"/>
              </a:rPr>
              <a:t>r</a:t>
            </a:r>
            <a:endParaRPr sz="1050">
              <a:latin typeface="Arial"/>
              <a:cs typeface="Arial"/>
            </a:endParaRPr>
          </a:p>
        </p:txBody>
      </p:sp>
      <p:sp>
        <p:nvSpPr>
          <p:cNvPr id="6" name="object 6"/>
          <p:cNvSpPr/>
          <p:nvPr/>
        </p:nvSpPr>
        <p:spPr>
          <a:xfrm>
            <a:off x="7525511" y="109727"/>
            <a:ext cx="429768" cy="640079"/>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7663560" y="441070"/>
            <a:ext cx="161290" cy="234950"/>
          </a:xfrm>
          <a:prstGeom prst="rect">
            <a:avLst/>
          </a:prstGeom>
        </p:spPr>
        <p:txBody>
          <a:bodyPr vert="horz" wrap="square" lIns="0" tIns="15240" rIns="0" bIns="0" rtlCol="0">
            <a:spAutoFit/>
          </a:bodyPr>
          <a:lstStyle/>
          <a:p>
            <a:pPr marL="12700">
              <a:lnSpc>
                <a:spcPct val="100000"/>
              </a:lnSpc>
              <a:spcBef>
                <a:spcPts val="120"/>
              </a:spcBef>
            </a:pPr>
            <a:r>
              <a:rPr sz="1350" b="1" spc="15" dirty="0">
                <a:solidFill>
                  <a:srgbClr val="FFFFFF"/>
                </a:solidFill>
                <a:latin typeface="Arial"/>
                <a:cs typeface="Arial"/>
              </a:rPr>
              <a:t>O</a:t>
            </a:r>
            <a:endParaRPr sz="1350">
              <a:latin typeface="Arial"/>
              <a:cs typeface="Arial"/>
            </a:endParaRPr>
          </a:p>
        </p:txBody>
      </p:sp>
      <p:sp>
        <p:nvSpPr>
          <p:cNvPr id="8" name="object 8"/>
          <p:cNvSpPr txBox="1"/>
          <p:nvPr/>
        </p:nvSpPr>
        <p:spPr>
          <a:xfrm>
            <a:off x="372287" y="1073911"/>
            <a:ext cx="6695440" cy="575945"/>
          </a:xfrm>
          <a:prstGeom prst="rect">
            <a:avLst/>
          </a:prstGeom>
        </p:spPr>
        <p:txBody>
          <a:bodyPr vert="horz" wrap="square" lIns="0" tIns="13335" rIns="0" bIns="0" rtlCol="0">
            <a:spAutoFit/>
          </a:bodyPr>
          <a:lstStyle/>
          <a:p>
            <a:pPr marL="12700" marR="5080">
              <a:lnSpc>
                <a:spcPct val="100000"/>
              </a:lnSpc>
              <a:spcBef>
                <a:spcPts val="105"/>
              </a:spcBef>
            </a:pPr>
            <a:r>
              <a:rPr sz="1800" spc="15" dirty="0">
                <a:solidFill>
                  <a:srgbClr val="777677"/>
                </a:solidFill>
                <a:latin typeface="Arial"/>
                <a:cs typeface="Arial"/>
              </a:rPr>
              <a:t>Blockchain</a:t>
            </a:r>
            <a:r>
              <a:rPr sz="1800" spc="-210" dirty="0">
                <a:solidFill>
                  <a:srgbClr val="777677"/>
                </a:solidFill>
                <a:latin typeface="Arial"/>
                <a:cs typeface="Arial"/>
              </a:rPr>
              <a:t> </a:t>
            </a:r>
            <a:r>
              <a:rPr sz="1800" spc="10" dirty="0">
                <a:solidFill>
                  <a:srgbClr val="777677"/>
                </a:solidFill>
                <a:latin typeface="Arial"/>
                <a:cs typeface="Arial"/>
              </a:rPr>
              <a:t>administrators’</a:t>
            </a:r>
            <a:r>
              <a:rPr sz="1800" spc="-325" dirty="0">
                <a:solidFill>
                  <a:srgbClr val="777677"/>
                </a:solidFill>
                <a:latin typeface="Arial"/>
                <a:cs typeface="Arial"/>
              </a:rPr>
              <a:t> </a:t>
            </a:r>
            <a:r>
              <a:rPr sz="1800" spc="5" dirty="0">
                <a:solidFill>
                  <a:srgbClr val="777677"/>
                </a:solidFill>
                <a:latin typeface="Arial"/>
                <a:cs typeface="Arial"/>
              </a:rPr>
              <a:t>primary</a:t>
            </a:r>
            <a:r>
              <a:rPr sz="1800" spc="-35" dirty="0">
                <a:solidFill>
                  <a:srgbClr val="777677"/>
                </a:solidFill>
                <a:latin typeface="Arial"/>
                <a:cs typeface="Arial"/>
              </a:rPr>
              <a:t> </a:t>
            </a:r>
            <a:r>
              <a:rPr sz="1800" spc="5" dirty="0">
                <a:solidFill>
                  <a:srgbClr val="777677"/>
                </a:solidFill>
                <a:latin typeface="Arial"/>
                <a:cs typeface="Arial"/>
              </a:rPr>
              <a:t>interests</a:t>
            </a:r>
            <a:r>
              <a:rPr sz="1800" spc="-105" dirty="0">
                <a:solidFill>
                  <a:srgbClr val="777677"/>
                </a:solidFill>
                <a:latin typeface="Arial"/>
                <a:cs typeface="Arial"/>
              </a:rPr>
              <a:t> </a:t>
            </a:r>
            <a:r>
              <a:rPr sz="1800" spc="-10" dirty="0">
                <a:solidFill>
                  <a:srgbClr val="777677"/>
                </a:solidFill>
                <a:latin typeface="Arial"/>
                <a:cs typeface="Arial"/>
              </a:rPr>
              <a:t>are</a:t>
            </a:r>
            <a:r>
              <a:rPr sz="1800" spc="10" dirty="0">
                <a:solidFill>
                  <a:srgbClr val="777677"/>
                </a:solidFill>
                <a:latin typeface="Arial"/>
                <a:cs typeface="Arial"/>
              </a:rPr>
              <a:t> in</a:t>
            </a:r>
            <a:r>
              <a:rPr sz="1800" spc="-60" dirty="0">
                <a:solidFill>
                  <a:srgbClr val="777677"/>
                </a:solidFill>
                <a:latin typeface="Arial"/>
                <a:cs typeface="Arial"/>
              </a:rPr>
              <a:t> </a:t>
            </a:r>
            <a:r>
              <a:rPr sz="1800" dirty="0">
                <a:solidFill>
                  <a:srgbClr val="777677"/>
                </a:solidFill>
                <a:latin typeface="Arial"/>
                <a:cs typeface="Arial"/>
              </a:rPr>
              <a:t>the</a:t>
            </a:r>
            <a:r>
              <a:rPr sz="1800" spc="10" dirty="0">
                <a:solidFill>
                  <a:srgbClr val="777677"/>
                </a:solidFill>
                <a:latin typeface="Arial"/>
                <a:cs typeface="Arial"/>
              </a:rPr>
              <a:t> </a:t>
            </a:r>
            <a:r>
              <a:rPr sz="1800" spc="5" dirty="0">
                <a:solidFill>
                  <a:srgbClr val="777677"/>
                </a:solidFill>
                <a:latin typeface="Arial"/>
                <a:cs typeface="Arial"/>
              </a:rPr>
              <a:t>deployment  </a:t>
            </a:r>
            <a:r>
              <a:rPr sz="1800" dirty="0">
                <a:solidFill>
                  <a:srgbClr val="777677"/>
                </a:solidFill>
                <a:latin typeface="Arial"/>
                <a:cs typeface="Arial"/>
              </a:rPr>
              <a:t>and operation of </a:t>
            </a:r>
            <a:r>
              <a:rPr sz="1800" spc="-5" dirty="0">
                <a:solidFill>
                  <a:srgbClr val="777677"/>
                </a:solidFill>
                <a:latin typeface="Arial"/>
                <a:cs typeface="Arial"/>
              </a:rPr>
              <a:t>part </a:t>
            </a:r>
            <a:r>
              <a:rPr sz="1800" dirty="0">
                <a:solidFill>
                  <a:srgbClr val="777677"/>
                </a:solidFill>
                <a:latin typeface="Arial"/>
                <a:cs typeface="Arial"/>
              </a:rPr>
              <a:t>of the</a:t>
            </a:r>
            <a:r>
              <a:rPr sz="1800" spc="-120" dirty="0">
                <a:solidFill>
                  <a:srgbClr val="777677"/>
                </a:solidFill>
                <a:latin typeface="Arial"/>
                <a:cs typeface="Arial"/>
              </a:rPr>
              <a:t> </a:t>
            </a:r>
            <a:r>
              <a:rPr sz="1800" spc="15" dirty="0">
                <a:solidFill>
                  <a:srgbClr val="777677"/>
                </a:solidFill>
                <a:latin typeface="Arial"/>
                <a:cs typeface="Arial"/>
              </a:rPr>
              <a:t>blockchain:</a:t>
            </a:r>
            <a:endParaRPr sz="1800" dirty="0">
              <a:latin typeface="Arial"/>
              <a:cs typeface="Arial"/>
            </a:endParaRPr>
          </a:p>
        </p:txBody>
      </p:sp>
      <p:sp>
        <p:nvSpPr>
          <p:cNvPr id="9" name="object 9"/>
          <p:cNvSpPr txBox="1"/>
          <p:nvPr/>
        </p:nvSpPr>
        <p:spPr>
          <a:xfrm>
            <a:off x="307598" y="3589541"/>
            <a:ext cx="7108190" cy="300990"/>
          </a:xfrm>
          <a:prstGeom prst="rect">
            <a:avLst/>
          </a:prstGeom>
        </p:spPr>
        <p:txBody>
          <a:bodyPr vert="horz" wrap="square" lIns="0" tIns="13335" rIns="0" bIns="0" rtlCol="0">
            <a:spAutoFit/>
          </a:bodyPr>
          <a:lstStyle/>
          <a:p>
            <a:pPr marL="12700">
              <a:lnSpc>
                <a:spcPct val="100000"/>
              </a:lnSpc>
              <a:spcBef>
                <a:spcPts val="105"/>
              </a:spcBef>
            </a:pPr>
            <a:r>
              <a:rPr sz="1800" spc="-25" dirty="0">
                <a:solidFill>
                  <a:srgbClr val="777677"/>
                </a:solidFill>
                <a:latin typeface="Arial"/>
                <a:cs typeface="Arial"/>
              </a:rPr>
              <a:t>They </a:t>
            </a:r>
            <a:r>
              <a:rPr sz="1800" spc="10" dirty="0">
                <a:solidFill>
                  <a:srgbClr val="777677"/>
                </a:solidFill>
                <a:latin typeface="Arial"/>
                <a:cs typeface="Arial"/>
              </a:rPr>
              <a:t>should </a:t>
            </a:r>
            <a:r>
              <a:rPr sz="1800" spc="-15" dirty="0">
                <a:solidFill>
                  <a:srgbClr val="777677"/>
                </a:solidFill>
                <a:latin typeface="Arial"/>
                <a:cs typeface="Arial"/>
              </a:rPr>
              <a:t>NOT </a:t>
            </a:r>
            <a:r>
              <a:rPr sz="1800" spc="-25" dirty="0">
                <a:solidFill>
                  <a:srgbClr val="777677"/>
                </a:solidFill>
                <a:latin typeface="Arial"/>
                <a:cs typeface="Arial"/>
              </a:rPr>
              <a:t>have </a:t>
            </a:r>
            <a:r>
              <a:rPr sz="1800" dirty="0">
                <a:solidFill>
                  <a:srgbClr val="777677"/>
                </a:solidFill>
                <a:latin typeface="Arial"/>
                <a:cs typeface="Arial"/>
              </a:rPr>
              <a:t>to care about development </a:t>
            </a:r>
            <a:r>
              <a:rPr sz="1800" spc="10" dirty="0">
                <a:solidFill>
                  <a:srgbClr val="777677"/>
                </a:solidFill>
                <a:latin typeface="Arial"/>
                <a:cs typeface="Arial"/>
              </a:rPr>
              <a:t>concerns, </a:t>
            </a:r>
            <a:r>
              <a:rPr sz="1800" spc="15" dirty="0">
                <a:solidFill>
                  <a:srgbClr val="777677"/>
                </a:solidFill>
                <a:latin typeface="Arial"/>
                <a:cs typeface="Arial"/>
              </a:rPr>
              <a:t>such</a:t>
            </a:r>
            <a:r>
              <a:rPr sz="1800" spc="-229" dirty="0">
                <a:solidFill>
                  <a:srgbClr val="777677"/>
                </a:solidFill>
                <a:latin typeface="Arial"/>
                <a:cs typeface="Arial"/>
              </a:rPr>
              <a:t> </a:t>
            </a:r>
            <a:r>
              <a:rPr sz="1800" spc="10" dirty="0">
                <a:solidFill>
                  <a:srgbClr val="777677"/>
                </a:solidFill>
                <a:latin typeface="Arial"/>
                <a:cs typeface="Arial"/>
              </a:rPr>
              <a:t>as:</a:t>
            </a:r>
            <a:endParaRPr sz="1800" dirty="0">
              <a:latin typeface="Arial"/>
              <a:cs typeface="Arial"/>
            </a:endParaRPr>
          </a:p>
        </p:txBody>
      </p:sp>
      <p:sp>
        <p:nvSpPr>
          <p:cNvPr id="10" name="object 10"/>
          <p:cNvSpPr/>
          <p:nvPr/>
        </p:nvSpPr>
        <p:spPr>
          <a:xfrm>
            <a:off x="1646177" y="4044620"/>
            <a:ext cx="1577339" cy="57150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705614" y="4076624"/>
            <a:ext cx="1463040" cy="457200"/>
          </a:xfrm>
          <a:custGeom>
            <a:avLst/>
            <a:gdLst/>
            <a:ahLst/>
            <a:cxnLst/>
            <a:rect l="l" t="t" r="r" b="b"/>
            <a:pathLst>
              <a:path w="1463039" h="457200">
                <a:moveTo>
                  <a:pt x="0" y="76200"/>
                </a:moveTo>
                <a:lnTo>
                  <a:pt x="5974" y="46537"/>
                </a:lnTo>
                <a:lnTo>
                  <a:pt x="22272" y="22317"/>
                </a:lnTo>
                <a:lnTo>
                  <a:pt x="46452" y="5987"/>
                </a:lnTo>
                <a:lnTo>
                  <a:pt x="76073" y="0"/>
                </a:lnTo>
                <a:lnTo>
                  <a:pt x="1386967" y="0"/>
                </a:lnTo>
                <a:lnTo>
                  <a:pt x="1416587" y="5987"/>
                </a:lnTo>
                <a:lnTo>
                  <a:pt x="1440767" y="22317"/>
                </a:lnTo>
                <a:lnTo>
                  <a:pt x="1457065" y="46537"/>
                </a:lnTo>
                <a:lnTo>
                  <a:pt x="1463039" y="76200"/>
                </a:lnTo>
                <a:lnTo>
                  <a:pt x="1463039" y="381000"/>
                </a:lnTo>
                <a:lnTo>
                  <a:pt x="1457065" y="410662"/>
                </a:lnTo>
                <a:lnTo>
                  <a:pt x="1440767" y="434882"/>
                </a:lnTo>
                <a:lnTo>
                  <a:pt x="1416587" y="451212"/>
                </a:lnTo>
                <a:lnTo>
                  <a:pt x="1386967" y="457200"/>
                </a:lnTo>
                <a:lnTo>
                  <a:pt x="76073" y="457200"/>
                </a:lnTo>
                <a:lnTo>
                  <a:pt x="46452" y="451212"/>
                </a:lnTo>
                <a:lnTo>
                  <a:pt x="22272" y="434882"/>
                </a:lnTo>
                <a:lnTo>
                  <a:pt x="5974" y="410662"/>
                </a:lnTo>
                <a:lnTo>
                  <a:pt x="0" y="381000"/>
                </a:lnTo>
                <a:lnTo>
                  <a:pt x="0" y="76200"/>
                </a:lnTo>
                <a:close/>
              </a:path>
            </a:pathLst>
          </a:custGeom>
          <a:ln w="9161">
            <a:solidFill>
              <a:srgbClr val="BEBEBE"/>
            </a:solidFill>
          </a:ln>
        </p:spPr>
        <p:txBody>
          <a:bodyPr wrap="square" lIns="0" tIns="0" rIns="0" bIns="0" rtlCol="0"/>
          <a:lstStyle/>
          <a:p>
            <a:endParaRPr/>
          </a:p>
        </p:txBody>
      </p:sp>
      <p:sp>
        <p:nvSpPr>
          <p:cNvPr id="12" name="object 12"/>
          <p:cNvSpPr txBox="1"/>
          <p:nvPr/>
        </p:nvSpPr>
        <p:spPr>
          <a:xfrm>
            <a:off x="1781052" y="4199662"/>
            <a:ext cx="1327785" cy="234950"/>
          </a:xfrm>
          <a:prstGeom prst="rect">
            <a:avLst/>
          </a:prstGeom>
        </p:spPr>
        <p:txBody>
          <a:bodyPr vert="horz" wrap="square" lIns="0" tIns="15240" rIns="0" bIns="0" rtlCol="0">
            <a:spAutoFit/>
          </a:bodyPr>
          <a:lstStyle/>
          <a:p>
            <a:pPr marL="12700">
              <a:lnSpc>
                <a:spcPct val="100000"/>
              </a:lnSpc>
              <a:spcBef>
                <a:spcPts val="120"/>
              </a:spcBef>
            </a:pPr>
            <a:r>
              <a:rPr sz="1350" spc="5" dirty="0">
                <a:solidFill>
                  <a:srgbClr val="BEBEBE"/>
                </a:solidFill>
                <a:latin typeface="Arial"/>
                <a:cs typeface="Arial"/>
              </a:rPr>
              <a:t>Application</a:t>
            </a:r>
            <a:r>
              <a:rPr sz="1350" spc="45" dirty="0">
                <a:solidFill>
                  <a:srgbClr val="BEBEBE"/>
                </a:solidFill>
                <a:latin typeface="Arial"/>
                <a:cs typeface="Arial"/>
              </a:rPr>
              <a:t> </a:t>
            </a:r>
            <a:r>
              <a:rPr sz="1350" spc="30" dirty="0">
                <a:solidFill>
                  <a:srgbClr val="BEBEBE"/>
                </a:solidFill>
                <a:latin typeface="Arial"/>
                <a:cs typeface="Arial"/>
              </a:rPr>
              <a:t>code</a:t>
            </a:r>
            <a:endParaRPr sz="1350">
              <a:latin typeface="Arial"/>
              <a:cs typeface="Arial"/>
            </a:endParaRPr>
          </a:p>
        </p:txBody>
      </p:sp>
      <p:sp>
        <p:nvSpPr>
          <p:cNvPr id="13" name="object 13"/>
          <p:cNvSpPr/>
          <p:nvPr/>
        </p:nvSpPr>
        <p:spPr>
          <a:xfrm>
            <a:off x="3246378" y="4044620"/>
            <a:ext cx="2025396" cy="57150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3305814" y="4076624"/>
            <a:ext cx="1911350" cy="457200"/>
          </a:xfrm>
          <a:custGeom>
            <a:avLst/>
            <a:gdLst/>
            <a:ahLst/>
            <a:cxnLst/>
            <a:rect l="l" t="t" r="r" b="b"/>
            <a:pathLst>
              <a:path w="1911350" h="457200">
                <a:moveTo>
                  <a:pt x="0" y="76200"/>
                </a:moveTo>
                <a:lnTo>
                  <a:pt x="5974" y="46537"/>
                </a:lnTo>
                <a:lnTo>
                  <a:pt x="22272" y="22317"/>
                </a:lnTo>
                <a:lnTo>
                  <a:pt x="46452" y="5987"/>
                </a:lnTo>
                <a:lnTo>
                  <a:pt x="76073" y="0"/>
                </a:lnTo>
                <a:lnTo>
                  <a:pt x="1835023" y="0"/>
                </a:lnTo>
                <a:lnTo>
                  <a:pt x="1864643" y="5987"/>
                </a:lnTo>
                <a:lnTo>
                  <a:pt x="1888823" y="22317"/>
                </a:lnTo>
                <a:lnTo>
                  <a:pt x="1905121" y="46537"/>
                </a:lnTo>
                <a:lnTo>
                  <a:pt x="1911096" y="76200"/>
                </a:lnTo>
                <a:lnTo>
                  <a:pt x="1911096" y="381000"/>
                </a:lnTo>
                <a:lnTo>
                  <a:pt x="1905121" y="410662"/>
                </a:lnTo>
                <a:lnTo>
                  <a:pt x="1888823" y="434882"/>
                </a:lnTo>
                <a:lnTo>
                  <a:pt x="1864643" y="451212"/>
                </a:lnTo>
                <a:lnTo>
                  <a:pt x="1835023" y="457200"/>
                </a:lnTo>
                <a:lnTo>
                  <a:pt x="76073" y="457200"/>
                </a:lnTo>
                <a:lnTo>
                  <a:pt x="46452" y="451212"/>
                </a:lnTo>
                <a:lnTo>
                  <a:pt x="22272" y="434882"/>
                </a:lnTo>
                <a:lnTo>
                  <a:pt x="5974" y="410662"/>
                </a:lnTo>
                <a:lnTo>
                  <a:pt x="0" y="381000"/>
                </a:lnTo>
                <a:lnTo>
                  <a:pt x="0" y="76200"/>
                </a:lnTo>
                <a:close/>
              </a:path>
            </a:pathLst>
          </a:custGeom>
          <a:ln w="9161">
            <a:solidFill>
              <a:srgbClr val="BEBEBE"/>
            </a:solidFill>
          </a:ln>
        </p:spPr>
        <p:txBody>
          <a:bodyPr wrap="square" lIns="0" tIns="0" rIns="0" bIns="0" rtlCol="0"/>
          <a:lstStyle/>
          <a:p>
            <a:endParaRPr/>
          </a:p>
        </p:txBody>
      </p:sp>
      <p:sp>
        <p:nvSpPr>
          <p:cNvPr id="15" name="object 15"/>
          <p:cNvSpPr txBox="1"/>
          <p:nvPr/>
        </p:nvSpPr>
        <p:spPr>
          <a:xfrm>
            <a:off x="3451610" y="4217950"/>
            <a:ext cx="1610995" cy="234950"/>
          </a:xfrm>
          <a:prstGeom prst="rect">
            <a:avLst/>
          </a:prstGeom>
        </p:spPr>
        <p:txBody>
          <a:bodyPr vert="horz" wrap="square" lIns="0" tIns="15240" rIns="0" bIns="0" rtlCol="0">
            <a:spAutoFit/>
          </a:bodyPr>
          <a:lstStyle/>
          <a:p>
            <a:pPr marL="12700">
              <a:lnSpc>
                <a:spcPct val="100000"/>
              </a:lnSpc>
              <a:spcBef>
                <a:spcPts val="120"/>
              </a:spcBef>
            </a:pPr>
            <a:r>
              <a:rPr sz="1350" dirty="0">
                <a:solidFill>
                  <a:srgbClr val="BEBEBE"/>
                </a:solidFill>
                <a:latin typeface="Arial"/>
                <a:cs typeface="Arial"/>
              </a:rPr>
              <a:t>Smart contract</a:t>
            </a:r>
            <a:r>
              <a:rPr sz="1350" spc="160" dirty="0">
                <a:solidFill>
                  <a:srgbClr val="BEBEBE"/>
                </a:solidFill>
                <a:latin typeface="Arial"/>
                <a:cs typeface="Arial"/>
              </a:rPr>
              <a:t> </a:t>
            </a:r>
            <a:r>
              <a:rPr sz="1350" spc="30" dirty="0">
                <a:solidFill>
                  <a:srgbClr val="BEBEBE"/>
                </a:solidFill>
                <a:latin typeface="Arial"/>
                <a:cs typeface="Arial"/>
              </a:rPr>
              <a:t>code</a:t>
            </a:r>
            <a:endParaRPr sz="1350">
              <a:latin typeface="Arial"/>
              <a:cs typeface="Arial"/>
            </a:endParaRPr>
          </a:p>
        </p:txBody>
      </p:sp>
      <p:sp>
        <p:nvSpPr>
          <p:cNvPr id="16" name="object 16"/>
          <p:cNvSpPr/>
          <p:nvPr/>
        </p:nvSpPr>
        <p:spPr>
          <a:xfrm>
            <a:off x="2670048" y="1929383"/>
            <a:ext cx="1229868" cy="973836"/>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2729483" y="1961387"/>
            <a:ext cx="1115695" cy="859790"/>
          </a:xfrm>
          <a:custGeom>
            <a:avLst/>
            <a:gdLst/>
            <a:ahLst/>
            <a:cxnLst/>
            <a:rect l="l" t="t" r="r" b="b"/>
            <a:pathLst>
              <a:path w="1115695" h="859789">
                <a:moveTo>
                  <a:pt x="0" y="143256"/>
                </a:moveTo>
                <a:lnTo>
                  <a:pt x="7301" y="97974"/>
                </a:lnTo>
                <a:lnTo>
                  <a:pt x="27631" y="58649"/>
                </a:lnTo>
                <a:lnTo>
                  <a:pt x="58622" y="27639"/>
                </a:lnTo>
                <a:lnTo>
                  <a:pt x="97909" y="7303"/>
                </a:lnTo>
                <a:lnTo>
                  <a:pt x="143129" y="0"/>
                </a:lnTo>
                <a:lnTo>
                  <a:pt x="972439" y="0"/>
                </a:lnTo>
                <a:lnTo>
                  <a:pt x="1017658" y="7303"/>
                </a:lnTo>
                <a:lnTo>
                  <a:pt x="1056945" y="27639"/>
                </a:lnTo>
                <a:lnTo>
                  <a:pt x="1087936" y="58649"/>
                </a:lnTo>
                <a:lnTo>
                  <a:pt x="1108266" y="97974"/>
                </a:lnTo>
                <a:lnTo>
                  <a:pt x="1115568" y="143256"/>
                </a:lnTo>
                <a:lnTo>
                  <a:pt x="1115568" y="716279"/>
                </a:lnTo>
                <a:lnTo>
                  <a:pt x="1108266" y="761561"/>
                </a:lnTo>
                <a:lnTo>
                  <a:pt x="1087936" y="800886"/>
                </a:lnTo>
                <a:lnTo>
                  <a:pt x="1056945" y="831896"/>
                </a:lnTo>
                <a:lnTo>
                  <a:pt x="1017658" y="852232"/>
                </a:lnTo>
                <a:lnTo>
                  <a:pt x="972439" y="859535"/>
                </a:lnTo>
                <a:lnTo>
                  <a:pt x="143129" y="859535"/>
                </a:lnTo>
                <a:lnTo>
                  <a:pt x="97909" y="852232"/>
                </a:lnTo>
                <a:lnTo>
                  <a:pt x="58622" y="831896"/>
                </a:lnTo>
                <a:lnTo>
                  <a:pt x="27631" y="800886"/>
                </a:lnTo>
                <a:lnTo>
                  <a:pt x="7301" y="761561"/>
                </a:lnTo>
                <a:lnTo>
                  <a:pt x="0" y="716279"/>
                </a:lnTo>
                <a:lnTo>
                  <a:pt x="0" y="143256"/>
                </a:lnTo>
                <a:close/>
              </a:path>
            </a:pathLst>
          </a:custGeom>
          <a:ln w="9161">
            <a:solidFill>
              <a:srgbClr val="3B75BC"/>
            </a:solidFill>
          </a:ln>
        </p:spPr>
        <p:txBody>
          <a:bodyPr wrap="square" lIns="0" tIns="0" rIns="0" bIns="0" rtlCol="0"/>
          <a:lstStyle/>
          <a:p>
            <a:endParaRPr/>
          </a:p>
        </p:txBody>
      </p:sp>
      <p:sp>
        <p:nvSpPr>
          <p:cNvPr id="18" name="object 18"/>
          <p:cNvSpPr txBox="1"/>
          <p:nvPr/>
        </p:nvSpPr>
        <p:spPr>
          <a:xfrm>
            <a:off x="3023361" y="2175890"/>
            <a:ext cx="515620" cy="234950"/>
          </a:xfrm>
          <a:prstGeom prst="rect">
            <a:avLst/>
          </a:prstGeom>
        </p:spPr>
        <p:txBody>
          <a:bodyPr vert="horz" wrap="square" lIns="0" tIns="15240" rIns="0" bIns="0" rtlCol="0">
            <a:spAutoFit/>
          </a:bodyPr>
          <a:lstStyle/>
          <a:p>
            <a:pPr marL="12700">
              <a:lnSpc>
                <a:spcPct val="100000"/>
              </a:lnSpc>
              <a:spcBef>
                <a:spcPts val="120"/>
              </a:spcBef>
            </a:pPr>
            <a:r>
              <a:rPr sz="1350" b="1" spc="30" dirty="0">
                <a:solidFill>
                  <a:srgbClr val="4178BD"/>
                </a:solidFill>
                <a:latin typeface="Arial"/>
                <a:cs typeface="Arial"/>
              </a:rPr>
              <a:t>P</a:t>
            </a:r>
            <a:r>
              <a:rPr sz="1350" b="1" spc="35" dirty="0">
                <a:solidFill>
                  <a:srgbClr val="4178BD"/>
                </a:solidFill>
                <a:latin typeface="Arial"/>
                <a:cs typeface="Arial"/>
              </a:rPr>
              <a:t>ee</a:t>
            </a:r>
            <a:r>
              <a:rPr sz="1350" b="1" spc="45" dirty="0">
                <a:solidFill>
                  <a:srgbClr val="4178BD"/>
                </a:solidFill>
                <a:latin typeface="Arial"/>
                <a:cs typeface="Arial"/>
              </a:rPr>
              <a:t>r</a:t>
            </a:r>
            <a:r>
              <a:rPr sz="1350" b="1" spc="10" dirty="0">
                <a:solidFill>
                  <a:srgbClr val="4178BD"/>
                </a:solidFill>
                <a:latin typeface="Arial"/>
                <a:cs typeface="Arial"/>
              </a:rPr>
              <a:t>s</a:t>
            </a:r>
            <a:endParaRPr sz="1350">
              <a:latin typeface="Arial"/>
              <a:cs typeface="Arial"/>
            </a:endParaRPr>
          </a:p>
        </p:txBody>
      </p:sp>
      <p:sp>
        <p:nvSpPr>
          <p:cNvPr id="19" name="object 19"/>
          <p:cNvSpPr/>
          <p:nvPr/>
        </p:nvSpPr>
        <p:spPr>
          <a:xfrm>
            <a:off x="3515867" y="2564891"/>
            <a:ext cx="485140" cy="457200"/>
          </a:xfrm>
          <a:custGeom>
            <a:avLst/>
            <a:gdLst/>
            <a:ahLst/>
            <a:cxnLst/>
            <a:rect l="l" t="t" r="r" b="b"/>
            <a:pathLst>
              <a:path w="485139" h="457200">
                <a:moveTo>
                  <a:pt x="0" y="457200"/>
                </a:moveTo>
                <a:lnTo>
                  <a:pt x="484632" y="457200"/>
                </a:lnTo>
                <a:lnTo>
                  <a:pt x="484632" y="0"/>
                </a:lnTo>
                <a:lnTo>
                  <a:pt x="0" y="0"/>
                </a:lnTo>
                <a:lnTo>
                  <a:pt x="0" y="457200"/>
                </a:lnTo>
                <a:close/>
              </a:path>
            </a:pathLst>
          </a:custGeom>
          <a:ln w="9161">
            <a:solidFill>
              <a:srgbClr val="4178BD"/>
            </a:solidFill>
          </a:ln>
        </p:spPr>
        <p:txBody>
          <a:bodyPr wrap="square" lIns="0" tIns="0" rIns="0" bIns="0" rtlCol="0"/>
          <a:lstStyle/>
          <a:p>
            <a:endParaRPr/>
          </a:p>
        </p:txBody>
      </p:sp>
      <p:sp>
        <p:nvSpPr>
          <p:cNvPr id="20" name="object 20"/>
          <p:cNvSpPr/>
          <p:nvPr/>
        </p:nvSpPr>
        <p:spPr>
          <a:xfrm>
            <a:off x="3561588" y="2638043"/>
            <a:ext cx="375285" cy="329565"/>
          </a:xfrm>
          <a:custGeom>
            <a:avLst/>
            <a:gdLst/>
            <a:ahLst/>
            <a:cxnLst/>
            <a:rect l="l" t="t" r="r" b="b"/>
            <a:pathLst>
              <a:path w="375285" h="329564">
                <a:moveTo>
                  <a:pt x="0" y="329183"/>
                </a:moveTo>
                <a:lnTo>
                  <a:pt x="374903" y="329183"/>
                </a:lnTo>
                <a:lnTo>
                  <a:pt x="374903" y="0"/>
                </a:lnTo>
                <a:lnTo>
                  <a:pt x="0" y="0"/>
                </a:lnTo>
                <a:lnTo>
                  <a:pt x="0" y="329183"/>
                </a:lnTo>
                <a:close/>
              </a:path>
            </a:pathLst>
          </a:custGeom>
          <a:ln w="9161">
            <a:solidFill>
              <a:srgbClr val="4178BD"/>
            </a:solidFill>
          </a:ln>
        </p:spPr>
        <p:txBody>
          <a:bodyPr wrap="square" lIns="0" tIns="0" rIns="0" bIns="0" rtlCol="0"/>
          <a:lstStyle/>
          <a:p>
            <a:endParaRPr/>
          </a:p>
        </p:txBody>
      </p:sp>
      <p:sp>
        <p:nvSpPr>
          <p:cNvPr id="21" name="object 21"/>
          <p:cNvSpPr/>
          <p:nvPr/>
        </p:nvSpPr>
        <p:spPr>
          <a:xfrm>
            <a:off x="3657600" y="2679191"/>
            <a:ext cx="182879" cy="22860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4197096" y="1929383"/>
            <a:ext cx="1229868" cy="982980"/>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4256532" y="1961387"/>
            <a:ext cx="1115695" cy="868680"/>
          </a:xfrm>
          <a:custGeom>
            <a:avLst/>
            <a:gdLst/>
            <a:ahLst/>
            <a:cxnLst/>
            <a:rect l="l" t="t" r="r" b="b"/>
            <a:pathLst>
              <a:path w="1115695" h="868680">
                <a:moveTo>
                  <a:pt x="0" y="144779"/>
                </a:moveTo>
                <a:lnTo>
                  <a:pt x="7375" y="98999"/>
                </a:lnTo>
                <a:lnTo>
                  <a:pt x="27911" y="59253"/>
                </a:lnTo>
                <a:lnTo>
                  <a:pt x="59225" y="27919"/>
                </a:lnTo>
                <a:lnTo>
                  <a:pt x="98934" y="7376"/>
                </a:lnTo>
                <a:lnTo>
                  <a:pt x="144652" y="0"/>
                </a:lnTo>
                <a:lnTo>
                  <a:pt x="970914" y="0"/>
                </a:lnTo>
                <a:lnTo>
                  <a:pt x="1016633" y="7376"/>
                </a:lnTo>
                <a:lnTo>
                  <a:pt x="1056342" y="27919"/>
                </a:lnTo>
                <a:lnTo>
                  <a:pt x="1087656" y="59253"/>
                </a:lnTo>
                <a:lnTo>
                  <a:pt x="1108192" y="98999"/>
                </a:lnTo>
                <a:lnTo>
                  <a:pt x="1115567" y="144779"/>
                </a:lnTo>
                <a:lnTo>
                  <a:pt x="1115567" y="723900"/>
                </a:lnTo>
                <a:lnTo>
                  <a:pt x="1108192" y="769680"/>
                </a:lnTo>
                <a:lnTo>
                  <a:pt x="1087656" y="809426"/>
                </a:lnTo>
                <a:lnTo>
                  <a:pt x="1056342" y="840760"/>
                </a:lnTo>
                <a:lnTo>
                  <a:pt x="1016633" y="861303"/>
                </a:lnTo>
                <a:lnTo>
                  <a:pt x="970914" y="868679"/>
                </a:lnTo>
                <a:lnTo>
                  <a:pt x="144652" y="868679"/>
                </a:lnTo>
                <a:lnTo>
                  <a:pt x="98934" y="861303"/>
                </a:lnTo>
                <a:lnTo>
                  <a:pt x="59225" y="840760"/>
                </a:lnTo>
                <a:lnTo>
                  <a:pt x="27911" y="809426"/>
                </a:lnTo>
                <a:lnTo>
                  <a:pt x="7375" y="769680"/>
                </a:lnTo>
                <a:lnTo>
                  <a:pt x="0" y="723900"/>
                </a:lnTo>
                <a:lnTo>
                  <a:pt x="0" y="144779"/>
                </a:lnTo>
                <a:close/>
              </a:path>
            </a:pathLst>
          </a:custGeom>
          <a:ln w="9161">
            <a:solidFill>
              <a:srgbClr val="3B75BC"/>
            </a:solidFill>
          </a:ln>
        </p:spPr>
        <p:txBody>
          <a:bodyPr wrap="square" lIns="0" tIns="0" rIns="0" bIns="0" rtlCol="0"/>
          <a:lstStyle/>
          <a:p>
            <a:endParaRPr/>
          </a:p>
        </p:txBody>
      </p:sp>
      <p:sp>
        <p:nvSpPr>
          <p:cNvPr id="24" name="object 24"/>
          <p:cNvSpPr txBox="1"/>
          <p:nvPr/>
        </p:nvSpPr>
        <p:spPr>
          <a:xfrm>
            <a:off x="4323715" y="2183129"/>
            <a:ext cx="989965" cy="234950"/>
          </a:xfrm>
          <a:prstGeom prst="rect">
            <a:avLst/>
          </a:prstGeom>
        </p:spPr>
        <p:txBody>
          <a:bodyPr vert="horz" wrap="square" lIns="0" tIns="15240" rIns="0" bIns="0" rtlCol="0">
            <a:spAutoFit/>
          </a:bodyPr>
          <a:lstStyle/>
          <a:p>
            <a:pPr marL="12700">
              <a:lnSpc>
                <a:spcPct val="100000"/>
              </a:lnSpc>
              <a:spcBef>
                <a:spcPts val="120"/>
              </a:spcBef>
            </a:pPr>
            <a:r>
              <a:rPr sz="1350" b="1" spc="30" dirty="0">
                <a:solidFill>
                  <a:srgbClr val="4178BD"/>
                </a:solidFill>
                <a:latin typeface="Arial"/>
                <a:cs typeface="Arial"/>
              </a:rPr>
              <a:t>Consensus</a:t>
            </a:r>
            <a:endParaRPr sz="1350">
              <a:latin typeface="Arial"/>
              <a:cs typeface="Arial"/>
            </a:endParaRPr>
          </a:p>
        </p:txBody>
      </p:sp>
      <p:sp>
        <p:nvSpPr>
          <p:cNvPr id="25" name="object 25"/>
          <p:cNvSpPr/>
          <p:nvPr/>
        </p:nvSpPr>
        <p:spPr>
          <a:xfrm>
            <a:off x="4777740" y="2510027"/>
            <a:ext cx="704215" cy="594360"/>
          </a:xfrm>
          <a:custGeom>
            <a:avLst/>
            <a:gdLst/>
            <a:ahLst/>
            <a:cxnLst/>
            <a:rect l="l" t="t" r="r" b="b"/>
            <a:pathLst>
              <a:path w="704214" h="594360">
                <a:moveTo>
                  <a:pt x="555625" y="0"/>
                </a:moveTo>
                <a:lnTo>
                  <a:pt x="148462" y="0"/>
                </a:lnTo>
                <a:lnTo>
                  <a:pt x="0" y="297180"/>
                </a:lnTo>
                <a:lnTo>
                  <a:pt x="148462" y="594360"/>
                </a:lnTo>
                <a:lnTo>
                  <a:pt x="555625" y="594360"/>
                </a:lnTo>
                <a:lnTo>
                  <a:pt x="704088" y="297180"/>
                </a:lnTo>
                <a:lnTo>
                  <a:pt x="555625" y="0"/>
                </a:lnTo>
                <a:close/>
              </a:path>
            </a:pathLst>
          </a:custGeom>
          <a:solidFill>
            <a:srgbClr val="FFFFFF"/>
          </a:solidFill>
        </p:spPr>
        <p:txBody>
          <a:bodyPr wrap="square" lIns="0" tIns="0" rIns="0" bIns="0" rtlCol="0"/>
          <a:lstStyle/>
          <a:p>
            <a:endParaRPr/>
          </a:p>
        </p:txBody>
      </p:sp>
      <p:sp>
        <p:nvSpPr>
          <p:cNvPr id="26" name="object 26"/>
          <p:cNvSpPr/>
          <p:nvPr/>
        </p:nvSpPr>
        <p:spPr>
          <a:xfrm>
            <a:off x="4777740" y="2510027"/>
            <a:ext cx="704215" cy="594360"/>
          </a:xfrm>
          <a:custGeom>
            <a:avLst/>
            <a:gdLst/>
            <a:ahLst/>
            <a:cxnLst/>
            <a:rect l="l" t="t" r="r" b="b"/>
            <a:pathLst>
              <a:path w="704214" h="594360">
                <a:moveTo>
                  <a:pt x="0" y="297180"/>
                </a:moveTo>
                <a:lnTo>
                  <a:pt x="148462" y="0"/>
                </a:lnTo>
                <a:lnTo>
                  <a:pt x="555625" y="0"/>
                </a:lnTo>
                <a:lnTo>
                  <a:pt x="704088" y="297180"/>
                </a:lnTo>
                <a:lnTo>
                  <a:pt x="555625" y="594360"/>
                </a:lnTo>
                <a:lnTo>
                  <a:pt x="148462" y="594360"/>
                </a:lnTo>
                <a:lnTo>
                  <a:pt x="0" y="297180"/>
                </a:lnTo>
                <a:close/>
              </a:path>
            </a:pathLst>
          </a:custGeom>
          <a:ln w="9161">
            <a:solidFill>
              <a:srgbClr val="3B75BC"/>
            </a:solidFill>
          </a:ln>
        </p:spPr>
        <p:txBody>
          <a:bodyPr wrap="square" lIns="0" tIns="0" rIns="0" bIns="0" rtlCol="0"/>
          <a:lstStyle/>
          <a:p>
            <a:endParaRPr/>
          </a:p>
        </p:txBody>
      </p:sp>
      <p:sp>
        <p:nvSpPr>
          <p:cNvPr id="27" name="object 27"/>
          <p:cNvSpPr/>
          <p:nvPr/>
        </p:nvSpPr>
        <p:spPr>
          <a:xfrm>
            <a:off x="5042915" y="2628899"/>
            <a:ext cx="153035" cy="55244"/>
          </a:xfrm>
          <a:custGeom>
            <a:avLst/>
            <a:gdLst/>
            <a:ahLst/>
            <a:cxnLst/>
            <a:rect l="l" t="t" r="r" b="b"/>
            <a:pathLst>
              <a:path w="153035" h="55244">
                <a:moveTo>
                  <a:pt x="0" y="0"/>
                </a:moveTo>
                <a:lnTo>
                  <a:pt x="152908" y="54991"/>
                </a:lnTo>
              </a:path>
            </a:pathLst>
          </a:custGeom>
          <a:ln w="9161">
            <a:solidFill>
              <a:srgbClr val="4178BD"/>
            </a:solidFill>
          </a:ln>
        </p:spPr>
        <p:txBody>
          <a:bodyPr wrap="square" lIns="0" tIns="0" rIns="0" bIns="0" rtlCol="0"/>
          <a:lstStyle/>
          <a:p>
            <a:endParaRPr/>
          </a:p>
        </p:txBody>
      </p:sp>
      <p:sp>
        <p:nvSpPr>
          <p:cNvPr id="28" name="object 28"/>
          <p:cNvSpPr/>
          <p:nvPr/>
        </p:nvSpPr>
        <p:spPr>
          <a:xfrm>
            <a:off x="4905755" y="2628899"/>
            <a:ext cx="133985" cy="123825"/>
          </a:xfrm>
          <a:custGeom>
            <a:avLst/>
            <a:gdLst/>
            <a:ahLst/>
            <a:cxnLst/>
            <a:rect l="l" t="t" r="r" b="b"/>
            <a:pathLst>
              <a:path w="133985" h="123825">
                <a:moveTo>
                  <a:pt x="133858" y="0"/>
                </a:moveTo>
                <a:lnTo>
                  <a:pt x="0" y="123317"/>
                </a:lnTo>
              </a:path>
            </a:pathLst>
          </a:custGeom>
          <a:ln w="9161">
            <a:solidFill>
              <a:srgbClr val="4178BD"/>
            </a:solidFill>
          </a:ln>
        </p:spPr>
        <p:txBody>
          <a:bodyPr wrap="square" lIns="0" tIns="0" rIns="0" bIns="0" rtlCol="0"/>
          <a:lstStyle/>
          <a:p>
            <a:endParaRPr/>
          </a:p>
        </p:txBody>
      </p:sp>
      <p:sp>
        <p:nvSpPr>
          <p:cNvPr id="29" name="object 29"/>
          <p:cNvSpPr/>
          <p:nvPr/>
        </p:nvSpPr>
        <p:spPr>
          <a:xfrm>
            <a:off x="5143500" y="2683763"/>
            <a:ext cx="50165" cy="161925"/>
          </a:xfrm>
          <a:custGeom>
            <a:avLst/>
            <a:gdLst/>
            <a:ahLst/>
            <a:cxnLst/>
            <a:rect l="l" t="t" r="r" b="b"/>
            <a:pathLst>
              <a:path w="50164" h="161925">
                <a:moveTo>
                  <a:pt x="49784" y="0"/>
                </a:moveTo>
                <a:lnTo>
                  <a:pt x="0" y="161670"/>
                </a:lnTo>
              </a:path>
            </a:pathLst>
          </a:custGeom>
          <a:ln w="9161">
            <a:solidFill>
              <a:srgbClr val="4178BD"/>
            </a:solidFill>
          </a:ln>
        </p:spPr>
        <p:txBody>
          <a:bodyPr wrap="square" lIns="0" tIns="0" rIns="0" bIns="0" rtlCol="0"/>
          <a:lstStyle/>
          <a:p>
            <a:endParaRPr/>
          </a:p>
        </p:txBody>
      </p:sp>
      <p:sp>
        <p:nvSpPr>
          <p:cNvPr id="30" name="object 30"/>
          <p:cNvSpPr/>
          <p:nvPr/>
        </p:nvSpPr>
        <p:spPr>
          <a:xfrm>
            <a:off x="4905755" y="2747771"/>
            <a:ext cx="45720" cy="183515"/>
          </a:xfrm>
          <a:custGeom>
            <a:avLst/>
            <a:gdLst/>
            <a:ahLst/>
            <a:cxnLst/>
            <a:rect l="l" t="t" r="r" b="b"/>
            <a:pathLst>
              <a:path w="45720" h="183514">
                <a:moveTo>
                  <a:pt x="0" y="0"/>
                </a:moveTo>
                <a:lnTo>
                  <a:pt x="45466" y="183514"/>
                </a:lnTo>
              </a:path>
            </a:pathLst>
          </a:custGeom>
          <a:ln w="9161">
            <a:solidFill>
              <a:srgbClr val="4178BD"/>
            </a:solidFill>
          </a:ln>
        </p:spPr>
        <p:txBody>
          <a:bodyPr wrap="square" lIns="0" tIns="0" rIns="0" bIns="0" rtlCol="0"/>
          <a:lstStyle/>
          <a:p>
            <a:endParaRPr/>
          </a:p>
        </p:txBody>
      </p:sp>
      <p:sp>
        <p:nvSpPr>
          <p:cNvPr id="31" name="object 31"/>
          <p:cNvSpPr/>
          <p:nvPr/>
        </p:nvSpPr>
        <p:spPr>
          <a:xfrm>
            <a:off x="4905755" y="2747771"/>
            <a:ext cx="237490" cy="93345"/>
          </a:xfrm>
          <a:custGeom>
            <a:avLst/>
            <a:gdLst/>
            <a:ahLst/>
            <a:cxnLst/>
            <a:rect l="l" t="t" r="r" b="b"/>
            <a:pathLst>
              <a:path w="237489" h="93344">
                <a:moveTo>
                  <a:pt x="0" y="0"/>
                </a:moveTo>
                <a:lnTo>
                  <a:pt x="236982" y="93344"/>
                </a:lnTo>
              </a:path>
            </a:pathLst>
          </a:custGeom>
          <a:ln w="9161">
            <a:solidFill>
              <a:srgbClr val="4178BD"/>
            </a:solidFill>
          </a:ln>
        </p:spPr>
        <p:txBody>
          <a:bodyPr wrap="square" lIns="0" tIns="0" rIns="0" bIns="0" rtlCol="0"/>
          <a:lstStyle/>
          <a:p>
            <a:endParaRPr/>
          </a:p>
        </p:txBody>
      </p:sp>
      <p:sp>
        <p:nvSpPr>
          <p:cNvPr id="32" name="object 32"/>
          <p:cNvSpPr/>
          <p:nvPr/>
        </p:nvSpPr>
        <p:spPr>
          <a:xfrm>
            <a:off x="4960620" y="2848355"/>
            <a:ext cx="187325" cy="90170"/>
          </a:xfrm>
          <a:custGeom>
            <a:avLst/>
            <a:gdLst/>
            <a:ahLst/>
            <a:cxnLst/>
            <a:rect l="l" t="t" r="r" b="b"/>
            <a:pathLst>
              <a:path w="187325" h="90169">
                <a:moveTo>
                  <a:pt x="0" y="90170"/>
                </a:moveTo>
                <a:lnTo>
                  <a:pt x="187197" y="0"/>
                </a:lnTo>
              </a:path>
            </a:pathLst>
          </a:custGeom>
          <a:ln w="9161">
            <a:solidFill>
              <a:srgbClr val="4178BD"/>
            </a:solidFill>
          </a:ln>
        </p:spPr>
        <p:txBody>
          <a:bodyPr wrap="square" lIns="0" tIns="0" rIns="0" bIns="0" rtlCol="0"/>
          <a:lstStyle/>
          <a:p>
            <a:endParaRPr/>
          </a:p>
        </p:txBody>
      </p:sp>
      <p:sp>
        <p:nvSpPr>
          <p:cNvPr id="33" name="object 33"/>
          <p:cNvSpPr/>
          <p:nvPr/>
        </p:nvSpPr>
        <p:spPr>
          <a:xfrm>
            <a:off x="4951476" y="2930651"/>
            <a:ext cx="165735" cy="76200"/>
          </a:xfrm>
          <a:custGeom>
            <a:avLst/>
            <a:gdLst/>
            <a:ahLst/>
            <a:cxnLst/>
            <a:rect l="l" t="t" r="r" b="b"/>
            <a:pathLst>
              <a:path w="165735" h="76200">
                <a:moveTo>
                  <a:pt x="0" y="0"/>
                </a:moveTo>
                <a:lnTo>
                  <a:pt x="165608" y="76200"/>
                </a:lnTo>
              </a:path>
            </a:pathLst>
          </a:custGeom>
          <a:ln w="9161">
            <a:solidFill>
              <a:srgbClr val="4178BD"/>
            </a:solidFill>
          </a:ln>
        </p:spPr>
        <p:txBody>
          <a:bodyPr wrap="square" lIns="0" tIns="0" rIns="0" bIns="0" rtlCol="0"/>
          <a:lstStyle/>
          <a:p>
            <a:endParaRPr/>
          </a:p>
        </p:txBody>
      </p:sp>
      <p:sp>
        <p:nvSpPr>
          <p:cNvPr id="34" name="object 34"/>
          <p:cNvSpPr/>
          <p:nvPr/>
        </p:nvSpPr>
        <p:spPr>
          <a:xfrm>
            <a:off x="5116067" y="2958083"/>
            <a:ext cx="173990" cy="57785"/>
          </a:xfrm>
          <a:custGeom>
            <a:avLst/>
            <a:gdLst/>
            <a:ahLst/>
            <a:cxnLst/>
            <a:rect l="l" t="t" r="r" b="b"/>
            <a:pathLst>
              <a:path w="173989" h="57785">
                <a:moveTo>
                  <a:pt x="0" y="57276"/>
                </a:moveTo>
                <a:lnTo>
                  <a:pt x="173609" y="0"/>
                </a:lnTo>
              </a:path>
            </a:pathLst>
          </a:custGeom>
          <a:ln w="9161">
            <a:solidFill>
              <a:srgbClr val="4178BD"/>
            </a:solidFill>
          </a:ln>
        </p:spPr>
        <p:txBody>
          <a:bodyPr wrap="square" lIns="0" tIns="0" rIns="0" bIns="0" rtlCol="0"/>
          <a:lstStyle/>
          <a:p>
            <a:endParaRPr/>
          </a:p>
        </p:txBody>
      </p:sp>
      <p:sp>
        <p:nvSpPr>
          <p:cNvPr id="35" name="object 35"/>
          <p:cNvSpPr/>
          <p:nvPr/>
        </p:nvSpPr>
        <p:spPr>
          <a:xfrm>
            <a:off x="5143500" y="2848355"/>
            <a:ext cx="149225" cy="109220"/>
          </a:xfrm>
          <a:custGeom>
            <a:avLst/>
            <a:gdLst/>
            <a:ahLst/>
            <a:cxnLst/>
            <a:rect l="l" t="t" r="r" b="b"/>
            <a:pathLst>
              <a:path w="149225" h="109219">
                <a:moveTo>
                  <a:pt x="0" y="0"/>
                </a:moveTo>
                <a:lnTo>
                  <a:pt x="148971" y="108966"/>
                </a:lnTo>
              </a:path>
            </a:pathLst>
          </a:custGeom>
          <a:ln w="9161">
            <a:solidFill>
              <a:srgbClr val="4178BD"/>
            </a:solidFill>
          </a:ln>
        </p:spPr>
        <p:txBody>
          <a:bodyPr wrap="square" lIns="0" tIns="0" rIns="0" bIns="0" rtlCol="0"/>
          <a:lstStyle/>
          <a:p>
            <a:endParaRPr/>
          </a:p>
        </p:txBody>
      </p:sp>
      <p:sp>
        <p:nvSpPr>
          <p:cNvPr id="36" name="object 36"/>
          <p:cNvSpPr/>
          <p:nvPr/>
        </p:nvSpPr>
        <p:spPr>
          <a:xfrm>
            <a:off x="5289803" y="2738627"/>
            <a:ext cx="67945" cy="213360"/>
          </a:xfrm>
          <a:custGeom>
            <a:avLst/>
            <a:gdLst/>
            <a:ahLst/>
            <a:cxnLst/>
            <a:rect l="l" t="t" r="r" b="b"/>
            <a:pathLst>
              <a:path w="67945" h="213360">
                <a:moveTo>
                  <a:pt x="0" y="213232"/>
                </a:moveTo>
                <a:lnTo>
                  <a:pt x="67818" y="0"/>
                </a:lnTo>
              </a:path>
            </a:pathLst>
          </a:custGeom>
          <a:ln w="9161">
            <a:solidFill>
              <a:srgbClr val="4178BD"/>
            </a:solidFill>
          </a:ln>
        </p:spPr>
        <p:txBody>
          <a:bodyPr wrap="square" lIns="0" tIns="0" rIns="0" bIns="0" rtlCol="0"/>
          <a:lstStyle/>
          <a:p>
            <a:endParaRPr/>
          </a:p>
        </p:txBody>
      </p:sp>
      <p:sp>
        <p:nvSpPr>
          <p:cNvPr id="37" name="object 37"/>
          <p:cNvSpPr/>
          <p:nvPr/>
        </p:nvSpPr>
        <p:spPr>
          <a:xfrm>
            <a:off x="5198364" y="2683763"/>
            <a:ext cx="163195" cy="57785"/>
          </a:xfrm>
          <a:custGeom>
            <a:avLst/>
            <a:gdLst/>
            <a:ahLst/>
            <a:cxnLst/>
            <a:rect l="l" t="t" r="r" b="b"/>
            <a:pathLst>
              <a:path w="163195" h="57785">
                <a:moveTo>
                  <a:pt x="0" y="0"/>
                </a:moveTo>
                <a:lnTo>
                  <a:pt x="162940" y="57276"/>
                </a:lnTo>
              </a:path>
            </a:pathLst>
          </a:custGeom>
          <a:ln w="9161">
            <a:solidFill>
              <a:srgbClr val="4178BD"/>
            </a:solidFill>
          </a:ln>
        </p:spPr>
        <p:txBody>
          <a:bodyPr wrap="square" lIns="0" tIns="0" rIns="0" bIns="0" rtlCol="0"/>
          <a:lstStyle/>
          <a:p>
            <a:endParaRPr/>
          </a:p>
        </p:txBody>
      </p:sp>
      <p:sp>
        <p:nvSpPr>
          <p:cNvPr id="38" name="object 38"/>
          <p:cNvSpPr/>
          <p:nvPr/>
        </p:nvSpPr>
        <p:spPr>
          <a:xfrm>
            <a:off x="4860035" y="2702051"/>
            <a:ext cx="100965" cy="109855"/>
          </a:xfrm>
          <a:custGeom>
            <a:avLst/>
            <a:gdLst/>
            <a:ahLst/>
            <a:cxnLst/>
            <a:rect l="l" t="t" r="r" b="b"/>
            <a:pathLst>
              <a:path w="100964" h="109855">
                <a:moveTo>
                  <a:pt x="50291" y="0"/>
                </a:moveTo>
                <a:lnTo>
                  <a:pt x="30700" y="4304"/>
                </a:lnTo>
                <a:lnTo>
                  <a:pt x="14716" y="16049"/>
                </a:lnTo>
                <a:lnTo>
                  <a:pt x="3946" y="33486"/>
                </a:lnTo>
                <a:lnTo>
                  <a:pt x="0" y="54863"/>
                </a:lnTo>
                <a:lnTo>
                  <a:pt x="3946" y="76241"/>
                </a:lnTo>
                <a:lnTo>
                  <a:pt x="14716" y="93678"/>
                </a:lnTo>
                <a:lnTo>
                  <a:pt x="30700" y="105423"/>
                </a:lnTo>
                <a:lnTo>
                  <a:pt x="50291" y="109727"/>
                </a:lnTo>
                <a:lnTo>
                  <a:pt x="69883" y="105423"/>
                </a:lnTo>
                <a:lnTo>
                  <a:pt x="85867" y="93678"/>
                </a:lnTo>
                <a:lnTo>
                  <a:pt x="96637" y="76241"/>
                </a:lnTo>
                <a:lnTo>
                  <a:pt x="100584" y="54863"/>
                </a:lnTo>
                <a:lnTo>
                  <a:pt x="96637" y="33486"/>
                </a:lnTo>
                <a:lnTo>
                  <a:pt x="85867" y="16049"/>
                </a:lnTo>
                <a:lnTo>
                  <a:pt x="69883" y="4304"/>
                </a:lnTo>
                <a:lnTo>
                  <a:pt x="50291" y="0"/>
                </a:lnTo>
                <a:close/>
              </a:path>
            </a:pathLst>
          </a:custGeom>
          <a:solidFill>
            <a:srgbClr val="FFFFFF"/>
          </a:solidFill>
        </p:spPr>
        <p:txBody>
          <a:bodyPr wrap="square" lIns="0" tIns="0" rIns="0" bIns="0" rtlCol="0"/>
          <a:lstStyle/>
          <a:p>
            <a:endParaRPr/>
          </a:p>
        </p:txBody>
      </p:sp>
      <p:sp>
        <p:nvSpPr>
          <p:cNvPr id="39" name="object 39"/>
          <p:cNvSpPr/>
          <p:nvPr/>
        </p:nvSpPr>
        <p:spPr>
          <a:xfrm>
            <a:off x="4860035" y="2702051"/>
            <a:ext cx="100965" cy="109855"/>
          </a:xfrm>
          <a:custGeom>
            <a:avLst/>
            <a:gdLst/>
            <a:ahLst/>
            <a:cxnLst/>
            <a:rect l="l" t="t" r="r" b="b"/>
            <a:pathLst>
              <a:path w="100964" h="109855">
                <a:moveTo>
                  <a:pt x="0" y="54863"/>
                </a:moveTo>
                <a:lnTo>
                  <a:pt x="3946" y="33486"/>
                </a:lnTo>
                <a:lnTo>
                  <a:pt x="14716" y="16049"/>
                </a:lnTo>
                <a:lnTo>
                  <a:pt x="30700" y="4304"/>
                </a:lnTo>
                <a:lnTo>
                  <a:pt x="50291" y="0"/>
                </a:lnTo>
                <a:lnTo>
                  <a:pt x="69883" y="4304"/>
                </a:lnTo>
                <a:lnTo>
                  <a:pt x="85867" y="16049"/>
                </a:lnTo>
                <a:lnTo>
                  <a:pt x="96637" y="33486"/>
                </a:lnTo>
                <a:lnTo>
                  <a:pt x="100584" y="54863"/>
                </a:lnTo>
                <a:lnTo>
                  <a:pt x="96637" y="76241"/>
                </a:lnTo>
                <a:lnTo>
                  <a:pt x="85867" y="93678"/>
                </a:lnTo>
                <a:lnTo>
                  <a:pt x="69883" y="105423"/>
                </a:lnTo>
                <a:lnTo>
                  <a:pt x="50291" y="109727"/>
                </a:lnTo>
                <a:lnTo>
                  <a:pt x="30700" y="105423"/>
                </a:lnTo>
                <a:lnTo>
                  <a:pt x="14716" y="93678"/>
                </a:lnTo>
                <a:lnTo>
                  <a:pt x="3946" y="76241"/>
                </a:lnTo>
                <a:lnTo>
                  <a:pt x="0" y="54863"/>
                </a:lnTo>
                <a:close/>
              </a:path>
            </a:pathLst>
          </a:custGeom>
          <a:ln w="9161">
            <a:solidFill>
              <a:srgbClr val="3B75BC"/>
            </a:solidFill>
          </a:ln>
        </p:spPr>
        <p:txBody>
          <a:bodyPr wrap="square" lIns="0" tIns="0" rIns="0" bIns="0" rtlCol="0"/>
          <a:lstStyle/>
          <a:p>
            <a:endParaRPr/>
          </a:p>
        </p:txBody>
      </p:sp>
      <p:sp>
        <p:nvSpPr>
          <p:cNvPr id="40" name="object 40"/>
          <p:cNvSpPr/>
          <p:nvPr/>
        </p:nvSpPr>
        <p:spPr>
          <a:xfrm>
            <a:off x="4988052" y="2574035"/>
            <a:ext cx="100965" cy="119380"/>
          </a:xfrm>
          <a:custGeom>
            <a:avLst/>
            <a:gdLst/>
            <a:ahLst/>
            <a:cxnLst/>
            <a:rect l="l" t="t" r="r" b="b"/>
            <a:pathLst>
              <a:path w="100964" h="119380">
                <a:moveTo>
                  <a:pt x="50292" y="0"/>
                </a:moveTo>
                <a:lnTo>
                  <a:pt x="30700" y="4679"/>
                </a:lnTo>
                <a:lnTo>
                  <a:pt x="14716" y="17430"/>
                </a:lnTo>
                <a:lnTo>
                  <a:pt x="3946" y="36325"/>
                </a:lnTo>
                <a:lnTo>
                  <a:pt x="0" y="59436"/>
                </a:lnTo>
                <a:lnTo>
                  <a:pt x="3946" y="82546"/>
                </a:lnTo>
                <a:lnTo>
                  <a:pt x="14716" y="101441"/>
                </a:lnTo>
                <a:lnTo>
                  <a:pt x="30700" y="114192"/>
                </a:lnTo>
                <a:lnTo>
                  <a:pt x="50292" y="118872"/>
                </a:lnTo>
                <a:lnTo>
                  <a:pt x="69883" y="114192"/>
                </a:lnTo>
                <a:lnTo>
                  <a:pt x="85867" y="101441"/>
                </a:lnTo>
                <a:lnTo>
                  <a:pt x="96637" y="82546"/>
                </a:lnTo>
                <a:lnTo>
                  <a:pt x="100584" y="59436"/>
                </a:lnTo>
                <a:lnTo>
                  <a:pt x="96637" y="36325"/>
                </a:lnTo>
                <a:lnTo>
                  <a:pt x="85867" y="17430"/>
                </a:lnTo>
                <a:lnTo>
                  <a:pt x="69883" y="4679"/>
                </a:lnTo>
                <a:lnTo>
                  <a:pt x="50292" y="0"/>
                </a:lnTo>
                <a:close/>
              </a:path>
            </a:pathLst>
          </a:custGeom>
          <a:solidFill>
            <a:srgbClr val="FFFFFF"/>
          </a:solidFill>
        </p:spPr>
        <p:txBody>
          <a:bodyPr wrap="square" lIns="0" tIns="0" rIns="0" bIns="0" rtlCol="0"/>
          <a:lstStyle/>
          <a:p>
            <a:endParaRPr/>
          </a:p>
        </p:txBody>
      </p:sp>
      <p:sp>
        <p:nvSpPr>
          <p:cNvPr id="41" name="object 41"/>
          <p:cNvSpPr/>
          <p:nvPr/>
        </p:nvSpPr>
        <p:spPr>
          <a:xfrm>
            <a:off x="4988052" y="2574035"/>
            <a:ext cx="100965" cy="119380"/>
          </a:xfrm>
          <a:custGeom>
            <a:avLst/>
            <a:gdLst/>
            <a:ahLst/>
            <a:cxnLst/>
            <a:rect l="l" t="t" r="r" b="b"/>
            <a:pathLst>
              <a:path w="100964" h="119380">
                <a:moveTo>
                  <a:pt x="0" y="59436"/>
                </a:moveTo>
                <a:lnTo>
                  <a:pt x="3946" y="36325"/>
                </a:lnTo>
                <a:lnTo>
                  <a:pt x="14716" y="17430"/>
                </a:lnTo>
                <a:lnTo>
                  <a:pt x="30700" y="4679"/>
                </a:lnTo>
                <a:lnTo>
                  <a:pt x="50292" y="0"/>
                </a:lnTo>
                <a:lnTo>
                  <a:pt x="69883" y="4679"/>
                </a:lnTo>
                <a:lnTo>
                  <a:pt x="85867" y="17430"/>
                </a:lnTo>
                <a:lnTo>
                  <a:pt x="96637" y="36325"/>
                </a:lnTo>
                <a:lnTo>
                  <a:pt x="100584" y="59436"/>
                </a:lnTo>
                <a:lnTo>
                  <a:pt x="96637" y="82546"/>
                </a:lnTo>
                <a:lnTo>
                  <a:pt x="85867" y="101441"/>
                </a:lnTo>
                <a:lnTo>
                  <a:pt x="69883" y="114192"/>
                </a:lnTo>
                <a:lnTo>
                  <a:pt x="50292" y="118872"/>
                </a:lnTo>
                <a:lnTo>
                  <a:pt x="30700" y="114192"/>
                </a:lnTo>
                <a:lnTo>
                  <a:pt x="14716" y="101441"/>
                </a:lnTo>
                <a:lnTo>
                  <a:pt x="3946" y="82546"/>
                </a:lnTo>
                <a:lnTo>
                  <a:pt x="0" y="59436"/>
                </a:lnTo>
                <a:close/>
              </a:path>
            </a:pathLst>
          </a:custGeom>
          <a:ln w="9161">
            <a:solidFill>
              <a:srgbClr val="3B75BC"/>
            </a:solidFill>
          </a:ln>
        </p:spPr>
        <p:txBody>
          <a:bodyPr wrap="square" lIns="0" tIns="0" rIns="0" bIns="0" rtlCol="0"/>
          <a:lstStyle/>
          <a:p>
            <a:endParaRPr/>
          </a:p>
        </p:txBody>
      </p:sp>
      <p:sp>
        <p:nvSpPr>
          <p:cNvPr id="42" name="object 42"/>
          <p:cNvSpPr/>
          <p:nvPr/>
        </p:nvSpPr>
        <p:spPr>
          <a:xfrm>
            <a:off x="5097779" y="2784347"/>
            <a:ext cx="100965" cy="119380"/>
          </a:xfrm>
          <a:custGeom>
            <a:avLst/>
            <a:gdLst/>
            <a:ahLst/>
            <a:cxnLst/>
            <a:rect l="l" t="t" r="r" b="b"/>
            <a:pathLst>
              <a:path w="100964" h="119380">
                <a:moveTo>
                  <a:pt x="50292" y="0"/>
                </a:moveTo>
                <a:lnTo>
                  <a:pt x="30700" y="4679"/>
                </a:lnTo>
                <a:lnTo>
                  <a:pt x="14716" y="17430"/>
                </a:lnTo>
                <a:lnTo>
                  <a:pt x="3946" y="36325"/>
                </a:lnTo>
                <a:lnTo>
                  <a:pt x="0" y="59436"/>
                </a:lnTo>
                <a:lnTo>
                  <a:pt x="3946" y="82546"/>
                </a:lnTo>
                <a:lnTo>
                  <a:pt x="14716" y="101441"/>
                </a:lnTo>
                <a:lnTo>
                  <a:pt x="30700" y="114192"/>
                </a:lnTo>
                <a:lnTo>
                  <a:pt x="50292" y="118872"/>
                </a:lnTo>
                <a:lnTo>
                  <a:pt x="69883" y="114192"/>
                </a:lnTo>
                <a:lnTo>
                  <a:pt x="85867" y="101441"/>
                </a:lnTo>
                <a:lnTo>
                  <a:pt x="96637" y="82546"/>
                </a:lnTo>
                <a:lnTo>
                  <a:pt x="100584" y="59436"/>
                </a:lnTo>
                <a:lnTo>
                  <a:pt x="96637" y="36325"/>
                </a:lnTo>
                <a:lnTo>
                  <a:pt x="85867" y="17430"/>
                </a:lnTo>
                <a:lnTo>
                  <a:pt x="69883" y="4679"/>
                </a:lnTo>
                <a:lnTo>
                  <a:pt x="50292" y="0"/>
                </a:lnTo>
                <a:close/>
              </a:path>
            </a:pathLst>
          </a:custGeom>
          <a:solidFill>
            <a:srgbClr val="FFFFFF"/>
          </a:solidFill>
        </p:spPr>
        <p:txBody>
          <a:bodyPr wrap="square" lIns="0" tIns="0" rIns="0" bIns="0" rtlCol="0"/>
          <a:lstStyle/>
          <a:p>
            <a:endParaRPr/>
          </a:p>
        </p:txBody>
      </p:sp>
      <p:sp>
        <p:nvSpPr>
          <p:cNvPr id="43" name="object 43"/>
          <p:cNvSpPr/>
          <p:nvPr/>
        </p:nvSpPr>
        <p:spPr>
          <a:xfrm>
            <a:off x="5097779" y="2784347"/>
            <a:ext cx="100965" cy="119380"/>
          </a:xfrm>
          <a:custGeom>
            <a:avLst/>
            <a:gdLst/>
            <a:ahLst/>
            <a:cxnLst/>
            <a:rect l="l" t="t" r="r" b="b"/>
            <a:pathLst>
              <a:path w="100964" h="119380">
                <a:moveTo>
                  <a:pt x="0" y="59436"/>
                </a:moveTo>
                <a:lnTo>
                  <a:pt x="3946" y="36325"/>
                </a:lnTo>
                <a:lnTo>
                  <a:pt x="14716" y="17430"/>
                </a:lnTo>
                <a:lnTo>
                  <a:pt x="30700" y="4679"/>
                </a:lnTo>
                <a:lnTo>
                  <a:pt x="50292" y="0"/>
                </a:lnTo>
                <a:lnTo>
                  <a:pt x="69883" y="4679"/>
                </a:lnTo>
                <a:lnTo>
                  <a:pt x="85867" y="17430"/>
                </a:lnTo>
                <a:lnTo>
                  <a:pt x="96637" y="36325"/>
                </a:lnTo>
                <a:lnTo>
                  <a:pt x="100584" y="59436"/>
                </a:lnTo>
                <a:lnTo>
                  <a:pt x="96637" y="82546"/>
                </a:lnTo>
                <a:lnTo>
                  <a:pt x="85867" y="101441"/>
                </a:lnTo>
                <a:lnTo>
                  <a:pt x="69883" y="114192"/>
                </a:lnTo>
                <a:lnTo>
                  <a:pt x="50292" y="118872"/>
                </a:lnTo>
                <a:lnTo>
                  <a:pt x="30700" y="114192"/>
                </a:lnTo>
                <a:lnTo>
                  <a:pt x="14716" y="101441"/>
                </a:lnTo>
                <a:lnTo>
                  <a:pt x="3946" y="82546"/>
                </a:lnTo>
                <a:lnTo>
                  <a:pt x="0" y="59436"/>
                </a:lnTo>
                <a:close/>
              </a:path>
            </a:pathLst>
          </a:custGeom>
          <a:ln w="9161">
            <a:solidFill>
              <a:srgbClr val="3B75BC"/>
            </a:solidFill>
          </a:ln>
        </p:spPr>
        <p:txBody>
          <a:bodyPr wrap="square" lIns="0" tIns="0" rIns="0" bIns="0" rtlCol="0"/>
          <a:lstStyle/>
          <a:p>
            <a:endParaRPr/>
          </a:p>
        </p:txBody>
      </p:sp>
      <p:sp>
        <p:nvSpPr>
          <p:cNvPr id="44" name="object 44"/>
          <p:cNvSpPr/>
          <p:nvPr/>
        </p:nvSpPr>
        <p:spPr>
          <a:xfrm>
            <a:off x="4905755" y="2866643"/>
            <a:ext cx="100965" cy="119380"/>
          </a:xfrm>
          <a:custGeom>
            <a:avLst/>
            <a:gdLst/>
            <a:ahLst/>
            <a:cxnLst/>
            <a:rect l="l" t="t" r="r" b="b"/>
            <a:pathLst>
              <a:path w="100964" h="119380">
                <a:moveTo>
                  <a:pt x="50292" y="0"/>
                </a:moveTo>
                <a:lnTo>
                  <a:pt x="30700" y="4679"/>
                </a:lnTo>
                <a:lnTo>
                  <a:pt x="14716" y="17430"/>
                </a:lnTo>
                <a:lnTo>
                  <a:pt x="3946" y="36325"/>
                </a:lnTo>
                <a:lnTo>
                  <a:pt x="0" y="59435"/>
                </a:lnTo>
                <a:lnTo>
                  <a:pt x="3946" y="82546"/>
                </a:lnTo>
                <a:lnTo>
                  <a:pt x="14716" y="101441"/>
                </a:lnTo>
                <a:lnTo>
                  <a:pt x="30700" y="114192"/>
                </a:lnTo>
                <a:lnTo>
                  <a:pt x="50292" y="118871"/>
                </a:lnTo>
                <a:lnTo>
                  <a:pt x="69883" y="114192"/>
                </a:lnTo>
                <a:lnTo>
                  <a:pt x="85867" y="101441"/>
                </a:lnTo>
                <a:lnTo>
                  <a:pt x="96637" y="82546"/>
                </a:lnTo>
                <a:lnTo>
                  <a:pt x="100584" y="59435"/>
                </a:lnTo>
                <a:lnTo>
                  <a:pt x="96637" y="36325"/>
                </a:lnTo>
                <a:lnTo>
                  <a:pt x="85867" y="17430"/>
                </a:lnTo>
                <a:lnTo>
                  <a:pt x="69883" y="4679"/>
                </a:lnTo>
                <a:lnTo>
                  <a:pt x="50292" y="0"/>
                </a:lnTo>
                <a:close/>
              </a:path>
            </a:pathLst>
          </a:custGeom>
          <a:solidFill>
            <a:srgbClr val="FFFFFF"/>
          </a:solidFill>
        </p:spPr>
        <p:txBody>
          <a:bodyPr wrap="square" lIns="0" tIns="0" rIns="0" bIns="0" rtlCol="0"/>
          <a:lstStyle/>
          <a:p>
            <a:endParaRPr/>
          </a:p>
        </p:txBody>
      </p:sp>
      <p:sp>
        <p:nvSpPr>
          <p:cNvPr id="45" name="object 45"/>
          <p:cNvSpPr/>
          <p:nvPr/>
        </p:nvSpPr>
        <p:spPr>
          <a:xfrm>
            <a:off x="4905755" y="2866643"/>
            <a:ext cx="100965" cy="119380"/>
          </a:xfrm>
          <a:custGeom>
            <a:avLst/>
            <a:gdLst/>
            <a:ahLst/>
            <a:cxnLst/>
            <a:rect l="l" t="t" r="r" b="b"/>
            <a:pathLst>
              <a:path w="100964" h="119380">
                <a:moveTo>
                  <a:pt x="0" y="59435"/>
                </a:moveTo>
                <a:lnTo>
                  <a:pt x="3946" y="36325"/>
                </a:lnTo>
                <a:lnTo>
                  <a:pt x="14716" y="17430"/>
                </a:lnTo>
                <a:lnTo>
                  <a:pt x="30700" y="4679"/>
                </a:lnTo>
                <a:lnTo>
                  <a:pt x="50292" y="0"/>
                </a:lnTo>
                <a:lnTo>
                  <a:pt x="69883" y="4679"/>
                </a:lnTo>
                <a:lnTo>
                  <a:pt x="85867" y="17430"/>
                </a:lnTo>
                <a:lnTo>
                  <a:pt x="96637" y="36325"/>
                </a:lnTo>
                <a:lnTo>
                  <a:pt x="100584" y="59435"/>
                </a:lnTo>
                <a:lnTo>
                  <a:pt x="96637" y="82546"/>
                </a:lnTo>
                <a:lnTo>
                  <a:pt x="85867" y="101441"/>
                </a:lnTo>
                <a:lnTo>
                  <a:pt x="69883" y="114192"/>
                </a:lnTo>
                <a:lnTo>
                  <a:pt x="50292" y="118871"/>
                </a:lnTo>
                <a:lnTo>
                  <a:pt x="30700" y="114192"/>
                </a:lnTo>
                <a:lnTo>
                  <a:pt x="14716" y="101441"/>
                </a:lnTo>
                <a:lnTo>
                  <a:pt x="3946" y="82546"/>
                </a:lnTo>
                <a:lnTo>
                  <a:pt x="0" y="59435"/>
                </a:lnTo>
                <a:close/>
              </a:path>
            </a:pathLst>
          </a:custGeom>
          <a:ln w="9161">
            <a:solidFill>
              <a:srgbClr val="3B75BC"/>
            </a:solidFill>
          </a:ln>
        </p:spPr>
        <p:txBody>
          <a:bodyPr wrap="square" lIns="0" tIns="0" rIns="0" bIns="0" rtlCol="0"/>
          <a:lstStyle/>
          <a:p>
            <a:endParaRPr/>
          </a:p>
        </p:txBody>
      </p:sp>
      <p:sp>
        <p:nvSpPr>
          <p:cNvPr id="46" name="object 46"/>
          <p:cNvSpPr/>
          <p:nvPr/>
        </p:nvSpPr>
        <p:spPr>
          <a:xfrm>
            <a:off x="5143500" y="2628899"/>
            <a:ext cx="100965" cy="109855"/>
          </a:xfrm>
          <a:custGeom>
            <a:avLst/>
            <a:gdLst/>
            <a:ahLst/>
            <a:cxnLst/>
            <a:rect l="l" t="t" r="r" b="b"/>
            <a:pathLst>
              <a:path w="100964" h="109855">
                <a:moveTo>
                  <a:pt x="50291" y="0"/>
                </a:moveTo>
                <a:lnTo>
                  <a:pt x="30700" y="4304"/>
                </a:lnTo>
                <a:lnTo>
                  <a:pt x="14716" y="16049"/>
                </a:lnTo>
                <a:lnTo>
                  <a:pt x="3946" y="33486"/>
                </a:lnTo>
                <a:lnTo>
                  <a:pt x="0" y="54864"/>
                </a:lnTo>
                <a:lnTo>
                  <a:pt x="3946" y="76241"/>
                </a:lnTo>
                <a:lnTo>
                  <a:pt x="14716" y="93678"/>
                </a:lnTo>
                <a:lnTo>
                  <a:pt x="30700" y="105423"/>
                </a:lnTo>
                <a:lnTo>
                  <a:pt x="50291" y="109728"/>
                </a:lnTo>
                <a:lnTo>
                  <a:pt x="69883" y="105423"/>
                </a:lnTo>
                <a:lnTo>
                  <a:pt x="85867" y="93678"/>
                </a:lnTo>
                <a:lnTo>
                  <a:pt x="96637" y="76241"/>
                </a:lnTo>
                <a:lnTo>
                  <a:pt x="100584" y="54864"/>
                </a:lnTo>
                <a:lnTo>
                  <a:pt x="96637" y="33486"/>
                </a:lnTo>
                <a:lnTo>
                  <a:pt x="85867" y="16049"/>
                </a:lnTo>
                <a:lnTo>
                  <a:pt x="69883" y="4304"/>
                </a:lnTo>
                <a:lnTo>
                  <a:pt x="50291" y="0"/>
                </a:lnTo>
                <a:close/>
              </a:path>
            </a:pathLst>
          </a:custGeom>
          <a:solidFill>
            <a:srgbClr val="FFFFFF"/>
          </a:solidFill>
        </p:spPr>
        <p:txBody>
          <a:bodyPr wrap="square" lIns="0" tIns="0" rIns="0" bIns="0" rtlCol="0"/>
          <a:lstStyle/>
          <a:p>
            <a:endParaRPr/>
          </a:p>
        </p:txBody>
      </p:sp>
      <p:sp>
        <p:nvSpPr>
          <p:cNvPr id="47" name="object 47"/>
          <p:cNvSpPr/>
          <p:nvPr/>
        </p:nvSpPr>
        <p:spPr>
          <a:xfrm>
            <a:off x="5143500" y="2628899"/>
            <a:ext cx="100965" cy="109855"/>
          </a:xfrm>
          <a:custGeom>
            <a:avLst/>
            <a:gdLst/>
            <a:ahLst/>
            <a:cxnLst/>
            <a:rect l="l" t="t" r="r" b="b"/>
            <a:pathLst>
              <a:path w="100964" h="109855">
                <a:moveTo>
                  <a:pt x="0" y="54864"/>
                </a:moveTo>
                <a:lnTo>
                  <a:pt x="3946" y="33486"/>
                </a:lnTo>
                <a:lnTo>
                  <a:pt x="14716" y="16049"/>
                </a:lnTo>
                <a:lnTo>
                  <a:pt x="30700" y="4304"/>
                </a:lnTo>
                <a:lnTo>
                  <a:pt x="50291" y="0"/>
                </a:lnTo>
                <a:lnTo>
                  <a:pt x="69883" y="4304"/>
                </a:lnTo>
                <a:lnTo>
                  <a:pt x="85867" y="16049"/>
                </a:lnTo>
                <a:lnTo>
                  <a:pt x="96637" y="33486"/>
                </a:lnTo>
                <a:lnTo>
                  <a:pt x="100584" y="54864"/>
                </a:lnTo>
                <a:lnTo>
                  <a:pt x="96637" y="76241"/>
                </a:lnTo>
                <a:lnTo>
                  <a:pt x="85867" y="93678"/>
                </a:lnTo>
                <a:lnTo>
                  <a:pt x="69883" y="105423"/>
                </a:lnTo>
                <a:lnTo>
                  <a:pt x="50291" y="109728"/>
                </a:lnTo>
                <a:lnTo>
                  <a:pt x="30700" y="105423"/>
                </a:lnTo>
                <a:lnTo>
                  <a:pt x="14716" y="93678"/>
                </a:lnTo>
                <a:lnTo>
                  <a:pt x="3946" y="76241"/>
                </a:lnTo>
                <a:lnTo>
                  <a:pt x="0" y="54864"/>
                </a:lnTo>
                <a:close/>
              </a:path>
            </a:pathLst>
          </a:custGeom>
          <a:ln w="9161">
            <a:solidFill>
              <a:srgbClr val="3B75BC"/>
            </a:solidFill>
          </a:ln>
        </p:spPr>
        <p:txBody>
          <a:bodyPr wrap="square" lIns="0" tIns="0" rIns="0" bIns="0" rtlCol="0"/>
          <a:lstStyle/>
          <a:p>
            <a:endParaRPr/>
          </a:p>
        </p:txBody>
      </p:sp>
      <p:sp>
        <p:nvSpPr>
          <p:cNvPr id="48" name="object 48"/>
          <p:cNvSpPr/>
          <p:nvPr/>
        </p:nvSpPr>
        <p:spPr>
          <a:xfrm>
            <a:off x="5070347" y="2958083"/>
            <a:ext cx="100965" cy="109855"/>
          </a:xfrm>
          <a:custGeom>
            <a:avLst/>
            <a:gdLst/>
            <a:ahLst/>
            <a:cxnLst/>
            <a:rect l="l" t="t" r="r" b="b"/>
            <a:pathLst>
              <a:path w="100964" h="109855">
                <a:moveTo>
                  <a:pt x="50291" y="0"/>
                </a:moveTo>
                <a:lnTo>
                  <a:pt x="30700" y="4304"/>
                </a:lnTo>
                <a:lnTo>
                  <a:pt x="14716" y="16049"/>
                </a:lnTo>
                <a:lnTo>
                  <a:pt x="3946" y="33486"/>
                </a:lnTo>
                <a:lnTo>
                  <a:pt x="0" y="54863"/>
                </a:lnTo>
                <a:lnTo>
                  <a:pt x="3946" y="76241"/>
                </a:lnTo>
                <a:lnTo>
                  <a:pt x="14716" y="93678"/>
                </a:lnTo>
                <a:lnTo>
                  <a:pt x="30700" y="105423"/>
                </a:lnTo>
                <a:lnTo>
                  <a:pt x="50291" y="109727"/>
                </a:lnTo>
                <a:lnTo>
                  <a:pt x="69883" y="105423"/>
                </a:lnTo>
                <a:lnTo>
                  <a:pt x="85867" y="93678"/>
                </a:lnTo>
                <a:lnTo>
                  <a:pt x="96637" y="76241"/>
                </a:lnTo>
                <a:lnTo>
                  <a:pt x="100584" y="54863"/>
                </a:lnTo>
                <a:lnTo>
                  <a:pt x="96637" y="33486"/>
                </a:lnTo>
                <a:lnTo>
                  <a:pt x="85867" y="16049"/>
                </a:lnTo>
                <a:lnTo>
                  <a:pt x="69883" y="4304"/>
                </a:lnTo>
                <a:lnTo>
                  <a:pt x="50291" y="0"/>
                </a:lnTo>
                <a:close/>
              </a:path>
            </a:pathLst>
          </a:custGeom>
          <a:solidFill>
            <a:srgbClr val="FFFFFF"/>
          </a:solidFill>
        </p:spPr>
        <p:txBody>
          <a:bodyPr wrap="square" lIns="0" tIns="0" rIns="0" bIns="0" rtlCol="0"/>
          <a:lstStyle/>
          <a:p>
            <a:endParaRPr/>
          </a:p>
        </p:txBody>
      </p:sp>
      <p:sp>
        <p:nvSpPr>
          <p:cNvPr id="49" name="object 49"/>
          <p:cNvSpPr/>
          <p:nvPr/>
        </p:nvSpPr>
        <p:spPr>
          <a:xfrm>
            <a:off x="5070347" y="2958083"/>
            <a:ext cx="100965" cy="109855"/>
          </a:xfrm>
          <a:custGeom>
            <a:avLst/>
            <a:gdLst/>
            <a:ahLst/>
            <a:cxnLst/>
            <a:rect l="l" t="t" r="r" b="b"/>
            <a:pathLst>
              <a:path w="100964" h="109855">
                <a:moveTo>
                  <a:pt x="0" y="54863"/>
                </a:moveTo>
                <a:lnTo>
                  <a:pt x="3946" y="33486"/>
                </a:lnTo>
                <a:lnTo>
                  <a:pt x="14716" y="16049"/>
                </a:lnTo>
                <a:lnTo>
                  <a:pt x="30700" y="4304"/>
                </a:lnTo>
                <a:lnTo>
                  <a:pt x="50291" y="0"/>
                </a:lnTo>
                <a:lnTo>
                  <a:pt x="69883" y="4304"/>
                </a:lnTo>
                <a:lnTo>
                  <a:pt x="85867" y="16049"/>
                </a:lnTo>
                <a:lnTo>
                  <a:pt x="96637" y="33486"/>
                </a:lnTo>
                <a:lnTo>
                  <a:pt x="100584" y="54863"/>
                </a:lnTo>
                <a:lnTo>
                  <a:pt x="96637" y="76241"/>
                </a:lnTo>
                <a:lnTo>
                  <a:pt x="85867" y="93678"/>
                </a:lnTo>
                <a:lnTo>
                  <a:pt x="69883" y="105423"/>
                </a:lnTo>
                <a:lnTo>
                  <a:pt x="50291" y="109727"/>
                </a:lnTo>
                <a:lnTo>
                  <a:pt x="30700" y="105423"/>
                </a:lnTo>
                <a:lnTo>
                  <a:pt x="14716" y="93678"/>
                </a:lnTo>
                <a:lnTo>
                  <a:pt x="3946" y="76241"/>
                </a:lnTo>
                <a:lnTo>
                  <a:pt x="0" y="54863"/>
                </a:lnTo>
                <a:close/>
              </a:path>
            </a:pathLst>
          </a:custGeom>
          <a:ln w="9161">
            <a:solidFill>
              <a:srgbClr val="3B75BC"/>
            </a:solidFill>
          </a:ln>
        </p:spPr>
        <p:txBody>
          <a:bodyPr wrap="square" lIns="0" tIns="0" rIns="0" bIns="0" rtlCol="0"/>
          <a:lstStyle/>
          <a:p>
            <a:endParaRPr/>
          </a:p>
        </p:txBody>
      </p:sp>
      <p:sp>
        <p:nvSpPr>
          <p:cNvPr id="50" name="object 50"/>
          <p:cNvSpPr/>
          <p:nvPr/>
        </p:nvSpPr>
        <p:spPr>
          <a:xfrm>
            <a:off x="5308091" y="2692907"/>
            <a:ext cx="100965" cy="109855"/>
          </a:xfrm>
          <a:custGeom>
            <a:avLst/>
            <a:gdLst/>
            <a:ahLst/>
            <a:cxnLst/>
            <a:rect l="l" t="t" r="r" b="b"/>
            <a:pathLst>
              <a:path w="100964" h="109855">
                <a:moveTo>
                  <a:pt x="50292" y="0"/>
                </a:moveTo>
                <a:lnTo>
                  <a:pt x="30700" y="4304"/>
                </a:lnTo>
                <a:lnTo>
                  <a:pt x="14716" y="16049"/>
                </a:lnTo>
                <a:lnTo>
                  <a:pt x="3946" y="33486"/>
                </a:lnTo>
                <a:lnTo>
                  <a:pt x="0" y="54863"/>
                </a:lnTo>
                <a:lnTo>
                  <a:pt x="3946" y="76241"/>
                </a:lnTo>
                <a:lnTo>
                  <a:pt x="14716" y="93678"/>
                </a:lnTo>
                <a:lnTo>
                  <a:pt x="30700" y="105423"/>
                </a:lnTo>
                <a:lnTo>
                  <a:pt x="50292" y="109727"/>
                </a:lnTo>
                <a:lnTo>
                  <a:pt x="69883" y="105423"/>
                </a:lnTo>
                <a:lnTo>
                  <a:pt x="85867" y="93678"/>
                </a:lnTo>
                <a:lnTo>
                  <a:pt x="96637" y="76241"/>
                </a:lnTo>
                <a:lnTo>
                  <a:pt x="100584" y="54863"/>
                </a:lnTo>
                <a:lnTo>
                  <a:pt x="96637" y="33486"/>
                </a:lnTo>
                <a:lnTo>
                  <a:pt x="85867" y="16049"/>
                </a:lnTo>
                <a:lnTo>
                  <a:pt x="69883" y="4304"/>
                </a:lnTo>
                <a:lnTo>
                  <a:pt x="50292" y="0"/>
                </a:lnTo>
                <a:close/>
              </a:path>
            </a:pathLst>
          </a:custGeom>
          <a:solidFill>
            <a:srgbClr val="FFFFFF"/>
          </a:solidFill>
        </p:spPr>
        <p:txBody>
          <a:bodyPr wrap="square" lIns="0" tIns="0" rIns="0" bIns="0" rtlCol="0"/>
          <a:lstStyle/>
          <a:p>
            <a:endParaRPr/>
          </a:p>
        </p:txBody>
      </p:sp>
      <p:sp>
        <p:nvSpPr>
          <p:cNvPr id="51" name="object 51"/>
          <p:cNvSpPr/>
          <p:nvPr/>
        </p:nvSpPr>
        <p:spPr>
          <a:xfrm>
            <a:off x="5308091" y="2692907"/>
            <a:ext cx="100965" cy="109855"/>
          </a:xfrm>
          <a:custGeom>
            <a:avLst/>
            <a:gdLst/>
            <a:ahLst/>
            <a:cxnLst/>
            <a:rect l="l" t="t" r="r" b="b"/>
            <a:pathLst>
              <a:path w="100964" h="109855">
                <a:moveTo>
                  <a:pt x="0" y="54863"/>
                </a:moveTo>
                <a:lnTo>
                  <a:pt x="3946" y="33486"/>
                </a:lnTo>
                <a:lnTo>
                  <a:pt x="14716" y="16049"/>
                </a:lnTo>
                <a:lnTo>
                  <a:pt x="30700" y="4304"/>
                </a:lnTo>
                <a:lnTo>
                  <a:pt x="50292" y="0"/>
                </a:lnTo>
                <a:lnTo>
                  <a:pt x="69883" y="4304"/>
                </a:lnTo>
                <a:lnTo>
                  <a:pt x="85867" y="16049"/>
                </a:lnTo>
                <a:lnTo>
                  <a:pt x="96637" y="33486"/>
                </a:lnTo>
                <a:lnTo>
                  <a:pt x="100584" y="54863"/>
                </a:lnTo>
                <a:lnTo>
                  <a:pt x="96637" y="76241"/>
                </a:lnTo>
                <a:lnTo>
                  <a:pt x="85867" y="93678"/>
                </a:lnTo>
                <a:lnTo>
                  <a:pt x="69883" y="105423"/>
                </a:lnTo>
                <a:lnTo>
                  <a:pt x="50292" y="109727"/>
                </a:lnTo>
                <a:lnTo>
                  <a:pt x="30700" y="105423"/>
                </a:lnTo>
                <a:lnTo>
                  <a:pt x="14716" y="93678"/>
                </a:lnTo>
                <a:lnTo>
                  <a:pt x="3946" y="76241"/>
                </a:lnTo>
                <a:lnTo>
                  <a:pt x="0" y="54863"/>
                </a:lnTo>
                <a:close/>
              </a:path>
            </a:pathLst>
          </a:custGeom>
          <a:ln w="9161">
            <a:solidFill>
              <a:srgbClr val="3B75BC"/>
            </a:solidFill>
          </a:ln>
        </p:spPr>
        <p:txBody>
          <a:bodyPr wrap="square" lIns="0" tIns="0" rIns="0" bIns="0" rtlCol="0"/>
          <a:lstStyle/>
          <a:p>
            <a:endParaRPr/>
          </a:p>
        </p:txBody>
      </p:sp>
      <p:sp>
        <p:nvSpPr>
          <p:cNvPr id="52" name="object 52"/>
          <p:cNvSpPr/>
          <p:nvPr/>
        </p:nvSpPr>
        <p:spPr>
          <a:xfrm>
            <a:off x="5234940" y="2884931"/>
            <a:ext cx="100965" cy="119380"/>
          </a:xfrm>
          <a:custGeom>
            <a:avLst/>
            <a:gdLst/>
            <a:ahLst/>
            <a:cxnLst/>
            <a:rect l="l" t="t" r="r" b="b"/>
            <a:pathLst>
              <a:path w="100964" h="119380">
                <a:moveTo>
                  <a:pt x="50292" y="0"/>
                </a:moveTo>
                <a:lnTo>
                  <a:pt x="30700" y="4679"/>
                </a:lnTo>
                <a:lnTo>
                  <a:pt x="14716" y="17430"/>
                </a:lnTo>
                <a:lnTo>
                  <a:pt x="3946" y="36325"/>
                </a:lnTo>
                <a:lnTo>
                  <a:pt x="0" y="59435"/>
                </a:lnTo>
                <a:lnTo>
                  <a:pt x="3946" y="82546"/>
                </a:lnTo>
                <a:lnTo>
                  <a:pt x="14716" y="101441"/>
                </a:lnTo>
                <a:lnTo>
                  <a:pt x="30700" y="114192"/>
                </a:lnTo>
                <a:lnTo>
                  <a:pt x="50292" y="118871"/>
                </a:lnTo>
                <a:lnTo>
                  <a:pt x="69883" y="114192"/>
                </a:lnTo>
                <a:lnTo>
                  <a:pt x="85867" y="101441"/>
                </a:lnTo>
                <a:lnTo>
                  <a:pt x="96637" y="82546"/>
                </a:lnTo>
                <a:lnTo>
                  <a:pt x="100584" y="59435"/>
                </a:lnTo>
                <a:lnTo>
                  <a:pt x="96637" y="36325"/>
                </a:lnTo>
                <a:lnTo>
                  <a:pt x="85867" y="17430"/>
                </a:lnTo>
                <a:lnTo>
                  <a:pt x="69883" y="4679"/>
                </a:lnTo>
                <a:lnTo>
                  <a:pt x="50292" y="0"/>
                </a:lnTo>
                <a:close/>
              </a:path>
            </a:pathLst>
          </a:custGeom>
          <a:solidFill>
            <a:srgbClr val="FFFFFF"/>
          </a:solidFill>
        </p:spPr>
        <p:txBody>
          <a:bodyPr wrap="square" lIns="0" tIns="0" rIns="0" bIns="0" rtlCol="0"/>
          <a:lstStyle/>
          <a:p>
            <a:endParaRPr/>
          </a:p>
        </p:txBody>
      </p:sp>
      <p:sp>
        <p:nvSpPr>
          <p:cNvPr id="53" name="object 53"/>
          <p:cNvSpPr/>
          <p:nvPr/>
        </p:nvSpPr>
        <p:spPr>
          <a:xfrm>
            <a:off x="5234940" y="2884931"/>
            <a:ext cx="100965" cy="119380"/>
          </a:xfrm>
          <a:custGeom>
            <a:avLst/>
            <a:gdLst/>
            <a:ahLst/>
            <a:cxnLst/>
            <a:rect l="l" t="t" r="r" b="b"/>
            <a:pathLst>
              <a:path w="100964" h="119380">
                <a:moveTo>
                  <a:pt x="0" y="59435"/>
                </a:moveTo>
                <a:lnTo>
                  <a:pt x="3946" y="36325"/>
                </a:lnTo>
                <a:lnTo>
                  <a:pt x="14716" y="17430"/>
                </a:lnTo>
                <a:lnTo>
                  <a:pt x="30700" y="4679"/>
                </a:lnTo>
                <a:lnTo>
                  <a:pt x="50292" y="0"/>
                </a:lnTo>
                <a:lnTo>
                  <a:pt x="69883" y="4679"/>
                </a:lnTo>
                <a:lnTo>
                  <a:pt x="85867" y="17430"/>
                </a:lnTo>
                <a:lnTo>
                  <a:pt x="96637" y="36325"/>
                </a:lnTo>
                <a:lnTo>
                  <a:pt x="100584" y="59435"/>
                </a:lnTo>
                <a:lnTo>
                  <a:pt x="96637" y="82546"/>
                </a:lnTo>
                <a:lnTo>
                  <a:pt x="85867" y="101441"/>
                </a:lnTo>
                <a:lnTo>
                  <a:pt x="69883" y="114192"/>
                </a:lnTo>
                <a:lnTo>
                  <a:pt x="50292" y="118871"/>
                </a:lnTo>
                <a:lnTo>
                  <a:pt x="30700" y="114192"/>
                </a:lnTo>
                <a:lnTo>
                  <a:pt x="14716" y="101441"/>
                </a:lnTo>
                <a:lnTo>
                  <a:pt x="3946" y="82546"/>
                </a:lnTo>
                <a:lnTo>
                  <a:pt x="0" y="59435"/>
                </a:lnTo>
                <a:close/>
              </a:path>
            </a:pathLst>
          </a:custGeom>
          <a:ln w="9161">
            <a:solidFill>
              <a:srgbClr val="3B75BC"/>
            </a:solidFill>
          </a:ln>
        </p:spPr>
        <p:txBody>
          <a:bodyPr wrap="square" lIns="0" tIns="0" rIns="0" bIns="0" rtlCol="0"/>
          <a:lstStyle/>
          <a:p>
            <a:endParaRPr/>
          </a:p>
        </p:txBody>
      </p:sp>
      <p:sp>
        <p:nvSpPr>
          <p:cNvPr id="54" name="object 54"/>
          <p:cNvSpPr/>
          <p:nvPr/>
        </p:nvSpPr>
        <p:spPr>
          <a:xfrm>
            <a:off x="5774435" y="1961387"/>
            <a:ext cx="1216660" cy="868680"/>
          </a:xfrm>
          <a:custGeom>
            <a:avLst/>
            <a:gdLst/>
            <a:ahLst/>
            <a:cxnLst/>
            <a:rect l="l" t="t" r="r" b="b"/>
            <a:pathLst>
              <a:path w="1216659" h="868680">
                <a:moveTo>
                  <a:pt x="0" y="144779"/>
                </a:moveTo>
                <a:lnTo>
                  <a:pt x="7375" y="98999"/>
                </a:lnTo>
                <a:lnTo>
                  <a:pt x="27911" y="59253"/>
                </a:lnTo>
                <a:lnTo>
                  <a:pt x="59225" y="27919"/>
                </a:lnTo>
                <a:lnTo>
                  <a:pt x="98934" y="7376"/>
                </a:lnTo>
                <a:lnTo>
                  <a:pt x="144652" y="0"/>
                </a:lnTo>
                <a:lnTo>
                  <a:pt x="1071498" y="0"/>
                </a:lnTo>
                <a:lnTo>
                  <a:pt x="1117217" y="7376"/>
                </a:lnTo>
                <a:lnTo>
                  <a:pt x="1156926" y="27919"/>
                </a:lnTo>
                <a:lnTo>
                  <a:pt x="1188240" y="59253"/>
                </a:lnTo>
                <a:lnTo>
                  <a:pt x="1208776" y="98999"/>
                </a:lnTo>
                <a:lnTo>
                  <a:pt x="1216152" y="144779"/>
                </a:lnTo>
                <a:lnTo>
                  <a:pt x="1216152" y="723900"/>
                </a:lnTo>
                <a:lnTo>
                  <a:pt x="1208776" y="769680"/>
                </a:lnTo>
                <a:lnTo>
                  <a:pt x="1188240" y="809426"/>
                </a:lnTo>
                <a:lnTo>
                  <a:pt x="1156926" y="840760"/>
                </a:lnTo>
                <a:lnTo>
                  <a:pt x="1117217" y="861303"/>
                </a:lnTo>
                <a:lnTo>
                  <a:pt x="1071498" y="868679"/>
                </a:lnTo>
                <a:lnTo>
                  <a:pt x="144652" y="868679"/>
                </a:lnTo>
                <a:lnTo>
                  <a:pt x="98934" y="861303"/>
                </a:lnTo>
                <a:lnTo>
                  <a:pt x="59225" y="840760"/>
                </a:lnTo>
                <a:lnTo>
                  <a:pt x="27911" y="809426"/>
                </a:lnTo>
                <a:lnTo>
                  <a:pt x="7375" y="769680"/>
                </a:lnTo>
                <a:lnTo>
                  <a:pt x="0" y="723900"/>
                </a:lnTo>
                <a:lnTo>
                  <a:pt x="0" y="144779"/>
                </a:lnTo>
                <a:close/>
              </a:path>
            </a:pathLst>
          </a:custGeom>
          <a:ln w="9161">
            <a:solidFill>
              <a:srgbClr val="497DBA"/>
            </a:solidFill>
          </a:ln>
        </p:spPr>
        <p:txBody>
          <a:bodyPr wrap="square" lIns="0" tIns="0" rIns="0" bIns="0" rtlCol="0"/>
          <a:lstStyle/>
          <a:p>
            <a:endParaRPr/>
          </a:p>
        </p:txBody>
      </p:sp>
      <p:sp>
        <p:nvSpPr>
          <p:cNvPr id="55" name="object 55"/>
          <p:cNvSpPr/>
          <p:nvPr/>
        </p:nvSpPr>
        <p:spPr>
          <a:xfrm>
            <a:off x="6405371" y="2619755"/>
            <a:ext cx="713740" cy="429895"/>
          </a:xfrm>
          <a:custGeom>
            <a:avLst/>
            <a:gdLst/>
            <a:ahLst/>
            <a:cxnLst/>
            <a:rect l="l" t="t" r="r" b="b"/>
            <a:pathLst>
              <a:path w="713740" h="429894">
                <a:moveTo>
                  <a:pt x="0" y="429768"/>
                </a:moveTo>
                <a:lnTo>
                  <a:pt x="713231" y="429768"/>
                </a:lnTo>
                <a:lnTo>
                  <a:pt x="713231" y="0"/>
                </a:lnTo>
                <a:lnTo>
                  <a:pt x="0" y="0"/>
                </a:lnTo>
                <a:lnTo>
                  <a:pt x="0" y="429768"/>
                </a:lnTo>
                <a:close/>
              </a:path>
            </a:pathLst>
          </a:custGeom>
          <a:solidFill>
            <a:srgbClr val="FFFFFF"/>
          </a:solidFill>
        </p:spPr>
        <p:txBody>
          <a:bodyPr wrap="square" lIns="0" tIns="0" rIns="0" bIns="0" rtlCol="0"/>
          <a:lstStyle/>
          <a:p>
            <a:endParaRPr/>
          </a:p>
        </p:txBody>
      </p:sp>
      <p:sp>
        <p:nvSpPr>
          <p:cNvPr id="56" name="object 56"/>
          <p:cNvSpPr/>
          <p:nvPr/>
        </p:nvSpPr>
        <p:spPr>
          <a:xfrm>
            <a:off x="6812280" y="2688335"/>
            <a:ext cx="210311" cy="237744"/>
          </a:xfrm>
          <a:prstGeom prst="rect">
            <a:avLst/>
          </a:prstGeom>
          <a:blipFill>
            <a:blip r:embed="rId8" cstate="print"/>
            <a:stretch>
              <a:fillRect/>
            </a:stretch>
          </a:blipFill>
        </p:spPr>
        <p:txBody>
          <a:bodyPr wrap="square" lIns="0" tIns="0" rIns="0" bIns="0" rtlCol="0"/>
          <a:lstStyle/>
          <a:p>
            <a:endParaRPr/>
          </a:p>
        </p:txBody>
      </p:sp>
      <p:sp>
        <p:nvSpPr>
          <p:cNvPr id="57" name="object 57"/>
          <p:cNvSpPr/>
          <p:nvPr/>
        </p:nvSpPr>
        <p:spPr>
          <a:xfrm>
            <a:off x="6807707" y="2683751"/>
            <a:ext cx="219710" cy="247015"/>
          </a:xfrm>
          <a:custGeom>
            <a:avLst/>
            <a:gdLst/>
            <a:ahLst/>
            <a:cxnLst/>
            <a:rect l="l" t="t" r="r" b="b"/>
            <a:pathLst>
              <a:path w="219709" h="247014">
                <a:moveTo>
                  <a:pt x="0" y="246900"/>
                </a:moveTo>
                <a:lnTo>
                  <a:pt x="219455" y="246900"/>
                </a:lnTo>
                <a:lnTo>
                  <a:pt x="219455" y="0"/>
                </a:lnTo>
                <a:lnTo>
                  <a:pt x="0" y="0"/>
                </a:lnTo>
                <a:lnTo>
                  <a:pt x="0" y="246900"/>
                </a:lnTo>
                <a:close/>
              </a:path>
            </a:pathLst>
          </a:custGeom>
          <a:ln w="9161">
            <a:solidFill>
              <a:srgbClr val="4178BD"/>
            </a:solidFill>
          </a:ln>
        </p:spPr>
        <p:txBody>
          <a:bodyPr wrap="square" lIns="0" tIns="0" rIns="0" bIns="0" rtlCol="0"/>
          <a:lstStyle/>
          <a:p>
            <a:endParaRPr/>
          </a:p>
        </p:txBody>
      </p:sp>
      <p:sp>
        <p:nvSpPr>
          <p:cNvPr id="58" name="object 58"/>
          <p:cNvSpPr/>
          <p:nvPr/>
        </p:nvSpPr>
        <p:spPr>
          <a:xfrm>
            <a:off x="6496811" y="2692907"/>
            <a:ext cx="238125" cy="247015"/>
          </a:xfrm>
          <a:custGeom>
            <a:avLst/>
            <a:gdLst/>
            <a:ahLst/>
            <a:cxnLst/>
            <a:rect l="l" t="t" r="r" b="b"/>
            <a:pathLst>
              <a:path w="238125" h="247014">
                <a:moveTo>
                  <a:pt x="0" y="246887"/>
                </a:moveTo>
                <a:lnTo>
                  <a:pt x="237743" y="246887"/>
                </a:lnTo>
                <a:lnTo>
                  <a:pt x="237743" y="0"/>
                </a:lnTo>
                <a:lnTo>
                  <a:pt x="0" y="0"/>
                </a:lnTo>
                <a:lnTo>
                  <a:pt x="0" y="246887"/>
                </a:lnTo>
                <a:close/>
              </a:path>
            </a:pathLst>
          </a:custGeom>
          <a:ln w="9161">
            <a:solidFill>
              <a:srgbClr val="4178BD"/>
            </a:solidFill>
          </a:ln>
        </p:spPr>
        <p:txBody>
          <a:bodyPr wrap="square" lIns="0" tIns="0" rIns="0" bIns="0" rtlCol="0"/>
          <a:lstStyle/>
          <a:p>
            <a:endParaRPr/>
          </a:p>
        </p:txBody>
      </p:sp>
      <p:sp>
        <p:nvSpPr>
          <p:cNvPr id="59" name="object 59"/>
          <p:cNvSpPr txBox="1"/>
          <p:nvPr/>
        </p:nvSpPr>
        <p:spPr>
          <a:xfrm>
            <a:off x="6405371" y="2619755"/>
            <a:ext cx="713740" cy="429895"/>
          </a:xfrm>
          <a:prstGeom prst="rect">
            <a:avLst/>
          </a:prstGeom>
          <a:ln w="9161">
            <a:solidFill>
              <a:srgbClr val="4178BD"/>
            </a:solidFill>
          </a:ln>
        </p:spPr>
        <p:txBody>
          <a:bodyPr vert="horz" wrap="square" lIns="0" tIns="112395" rIns="0" bIns="0" rtlCol="0">
            <a:spAutoFit/>
          </a:bodyPr>
          <a:lstStyle/>
          <a:p>
            <a:pPr marL="182245">
              <a:lnSpc>
                <a:spcPct val="100000"/>
              </a:lnSpc>
              <a:spcBef>
                <a:spcPts val="885"/>
              </a:spcBef>
            </a:pPr>
            <a:r>
              <a:rPr sz="1050" spc="25" dirty="0">
                <a:solidFill>
                  <a:srgbClr val="4178BD"/>
                </a:solidFill>
                <a:latin typeface="Wingdings"/>
                <a:cs typeface="Wingdings"/>
              </a:rPr>
              <a:t></a:t>
            </a:r>
            <a:endParaRPr sz="1050">
              <a:latin typeface="Wingdings"/>
              <a:cs typeface="Wingdings"/>
            </a:endParaRPr>
          </a:p>
        </p:txBody>
      </p:sp>
      <p:sp>
        <p:nvSpPr>
          <p:cNvPr id="60" name="object 60"/>
          <p:cNvSpPr txBox="1"/>
          <p:nvPr/>
        </p:nvSpPr>
        <p:spPr>
          <a:xfrm>
            <a:off x="6040628" y="2197290"/>
            <a:ext cx="725170" cy="234315"/>
          </a:xfrm>
          <a:prstGeom prst="rect">
            <a:avLst/>
          </a:prstGeom>
        </p:spPr>
        <p:txBody>
          <a:bodyPr vert="horz" wrap="square" lIns="0" tIns="15240" rIns="0" bIns="0" rtlCol="0">
            <a:spAutoFit/>
          </a:bodyPr>
          <a:lstStyle/>
          <a:p>
            <a:pPr marL="12700">
              <a:lnSpc>
                <a:spcPct val="100000"/>
              </a:lnSpc>
              <a:spcBef>
                <a:spcPts val="120"/>
              </a:spcBef>
            </a:pPr>
            <a:r>
              <a:rPr sz="1350" b="1" spc="30" dirty="0">
                <a:solidFill>
                  <a:srgbClr val="4178BD"/>
                </a:solidFill>
                <a:latin typeface="Arial"/>
                <a:cs typeface="Arial"/>
              </a:rPr>
              <a:t>S</a:t>
            </a:r>
            <a:r>
              <a:rPr sz="1350" b="1" spc="35" dirty="0">
                <a:solidFill>
                  <a:srgbClr val="4178BD"/>
                </a:solidFill>
                <a:latin typeface="Arial"/>
                <a:cs typeface="Arial"/>
              </a:rPr>
              <a:t>ec</a:t>
            </a:r>
            <a:r>
              <a:rPr sz="1350" b="1" spc="30" dirty="0">
                <a:solidFill>
                  <a:srgbClr val="4178BD"/>
                </a:solidFill>
                <a:latin typeface="Arial"/>
                <a:cs typeface="Arial"/>
              </a:rPr>
              <a:t>u</a:t>
            </a:r>
            <a:r>
              <a:rPr sz="1350" b="1" spc="45" dirty="0">
                <a:solidFill>
                  <a:srgbClr val="4178BD"/>
                </a:solidFill>
                <a:latin typeface="Arial"/>
                <a:cs typeface="Arial"/>
              </a:rPr>
              <a:t>r</a:t>
            </a:r>
            <a:r>
              <a:rPr sz="1350" b="1" spc="-20" dirty="0">
                <a:solidFill>
                  <a:srgbClr val="4178BD"/>
                </a:solidFill>
                <a:latin typeface="Arial"/>
                <a:cs typeface="Arial"/>
              </a:rPr>
              <a:t>it</a:t>
            </a:r>
            <a:r>
              <a:rPr sz="1350" b="1" spc="10" dirty="0">
                <a:solidFill>
                  <a:srgbClr val="4178BD"/>
                </a:solidFill>
                <a:latin typeface="Arial"/>
                <a:cs typeface="Arial"/>
              </a:rPr>
              <a:t>y</a:t>
            </a:r>
            <a:endParaRPr sz="1350">
              <a:latin typeface="Arial"/>
              <a:cs typeface="Arial"/>
            </a:endParaRPr>
          </a:p>
        </p:txBody>
      </p:sp>
      <p:sp>
        <p:nvSpPr>
          <p:cNvPr id="61" name="object 61"/>
          <p:cNvSpPr txBox="1"/>
          <p:nvPr/>
        </p:nvSpPr>
        <p:spPr>
          <a:xfrm>
            <a:off x="1148211" y="4073868"/>
            <a:ext cx="264160" cy="454659"/>
          </a:xfrm>
          <a:prstGeom prst="rect">
            <a:avLst/>
          </a:prstGeom>
        </p:spPr>
        <p:txBody>
          <a:bodyPr vert="horz" wrap="square" lIns="0" tIns="14604" rIns="0" bIns="0" rtlCol="0">
            <a:spAutoFit/>
          </a:bodyPr>
          <a:lstStyle/>
          <a:p>
            <a:pPr marL="12700">
              <a:lnSpc>
                <a:spcPct val="100000"/>
              </a:lnSpc>
              <a:spcBef>
                <a:spcPts val="114"/>
              </a:spcBef>
            </a:pPr>
            <a:r>
              <a:rPr sz="2800" b="1" spc="10" dirty="0">
                <a:solidFill>
                  <a:srgbClr val="BEBEBE"/>
                </a:solidFill>
                <a:latin typeface="Arial"/>
                <a:cs typeface="Arial"/>
              </a:rPr>
              <a:t>X</a:t>
            </a:r>
            <a:endParaRPr sz="2800">
              <a:latin typeface="Arial"/>
              <a:cs typeface="Arial"/>
            </a:endParaRPr>
          </a:p>
        </p:txBody>
      </p:sp>
      <p:sp>
        <p:nvSpPr>
          <p:cNvPr id="62" name="object 62"/>
          <p:cNvSpPr/>
          <p:nvPr/>
        </p:nvSpPr>
        <p:spPr>
          <a:xfrm>
            <a:off x="5404361" y="4044620"/>
            <a:ext cx="2601467" cy="571500"/>
          </a:xfrm>
          <a:prstGeom prst="rect">
            <a:avLst/>
          </a:prstGeom>
          <a:blipFill>
            <a:blip r:embed="rId9" cstate="print"/>
            <a:stretch>
              <a:fillRect/>
            </a:stretch>
          </a:blipFill>
        </p:spPr>
        <p:txBody>
          <a:bodyPr wrap="square" lIns="0" tIns="0" rIns="0" bIns="0" rtlCol="0"/>
          <a:lstStyle/>
          <a:p>
            <a:endParaRPr/>
          </a:p>
        </p:txBody>
      </p:sp>
      <p:sp>
        <p:nvSpPr>
          <p:cNvPr id="63" name="object 63"/>
          <p:cNvSpPr/>
          <p:nvPr/>
        </p:nvSpPr>
        <p:spPr>
          <a:xfrm>
            <a:off x="5463797" y="4076624"/>
            <a:ext cx="2487295" cy="457200"/>
          </a:xfrm>
          <a:custGeom>
            <a:avLst/>
            <a:gdLst/>
            <a:ahLst/>
            <a:cxnLst/>
            <a:rect l="l" t="t" r="r" b="b"/>
            <a:pathLst>
              <a:path w="2487295" h="457200">
                <a:moveTo>
                  <a:pt x="0" y="76200"/>
                </a:moveTo>
                <a:lnTo>
                  <a:pt x="5974" y="46537"/>
                </a:lnTo>
                <a:lnTo>
                  <a:pt x="22272" y="22317"/>
                </a:lnTo>
                <a:lnTo>
                  <a:pt x="46452" y="5987"/>
                </a:lnTo>
                <a:lnTo>
                  <a:pt x="76073" y="0"/>
                </a:lnTo>
                <a:lnTo>
                  <a:pt x="2411095" y="0"/>
                </a:lnTo>
                <a:lnTo>
                  <a:pt x="2440715" y="5987"/>
                </a:lnTo>
                <a:lnTo>
                  <a:pt x="2464895" y="22317"/>
                </a:lnTo>
                <a:lnTo>
                  <a:pt x="2481193" y="46537"/>
                </a:lnTo>
                <a:lnTo>
                  <a:pt x="2487168" y="76200"/>
                </a:lnTo>
                <a:lnTo>
                  <a:pt x="2487168" y="381000"/>
                </a:lnTo>
                <a:lnTo>
                  <a:pt x="2481193" y="410662"/>
                </a:lnTo>
                <a:lnTo>
                  <a:pt x="2464895" y="434882"/>
                </a:lnTo>
                <a:lnTo>
                  <a:pt x="2440715" y="451212"/>
                </a:lnTo>
                <a:lnTo>
                  <a:pt x="2411095" y="457200"/>
                </a:lnTo>
                <a:lnTo>
                  <a:pt x="76073" y="457200"/>
                </a:lnTo>
                <a:lnTo>
                  <a:pt x="46452" y="451212"/>
                </a:lnTo>
                <a:lnTo>
                  <a:pt x="22272" y="434882"/>
                </a:lnTo>
                <a:lnTo>
                  <a:pt x="5974" y="410662"/>
                </a:lnTo>
                <a:lnTo>
                  <a:pt x="0" y="381000"/>
                </a:lnTo>
                <a:lnTo>
                  <a:pt x="0" y="76200"/>
                </a:lnTo>
                <a:close/>
              </a:path>
            </a:pathLst>
          </a:custGeom>
          <a:ln w="9161">
            <a:solidFill>
              <a:srgbClr val="BEBEBE"/>
            </a:solidFill>
          </a:ln>
        </p:spPr>
        <p:txBody>
          <a:bodyPr wrap="square" lIns="0" tIns="0" rIns="0" bIns="0" rtlCol="0"/>
          <a:lstStyle/>
          <a:p>
            <a:endParaRPr/>
          </a:p>
        </p:txBody>
      </p:sp>
      <p:sp>
        <p:nvSpPr>
          <p:cNvPr id="64" name="object 64"/>
          <p:cNvSpPr txBox="1"/>
          <p:nvPr/>
        </p:nvSpPr>
        <p:spPr>
          <a:xfrm>
            <a:off x="5861180" y="4199662"/>
            <a:ext cx="1757680" cy="234950"/>
          </a:xfrm>
          <a:prstGeom prst="rect">
            <a:avLst/>
          </a:prstGeom>
        </p:spPr>
        <p:txBody>
          <a:bodyPr vert="horz" wrap="square" lIns="0" tIns="15240" rIns="0" bIns="0" rtlCol="0">
            <a:spAutoFit/>
          </a:bodyPr>
          <a:lstStyle/>
          <a:p>
            <a:pPr marL="12700">
              <a:lnSpc>
                <a:spcPct val="100000"/>
              </a:lnSpc>
              <a:spcBef>
                <a:spcPts val="120"/>
              </a:spcBef>
            </a:pPr>
            <a:r>
              <a:rPr sz="1350" dirty="0">
                <a:solidFill>
                  <a:srgbClr val="BEBEBE"/>
                </a:solidFill>
                <a:latin typeface="Arial"/>
                <a:cs typeface="Arial"/>
              </a:rPr>
              <a:t>Events </a:t>
            </a:r>
            <a:r>
              <a:rPr sz="1350" spc="-20" dirty="0">
                <a:solidFill>
                  <a:srgbClr val="BEBEBE"/>
                </a:solidFill>
                <a:latin typeface="Arial"/>
                <a:cs typeface="Arial"/>
              </a:rPr>
              <a:t>and</a:t>
            </a:r>
            <a:r>
              <a:rPr sz="1350" spc="-195" dirty="0">
                <a:solidFill>
                  <a:srgbClr val="BEBEBE"/>
                </a:solidFill>
                <a:latin typeface="Arial"/>
                <a:cs typeface="Arial"/>
              </a:rPr>
              <a:t> </a:t>
            </a:r>
            <a:r>
              <a:rPr sz="1350" spc="-5" dirty="0">
                <a:solidFill>
                  <a:srgbClr val="BEBEBE"/>
                </a:solidFill>
                <a:latin typeface="Arial"/>
                <a:cs typeface="Arial"/>
              </a:rPr>
              <a:t>integration</a:t>
            </a:r>
            <a:endParaRPr sz="1350">
              <a:latin typeface="Arial"/>
              <a:cs typeface="Arial"/>
            </a:endParaRPr>
          </a:p>
        </p:txBody>
      </p:sp>
      <p:sp>
        <p:nvSpPr>
          <p:cNvPr id="66" name="object 66"/>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33</a:t>
            </a:fld>
            <a:endParaRPr spc="5" dirty="0"/>
          </a:p>
        </p:txBody>
      </p:sp>
      <p:sp>
        <p:nvSpPr>
          <p:cNvPr id="65" name="Date Placeholder 64"/>
          <p:cNvSpPr>
            <a:spLocks noGrp="1"/>
          </p:cNvSpPr>
          <p:nvPr>
            <p:ph type="dt" sz="half" idx="6"/>
          </p:nvPr>
        </p:nvSpPr>
        <p:spPr/>
        <p:txBody>
          <a:bodyPr/>
          <a:lstStyle/>
          <a:p>
            <a:fld id="{C4F25219-D9A6-4EC7-917F-C7214F7A34EF}"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70509"/>
            <a:ext cx="9143999" cy="386003"/>
          </a:xfrm>
          <a:prstGeom prst="rect">
            <a:avLst/>
          </a:prstGeom>
        </p:spPr>
        <p:txBody>
          <a:bodyPr vert="horz" wrap="square" lIns="0" tIns="16510" rIns="0" bIns="0" rtlCol="0">
            <a:spAutoFit/>
          </a:bodyPr>
          <a:lstStyle/>
          <a:p>
            <a:pPr marL="12700">
              <a:lnSpc>
                <a:spcPct val="100000"/>
              </a:lnSpc>
              <a:spcBef>
                <a:spcPts val="130"/>
              </a:spcBef>
              <a:tabLst>
                <a:tab pos="5485765" algn="l"/>
              </a:tabLst>
            </a:pPr>
            <a:r>
              <a:rPr sz="2400" b="1" spc="-5" dirty="0"/>
              <a:t>Consensus:  </a:t>
            </a:r>
            <a:r>
              <a:rPr sz="2400" b="1" spc="25" dirty="0"/>
              <a:t>The </a:t>
            </a:r>
            <a:r>
              <a:rPr sz="2400" b="1" spc="-10" dirty="0"/>
              <a:t>Process</a:t>
            </a:r>
            <a:r>
              <a:rPr sz="2400" b="1" spc="-150" dirty="0"/>
              <a:t> </a:t>
            </a:r>
            <a:r>
              <a:rPr sz="2400" b="1" spc="-40" dirty="0"/>
              <a:t>of</a:t>
            </a:r>
            <a:r>
              <a:rPr sz="2400" b="1" spc="135" dirty="0"/>
              <a:t> </a:t>
            </a:r>
            <a:r>
              <a:rPr sz="2400" b="1" spc="-10" dirty="0" smtClean="0"/>
              <a:t>Maintaining</a:t>
            </a:r>
            <a:r>
              <a:rPr lang="en-US" sz="2400" b="1" spc="-10" dirty="0" smtClean="0"/>
              <a:t> </a:t>
            </a:r>
            <a:r>
              <a:rPr sz="2400" b="1" spc="15" dirty="0" smtClean="0"/>
              <a:t>a </a:t>
            </a:r>
            <a:r>
              <a:rPr sz="2400" b="1" spc="-10" dirty="0"/>
              <a:t>Consistent</a:t>
            </a:r>
            <a:r>
              <a:rPr sz="2400" b="1" spc="285" dirty="0"/>
              <a:t> </a:t>
            </a:r>
            <a:r>
              <a:rPr sz="2400" b="1" spc="-35" dirty="0"/>
              <a:t>Ledger</a:t>
            </a:r>
            <a:endParaRPr sz="2400" b="1" dirty="0"/>
          </a:p>
        </p:txBody>
      </p:sp>
      <p:sp>
        <p:nvSpPr>
          <p:cNvPr id="3" name="object 3"/>
          <p:cNvSpPr txBox="1"/>
          <p:nvPr/>
        </p:nvSpPr>
        <p:spPr>
          <a:xfrm>
            <a:off x="2879471" y="3578821"/>
            <a:ext cx="3445128" cy="1043305"/>
          </a:xfrm>
          <a:prstGeom prst="rect">
            <a:avLst/>
          </a:prstGeom>
        </p:spPr>
        <p:txBody>
          <a:bodyPr vert="horz" wrap="square" lIns="0" tIns="77470" rIns="0" bIns="0" rtlCol="0">
            <a:spAutoFit/>
          </a:bodyPr>
          <a:lstStyle/>
          <a:p>
            <a:pPr algn="ctr">
              <a:lnSpc>
                <a:spcPct val="100000"/>
              </a:lnSpc>
              <a:spcBef>
                <a:spcPts val="610"/>
              </a:spcBef>
            </a:pPr>
            <a:r>
              <a:rPr sz="1800" b="1" dirty="0">
                <a:solidFill>
                  <a:srgbClr val="4178BD"/>
                </a:solidFill>
                <a:latin typeface="Arial"/>
                <a:cs typeface="Arial"/>
              </a:rPr>
              <a:t>Keep all peers </a:t>
            </a:r>
            <a:r>
              <a:rPr sz="1800" b="1" spc="-10" dirty="0">
                <a:solidFill>
                  <a:srgbClr val="4178BD"/>
                </a:solidFill>
                <a:latin typeface="Arial"/>
                <a:cs typeface="Arial"/>
              </a:rPr>
              <a:t>up </a:t>
            </a:r>
            <a:r>
              <a:rPr sz="1800" b="1" spc="-15" dirty="0">
                <a:solidFill>
                  <a:srgbClr val="4178BD"/>
                </a:solidFill>
                <a:latin typeface="Arial"/>
                <a:cs typeface="Arial"/>
              </a:rPr>
              <a:t>to</a:t>
            </a:r>
            <a:r>
              <a:rPr sz="1800" b="1" spc="-70" dirty="0">
                <a:solidFill>
                  <a:srgbClr val="4178BD"/>
                </a:solidFill>
                <a:latin typeface="Arial"/>
                <a:cs typeface="Arial"/>
              </a:rPr>
              <a:t> </a:t>
            </a:r>
            <a:r>
              <a:rPr sz="1800" b="1" spc="-10" dirty="0">
                <a:solidFill>
                  <a:srgbClr val="4178BD"/>
                </a:solidFill>
                <a:latin typeface="Arial"/>
                <a:cs typeface="Arial"/>
              </a:rPr>
              <a:t>date.</a:t>
            </a:r>
            <a:endParaRPr sz="1800" dirty="0">
              <a:latin typeface="Arial"/>
              <a:cs typeface="Arial"/>
            </a:endParaRPr>
          </a:p>
          <a:p>
            <a:pPr marR="1905" algn="ctr">
              <a:lnSpc>
                <a:spcPct val="100000"/>
              </a:lnSpc>
              <a:spcBef>
                <a:spcPts val="509"/>
              </a:spcBef>
            </a:pPr>
            <a:r>
              <a:rPr sz="1800" b="1" spc="-5" dirty="0">
                <a:solidFill>
                  <a:srgbClr val="4178BD"/>
                </a:solidFill>
                <a:latin typeface="Arial"/>
                <a:cs typeface="Arial"/>
              </a:rPr>
              <a:t>Fix any </a:t>
            </a:r>
            <a:r>
              <a:rPr sz="1800" b="1" dirty="0">
                <a:solidFill>
                  <a:srgbClr val="4178BD"/>
                </a:solidFill>
                <a:latin typeface="Arial"/>
                <a:cs typeface="Arial"/>
              </a:rPr>
              <a:t>peers </a:t>
            </a:r>
            <a:r>
              <a:rPr sz="1800" b="1" spc="5" dirty="0">
                <a:solidFill>
                  <a:srgbClr val="4178BD"/>
                </a:solidFill>
                <a:latin typeface="Arial"/>
                <a:cs typeface="Arial"/>
              </a:rPr>
              <a:t>in</a:t>
            </a:r>
            <a:r>
              <a:rPr sz="1800" b="1" spc="-20" dirty="0">
                <a:solidFill>
                  <a:srgbClr val="4178BD"/>
                </a:solidFill>
                <a:latin typeface="Arial"/>
                <a:cs typeface="Arial"/>
              </a:rPr>
              <a:t> </a:t>
            </a:r>
            <a:r>
              <a:rPr sz="1800" b="1" spc="-10" dirty="0">
                <a:solidFill>
                  <a:srgbClr val="4178BD"/>
                </a:solidFill>
                <a:latin typeface="Arial"/>
                <a:cs typeface="Arial"/>
              </a:rPr>
              <a:t>error.</a:t>
            </a:r>
            <a:endParaRPr sz="1800" dirty="0">
              <a:latin typeface="Arial"/>
              <a:cs typeface="Arial"/>
            </a:endParaRPr>
          </a:p>
          <a:p>
            <a:pPr algn="ctr">
              <a:lnSpc>
                <a:spcPct val="100000"/>
              </a:lnSpc>
              <a:spcBef>
                <a:spcPts val="509"/>
              </a:spcBef>
            </a:pPr>
            <a:r>
              <a:rPr sz="1800" b="1" spc="-10" dirty="0">
                <a:solidFill>
                  <a:srgbClr val="4178BD"/>
                </a:solidFill>
                <a:latin typeface="Arial"/>
                <a:cs typeface="Arial"/>
              </a:rPr>
              <a:t>Ignore </a:t>
            </a:r>
            <a:r>
              <a:rPr sz="1800" b="1" dirty="0">
                <a:solidFill>
                  <a:srgbClr val="4178BD"/>
                </a:solidFill>
                <a:latin typeface="Arial"/>
                <a:cs typeface="Arial"/>
              </a:rPr>
              <a:t>all </a:t>
            </a:r>
            <a:r>
              <a:rPr sz="1800" b="1" spc="-15" dirty="0">
                <a:solidFill>
                  <a:srgbClr val="4178BD"/>
                </a:solidFill>
                <a:latin typeface="Arial"/>
                <a:cs typeface="Arial"/>
              </a:rPr>
              <a:t>malicious</a:t>
            </a:r>
            <a:r>
              <a:rPr sz="1800" b="1" spc="85" dirty="0">
                <a:solidFill>
                  <a:srgbClr val="4178BD"/>
                </a:solidFill>
                <a:latin typeface="Arial"/>
                <a:cs typeface="Arial"/>
              </a:rPr>
              <a:t> </a:t>
            </a:r>
            <a:r>
              <a:rPr sz="1800" b="1" spc="-10" dirty="0">
                <a:solidFill>
                  <a:srgbClr val="4178BD"/>
                </a:solidFill>
                <a:latin typeface="Arial"/>
                <a:cs typeface="Arial"/>
              </a:rPr>
              <a:t>nodes.</a:t>
            </a:r>
            <a:endParaRPr sz="1800" dirty="0">
              <a:latin typeface="Arial"/>
              <a:cs typeface="Arial"/>
            </a:endParaRPr>
          </a:p>
        </p:txBody>
      </p:sp>
      <p:sp>
        <p:nvSpPr>
          <p:cNvPr id="4" name="object 4"/>
          <p:cNvSpPr txBox="1"/>
          <p:nvPr/>
        </p:nvSpPr>
        <p:spPr>
          <a:xfrm>
            <a:off x="2262251" y="1076324"/>
            <a:ext cx="617220" cy="257175"/>
          </a:xfrm>
          <a:prstGeom prst="rect">
            <a:avLst/>
          </a:prstGeom>
        </p:spPr>
        <p:txBody>
          <a:bodyPr vert="horz" wrap="square" lIns="0" tIns="14604" rIns="0" bIns="0" rtlCol="0">
            <a:spAutoFit/>
          </a:bodyPr>
          <a:lstStyle/>
          <a:p>
            <a:pPr marL="12700">
              <a:lnSpc>
                <a:spcPct val="100000"/>
              </a:lnSpc>
              <a:spcBef>
                <a:spcPts val="114"/>
              </a:spcBef>
            </a:pPr>
            <a:r>
              <a:rPr sz="1500" b="1" spc="15" dirty="0">
                <a:solidFill>
                  <a:srgbClr val="4178BD"/>
                </a:solidFill>
                <a:latin typeface="Arial"/>
                <a:cs typeface="Arial"/>
              </a:rPr>
              <a:t>b</a:t>
            </a:r>
            <a:r>
              <a:rPr sz="1500" b="1" spc="20" dirty="0">
                <a:solidFill>
                  <a:srgbClr val="4178BD"/>
                </a:solidFill>
                <a:latin typeface="Arial"/>
                <a:cs typeface="Arial"/>
              </a:rPr>
              <a:t>e</a:t>
            </a:r>
            <a:r>
              <a:rPr sz="1500" b="1" spc="5" dirty="0">
                <a:solidFill>
                  <a:srgbClr val="4178BD"/>
                </a:solidFill>
                <a:latin typeface="Arial"/>
                <a:cs typeface="Arial"/>
              </a:rPr>
              <a:t>f</a:t>
            </a:r>
            <a:r>
              <a:rPr sz="1500" b="1" spc="15" dirty="0">
                <a:solidFill>
                  <a:srgbClr val="4178BD"/>
                </a:solidFill>
                <a:latin typeface="Arial"/>
                <a:cs typeface="Arial"/>
              </a:rPr>
              <a:t>o</a:t>
            </a:r>
            <a:r>
              <a:rPr sz="1500" b="1" spc="-10" dirty="0">
                <a:solidFill>
                  <a:srgbClr val="4178BD"/>
                </a:solidFill>
                <a:latin typeface="Arial"/>
                <a:cs typeface="Arial"/>
              </a:rPr>
              <a:t>r</a:t>
            </a:r>
            <a:r>
              <a:rPr sz="1500" b="1" spc="5" dirty="0">
                <a:solidFill>
                  <a:srgbClr val="4178BD"/>
                </a:solidFill>
                <a:latin typeface="Arial"/>
                <a:cs typeface="Arial"/>
              </a:rPr>
              <a:t>e</a:t>
            </a:r>
            <a:endParaRPr sz="1500">
              <a:latin typeface="Arial"/>
              <a:cs typeface="Arial"/>
            </a:endParaRPr>
          </a:p>
        </p:txBody>
      </p:sp>
      <p:sp>
        <p:nvSpPr>
          <p:cNvPr id="5" name="object 5"/>
          <p:cNvSpPr txBox="1"/>
          <p:nvPr/>
        </p:nvSpPr>
        <p:spPr>
          <a:xfrm>
            <a:off x="6303645" y="1070101"/>
            <a:ext cx="447675" cy="257175"/>
          </a:xfrm>
          <a:prstGeom prst="rect">
            <a:avLst/>
          </a:prstGeom>
        </p:spPr>
        <p:txBody>
          <a:bodyPr vert="horz" wrap="square" lIns="0" tIns="14604" rIns="0" bIns="0" rtlCol="0">
            <a:spAutoFit/>
          </a:bodyPr>
          <a:lstStyle/>
          <a:p>
            <a:pPr marL="12700">
              <a:lnSpc>
                <a:spcPct val="100000"/>
              </a:lnSpc>
              <a:spcBef>
                <a:spcPts val="114"/>
              </a:spcBef>
            </a:pPr>
            <a:r>
              <a:rPr sz="1500" b="1" spc="20" dirty="0">
                <a:solidFill>
                  <a:srgbClr val="4178BD"/>
                </a:solidFill>
                <a:latin typeface="Arial"/>
                <a:cs typeface="Arial"/>
              </a:rPr>
              <a:t>a</a:t>
            </a:r>
            <a:r>
              <a:rPr sz="1500" b="1" spc="5" dirty="0">
                <a:solidFill>
                  <a:srgbClr val="4178BD"/>
                </a:solidFill>
                <a:latin typeface="Arial"/>
                <a:cs typeface="Arial"/>
              </a:rPr>
              <a:t>ft</a:t>
            </a:r>
            <a:r>
              <a:rPr sz="1500" b="1" spc="20" dirty="0">
                <a:solidFill>
                  <a:srgbClr val="4178BD"/>
                </a:solidFill>
                <a:latin typeface="Arial"/>
                <a:cs typeface="Arial"/>
              </a:rPr>
              <a:t>e</a:t>
            </a:r>
            <a:r>
              <a:rPr sz="1500" b="1" spc="5" dirty="0">
                <a:solidFill>
                  <a:srgbClr val="4178BD"/>
                </a:solidFill>
                <a:latin typeface="Arial"/>
                <a:cs typeface="Arial"/>
              </a:rPr>
              <a:t>r</a:t>
            </a:r>
            <a:endParaRPr sz="1500">
              <a:latin typeface="Arial"/>
              <a:cs typeface="Arial"/>
            </a:endParaRPr>
          </a:p>
        </p:txBody>
      </p:sp>
      <p:sp>
        <p:nvSpPr>
          <p:cNvPr id="6" name="object 6"/>
          <p:cNvSpPr/>
          <p:nvPr/>
        </p:nvSpPr>
        <p:spPr>
          <a:xfrm>
            <a:off x="6999731" y="4110227"/>
            <a:ext cx="914400" cy="841375"/>
          </a:xfrm>
          <a:custGeom>
            <a:avLst/>
            <a:gdLst/>
            <a:ahLst/>
            <a:cxnLst/>
            <a:rect l="l" t="t" r="r" b="b"/>
            <a:pathLst>
              <a:path w="914400" h="841375">
                <a:moveTo>
                  <a:pt x="0" y="420624"/>
                </a:moveTo>
                <a:lnTo>
                  <a:pt x="2683" y="374791"/>
                </a:lnTo>
                <a:lnTo>
                  <a:pt x="10546" y="330389"/>
                </a:lnTo>
                <a:lnTo>
                  <a:pt x="23311" y="287672"/>
                </a:lnTo>
                <a:lnTo>
                  <a:pt x="40697" y="246899"/>
                </a:lnTo>
                <a:lnTo>
                  <a:pt x="62427" y="208325"/>
                </a:lnTo>
                <a:lnTo>
                  <a:pt x="88221" y="172207"/>
                </a:lnTo>
                <a:lnTo>
                  <a:pt x="117800" y="138801"/>
                </a:lnTo>
                <a:lnTo>
                  <a:pt x="150884" y="108365"/>
                </a:lnTo>
                <a:lnTo>
                  <a:pt x="187195" y="81154"/>
                </a:lnTo>
                <a:lnTo>
                  <a:pt x="226455" y="57426"/>
                </a:lnTo>
                <a:lnTo>
                  <a:pt x="268382" y="37437"/>
                </a:lnTo>
                <a:lnTo>
                  <a:pt x="312700" y="21443"/>
                </a:lnTo>
                <a:lnTo>
                  <a:pt x="359128" y="9701"/>
                </a:lnTo>
                <a:lnTo>
                  <a:pt x="407388" y="2468"/>
                </a:lnTo>
                <a:lnTo>
                  <a:pt x="457200" y="0"/>
                </a:lnTo>
                <a:lnTo>
                  <a:pt x="507011" y="2468"/>
                </a:lnTo>
                <a:lnTo>
                  <a:pt x="555271" y="9701"/>
                </a:lnTo>
                <a:lnTo>
                  <a:pt x="601699" y="21443"/>
                </a:lnTo>
                <a:lnTo>
                  <a:pt x="646017" y="37437"/>
                </a:lnTo>
                <a:lnTo>
                  <a:pt x="687944" y="57426"/>
                </a:lnTo>
                <a:lnTo>
                  <a:pt x="727204" y="81154"/>
                </a:lnTo>
                <a:lnTo>
                  <a:pt x="763515" y="108365"/>
                </a:lnTo>
                <a:lnTo>
                  <a:pt x="796599" y="138801"/>
                </a:lnTo>
                <a:lnTo>
                  <a:pt x="826178" y="172207"/>
                </a:lnTo>
                <a:lnTo>
                  <a:pt x="851972" y="208325"/>
                </a:lnTo>
                <a:lnTo>
                  <a:pt x="873702" y="246899"/>
                </a:lnTo>
                <a:lnTo>
                  <a:pt x="891088" y="287672"/>
                </a:lnTo>
                <a:lnTo>
                  <a:pt x="903853" y="330389"/>
                </a:lnTo>
                <a:lnTo>
                  <a:pt x="911716" y="374791"/>
                </a:lnTo>
                <a:lnTo>
                  <a:pt x="914400" y="420624"/>
                </a:lnTo>
                <a:lnTo>
                  <a:pt x="911716" y="466456"/>
                </a:lnTo>
                <a:lnTo>
                  <a:pt x="903853" y="510858"/>
                </a:lnTo>
                <a:lnTo>
                  <a:pt x="891088" y="553575"/>
                </a:lnTo>
                <a:lnTo>
                  <a:pt x="873702" y="594348"/>
                </a:lnTo>
                <a:lnTo>
                  <a:pt x="851972" y="632922"/>
                </a:lnTo>
                <a:lnTo>
                  <a:pt x="826178" y="669040"/>
                </a:lnTo>
                <a:lnTo>
                  <a:pt x="796599" y="702446"/>
                </a:lnTo>
                <a:lnTo>
                  <a:pt x="763515" y="732882"/>
                </a:lnTo>
                <a:lnTo>
                  <a:pt x="727204" y="760093"/>
                </a:lnTo>
                <a:lnTo>
                  <a:pt x="687944" y="783821"/>
                </a:lnTo>
                <a:lnTo>
                  <a:pt x="646017" y="803810"/>
                </a:lnTo>
                <a:lnTo>
                  <a:pt x="601699" y="819804"/>
                </a:lnTo>
                <a:lnTo>
                  <a:pt x="555271" y="831546"/>
                </a:lnTo>
                <a:lnTo>
                  <a:pt x="507011" y="838779"/>
                </a:lnTo>
                <a:lnTo>
                  <a:pt x="457200" y="841248"/>
                </a:lnTo>
                <a:lnTo>
                  <a:pt x="407388" y="838779"/>
                </a:lnTo>
                <a:lnTo>
                  <a:pt x="359128" y="831546"/>
                </a:lnTo>
                <a:lnTo>
                  <a:pt x="312700" y="819804"/>
                </a:lnTo>
                <a:lnTo>
                  <a:pt x="268382" y="803810"/>
                </a:lnTo>
                <a:lnTo>
                  <a:pt x="226455" y="783821"/>
                </a:lnTo>
                <a:lnTo>
                  <a:pt x="187195" y="760093"/>
                </a:lnTo>
                <a:lnTo>
                  <a:pt x="150884" y="732882"/>
                </a:lnTo>
                <a:lnTo>
                  <a:pt x="117800" y="702446"/>
                </a:lnTo>
                <a:lnTo>
                  <a:pt x="88221" y="669040"/>
                </a:lnTo>
                <a:lnTo>
                  <a:pt x="62427" y="632922"/>
                </a:lnTo>
                <a:lnTo>
                  <a:pt x="40697" y="594348"/>
                </a:lnTo>
                <a:lnTo>
                  <a:pt x="23311" y="553575"/>
                </a:lnTo>
                <a:lnTo>
                  <a:pt x="10546" y="510858"/>
                </a:lnTo>
                <a:lnTo>
                  <a:pt x="2683" y="466456"/>
                </a:lnTo>
                <a:lnTo>
                  <a:pt x="0" y="420624"/>
                </a:lnTo>
                <a:close/>
              </a:path>
            </a:pathLst>
          </a:custGeom>
          <a:ln w="27456">
            <a:solidFill>
              <a:srgbClr val="4178BD"/>
            </a:solidFill>
          </a:ln>
        </p:spPr>
        <p:txBody>
          <a:bodyPr wrap="square" lIns="0" tIns="0" rIns="0" bIns="0" rtlCol="0"/>
          <a:lstStyle/>
          <a:p>
            <a:endParaRPr/>
          </a:p>
        </p:txBody>
      </p:sp>
      <p:sp>
        <p:nvSpPr>
          <p:cNvPr id="7" name="object 7"/>
          <p:cNvSpPr txBox="1"/>
          <p:nvPr/>
        </p:nvSpPr>
        <p:spPr>
          <a:xfrm>
            <a:off x="7254875" y="4466604"/>
            <a:ext cx="409575" cy="146685"/>
          </a:xfrm>
          <a:prstGeom prst="rect">
            <a:avLst/>
          </a:prstGeom>
        </p:spPr>
        <p:txBody>
          <a:bodyPr vert="horz" wrap="square" lIns="0" tIns="12065" rIns="0" bIns="0" rtlCol="0">
            <a:spAutoFit/>
          </a:bodyPr>
          <a:lstStyle/>
          <a:p>
            <a:pPr marL="12700">
              <a:lnSpc>
                <a:spcPct val="100000"/>
              </a:lnSpc>
              <a:spcBef>
                <a:spcPts val="95"/>
              </a:spcBef>
            </a:pPr>
            <a:r>
              <a:rPr sz="800" b="1" spc="10" dirty="0">
                <a:solidFill>
                  <a:srgbClr val="4178BD"/>
                </a:solidFill>
                <a:latin typeface="Arial"/>
                <a:cs typeface="Arial"/>
              </a:rPr>
              <a:t>L</a:t>
            </a:r>
            <a:r>
              <a:rPr sz="800" b="1" spc="-105" dirty="0">
                <a:solidFill>
                  <a:srgbClr val="4178BD"/>
                </a:solidFill>
                <a:latin typeface="Arial"/>
                <a:cs typeface="Arial"/>
              </a:rPr>
              <a:t>E</a:t>
            </a:r>
            <a:r>
              <a:rPr sz="800" b="1" spc="-75" dirty="0">
                <a:solidFill>
                  <a:srgbClr val="4178BD"/>
                </a:solidFill>
                <a:latin typeface="Arial"/>
                <a:cs typeface="Arial"/>
              </a:rPr>
              <a:t>D</a:t>
            </a:r>
            <a:r>
              <a:rPr sz="800" b="1" spc="-50" dirty="0">
                <a:solidFill>
                  <a:srgbClr val="4178BD"/>
                </a:solidFill>
                <a:latin typeface="Arial"/>
                <a:cs typeface="Arial"/>
              </a:rPr>
              <a:t>G</a:t>
            </a:r>
            <a:r>
              <a:rPr sz="800" b="1" spc="-105" dirty="0">
                <a:solidFill>
                  <a:srgbClr val="4178BD"/>
                </a:solidFill>
                <a:latin typeface="Arial"/>
                <a:cs typeface="Arial"/>
              </a:rPr>
              <a:t>E</a:t>
            </a:r>
            <a:r>
              <a:rPr sz="800" b="1" spc="-5" dirty="0">
                <a:solidFill>
                  <a:srgbClr val="4178BD"/>
                </a:solidFill>
                <a:latin typeface="Arial"/>
                <a:cs typeface="Arial"/>
              </a:rPr>
              <a:t>R</a:t>
            </a:r>
            <a:endParaRPr sz="800">
              <a:latin typeface="Arial"/>
              <a:cs typeface="Arial"/>
            </a:endParaRPr>
          </a:p>
        </p:txBody>
      </p:sp>
      <p:sp>
        <p:nvSpPr>
          <p:cNvPr id="8" name="object 8"/>
          <p:cNvSpPr txBox="1"/>
          <p:nvPr/>
        </p:nvSpPr>
        <p:spPr>
          <a:xfrm>
            <a:off x="7297419" y="3828401"/>
            <a:ext cx="342265" cy="212725"/>
          </a:xfrm>
          <a:prstGeom prst="rect">
            <a:avLst/>
          </a:prstGeom>
        </p:spPr>
        <p:txBody>
          <a:bodyPr vert="horz" wrap="square" lIns="0" tIns="15875" rIns="0" bIns="0" rtlCol="0">
            <a:spAutoFit/>
          </a:bodyPr>
          <a:lstStyle/>
          <a:p>
            <a:pPr marL="12700">
              <a:lnSpc>
                <a:spcPct val="100000"/>
              </a:lnSpc>
              <a:spcBef>
                <a:spcPts val="125"/>
              </a:spcBef>
            </a:pPr>
            <a:r>
              <a:rPr sz="1200" b="1" spc="-20" dirty="0">
                <a:solidFill>
                  <a:srgbClr val="4178BD"/>
                </a:solidFill>
                <a:latin typeface="Arial"/>
                <a:cs typeface="Arial"/>
              </a:rPr>
              <a:t>p</a:t>
            </a:r>
            <a:r>
              <a:rPr sz="1200" b="1" spc="-25" dirty="0">
                <a:solidFill>
                  <a:srgbClr val="4178BD"/>
                </a:solidFill>
                <a:latin typeface="Arial"/>
                <a:cs typeface="Arial"/>
              </a:rPr>
              <a:t>ee</a:t>
            </a:r>
            <a:r>
              <a:rPr sz="1200" b="1" spc="10" dirty="0">
                <a:solidFill>
                  <a:srgbClr val="4178BD"/>
                </a:solidFill>
                <a:latin typeface="Arial"/>
                <a:cs typeface="Arial"/>
              </a:rPr>
              <a:t>r</a:t>
            </a:r>
            <a:endParaRPr sz="1200">
              <a:latin typeface="Arial"/>
              <a:cs typeface="Arial"/>
            </a:endParaRPr>
          </a:p>
        </p:txBody>
      </p:sp>
      <p:sp>
        <p:nvSpPr>
          <p:cNvPr id="9" name="object 9"/>
          <p:cNvSpPr/>
          <p:nvPr/>
        </p:nvSpPr>
        <p:spPr>
          <a:xfrm>
            <a:off x="3648455" y="2295016"/>
            <a:ext cx="1838325" cy="219710"/>
          </a:xfrm>
          <a:custGeom>
            <a:avLst/>
            <a:gdLst/>
            <a:ahLst/>
            <a:cxnLst/>
            <a:rect l="l" t="t" r="r" b="b"/>
            <a:pathLst>
              <a:path w="1838325" h="219710">
                <a:moveTo>
                  <a:pt x="219456" y="73279"/>
                </a:moveTo>
                <a:lnTo>
                  <a:pt x="0" y="73279"/>
                </a:lnTo>
                <a:lnTo>
                  <a:pt x="0" y="146431"/>
                </a:lnTo>
                <a:lnTo>
                  <a:pt x="219456" y="146431"/>
                </a:lnTo>
                <a:lnTo>
                  <a:pt x="219456" y="73279"/>
                </a:lnTo>
                <a:close/>
              </a:path>
              <a:path w="1838325" h="219710">
                <a:moveTo>
                  <a:pt x="512064" y="73279"/>
                </a:moveTo>
                <a:lnTo>
                  <a:pt x="292608" y="73279"/>
                </a:lnTo>
                <a:lnTo>
                  <a:pt x="292608" y="146431"/>
                </a:lnTo>
                <a:lnTo>
                  <a:pt x="512064" y="146431"/>
                </a:lnTo>
                <a:lnTo>
                  <a:pt x="512064" y="73279"/>
                </a:lnTo>
                <a:close/>
              </a:path>
              <a:path w="1838325" h="219710">
                <a:moveTo>
                  <a:pt x="804672" y="73279"/>
                </a:moveTo>
                <a:lnTo>
                  <a:pt x="585216" y="73279"/>
                </a:lnTo>
                <a:lnTo>
                  <a:pt x="585216" y="146431"/>
                </a:lnTo>
                <a:lnTo>
                  <a:pt x="804672" y="146431"/>
                </a:lnTo>
                <a:lnTo>
                  <a:pt x="804672" y="73279"/>
                </a:lnTo>
                <a:close/>
              </a:path>
              <a:path w="1838325" h="219710">
                <a:moveTo>
                  <a:pt x="1097280" y="73279"/>
                </a:moveTo>
                <a:lnTo>
                  <a:pt x="877824" y="73279"/>
                </a:lnTo>
                <a:lnTo>
                  <a:pt x="877824" y="146431"/>
                </a:lnTo>
                <a:lnTo>
                  <a:pt x="1097280" y="146431"/>
                </a:lnTo>
                <a:lnTo>
                  <a:pt x="1097280" y="73279"/>
                </a:lnTo>
                <a:close/>
              </a:path>
              <a:path w="1838325" h="219710">
                <a:moveTo>
                  <a:pt x="1389888" y="73279"/>
                </a:moveTo>
                <a:lnTo>
                  <a:pt x="1170432" y="73279"/>
                </a:lnTo>
                <a:lnTo>
                  <a:pt x="1170432" y="146431"/>
                </a:lnTo>
                <a:lnTo>
                  <a:pt x="1389888" y="146431"/>
                </a:lnTo>
                <a:lnTo>
                  <a:pt x="1389888" y="73279"/>
                </a:lnTo>
                <a:close/>
              </a:path>
              <a:path w="1838325" h="219710">
                <a:moveTo>
                  <a:pt x="1618869" y="0"/>
                </a:moveTo>
                <a:lnTo>
                  <a:pt x="1618869" y="219710"/>
                </a:lnTo>
                <a:lnTo>
                  <a:pt x="1765257" y="146431"/>
                </a:lnTo>
                <a:lnTo>
                  <a:pt x="1655445" y="146431"/>
                </a:lnTo>
                <a:lnTo>
                  <a:pt x="1655445" y="73279"/>
                </a:lnTo>
                <a:lnTo>
                  <a:pt x="1765257" y="73279"/>
                </a:lnTo>
                <a:lnTo>
                  <a:pt x="1618869" y="0"/>
                </a:lnTo>
                <a:close/>
              </a:path>
              <a:path w="1838325" h="219710">
                <a:moveTo>
                  <a:pt x="1618869" y="73279"/>
                </a:moveTo>
                <a:lnTo>
                  <a:pt x="1463040" y="73279"/>
                </a:lnTo>
                <a:lnTo>
                  <a:pt x="1463040" y="146431"/>
                </a:lnTo>
                <a:lnTo>
                  <a:pt x="1618869" y="146431"/>
                </a:lnTo>
                <a:lnTo>
                  <a:pt x="1618869" y="73279"/>
                </a:lnTo>
                <a:close/>
              </a:path>
              <a:path w="1838325" h="219710">
                <a:moveTo>
                  <a:pt x="1765257" y="73279"/>
                </a:moveTo>
                <a:lnTo>
                  <a:pt x="1655445" y="73279"/>
                </a:lnTo>
                <a:lnTo>
                  <a:pt x="1655445" y="146431"/>
                </a:lnTo>
                <a:lnTo>
                  <a:pt x="1765257" y="146431"/>
                </a:lnTo>
                <a:lnTo>
                  <a:pt x="1838325" y="109855"/>
                </a:lnTo>
                <a:lnTo>
                  <a:pt x="1765257" y="73279"/>
                </a:lnTo>
                <a:close/>
              </a:path>
            </a:pathLst>
          </a:custGeom>
          <a:solidFill>
            <a:srgbClr val="4178BD"/>
          </a:solidFill>
        </p:spPr>
        <p:txBody>
          <a:bodyPr wrap="square" lIns="0" tIns="0" rIns="0" bIns="0" rtlCol="0"/>
          <a:lstStyle/>
          <a:p>
            <a:endParaRPr/>
          </a:p>
        </p:txBody>
      </p:sp>
      <p:sp>
        <p:nvSpPr>
          <p:cNvPr id="10" name="object 10"/>
          <p:cNvSpPr txBox="1"/>
          <p:nvPr/>
        </p:nvSpPr>
        <p:spPr>
          <a:xfrm>
            <a:off x="3973195" y="2032761"/>
            <a:ext cx="1208405" cy="257175"/>
          </a:xfrm>
          <a:prstGeom prst="rect">
            <a:avLst/>
          </a:prstGeom>
        </p:spPr>
        <p:txBody>
          <a:bodyPr vert="horz" wrap="square" lIns="0" tIns="14604" rIns="0" bIns="0" rtlCol="0">
            <a:spAutoFit/>
          </a:bodyPr>
          <a:lstStyle/>
          <a:p>
            <a:pPr marL="12700">
              <a:lnSpc>
                <a:spcPct val="100000"/>
              </a:lnSpc>
              <a:spcBef>
                <a:spcPts val="114"/>
              </a:spcBef>
            </a:pPr>
            <a:r>
              <a:rPr sz="1500" b="1" spc="-5" dirty="0">
                <a:solidFill>
                  <a:srgbClr val="4178BD"/>
                </a:solidFill>
                <a:latin typeface="Arial"/>
                <a:cs typeface="Arial"/>
              </a:rPr>
              <a:t>C</a:t>
            </a:r>
            <a:r>
              <a:rPr sz="1500" b="1" spc="-20" dirty="0">
                <a:solidFill>
                  <a:srgbClr val="4178BD"/>
                </a:solidFill>
                <a:latin typeface="Arial"/>
                <a:cs typeface="Arial"/>
              </a:rPr>
              <a:t>O</a:t>
            </a:r>
            <a:r>
              <a:rPr sz="1500" b="1" spc="-75" dirty="0">
                <a:solidFill>
                  <a:srgbClr val="4178BD"/>
                </a:solidFill>
                <a:latin typeface="Arial"/>
                <a:cs typeface="Arial"/>
              </a:rPr>
              <a:t>N</a:t>
            </a:r>
            <a:r>
              <a:rPr sz="1500" b="1" spc="10" dirty="0">
                <a:solidFill>
                  <a:srgbClr val="4178BD"/>
                </a:solidFill>
                <a:latin typeface="Arial"/>
                <a:cs typeface="Arial"/>
              </a:rPr>
              <a:t>SE</a:t>
            </a:r>
            <a:r>
              <a:rPr sz="1500" b="1" spc="-80" dirty="0">
                <a:solidFill>
                  <a:srgbClr val="4178BD"/>
                </a:solidFill>
                <a:latin typeface="Arial"/>
                <a:cs typeface="Arial"/>
              </a:rPr>
              <a:t>N</a:t>
            </a:r>
            <a:r>
              <a:rPr sz="1500" b="1" spc="10" dirty="0">
                <a:solidFill>
                  <a:srgbClr val="4178BD"/>
                </a:solidFill>
                <a:latin typeface="Arial"/>
                <a:cs typeface="Arial"/>
              </a:rPr>
              <a:t>S</a:t>
            </a:r>
            <a:r>
              <a:rPr sz="1500" b="1" spc="-80" dirty="0">
                <a:solidFill>
                  <a:srgbClr val="4178BD"/>
                </a:solidFill>
                <a:latin typeface="Arial"/>
                <a:cs typeface="Arial"/>
              </a:rPr>
              <a:t>U</a:t>
            </a:r>
            <a:r>
              <a:rPr sz="1500" b="1" spc="10" dirty="0">
                <a:solidFill>
                  <a:srgbClr val="4178BD"/>
                </a:solidFill>
                <a:latin typeface="Arial"/>
                <a:cs typeface="Arial"/>
              </a:rPr>
              <a:t>S</a:t>
            </a:r>
            <a:endParaRPr sz="1500">
              <a:latin typeface="Arial"/>
              <a:cs typeface="Arial"/>
            </a:endParaRPr>
          </a:p>
        </p:txBody>
      </p:sp>
      <p:sp>
        <p:nvSpPr>
          <p:cNvPr id="11" name="object 11"/>
          <p:cNvSpPr/>
          <p:nvPr/>
        </p:nvSpPr>
        <p:spPr>
          <a:xfrm>
            <a:off x="3241548" y="2125979"/>
            <a:ext cx="0" cy="543560"/>
          </a:xfrm>
          <a:custGeom>
            <a:avLst/>
            <a:gdLst/>
            <a:ahLst/>
            <a:cxnLst/>
            <a:rect l="l" t="t" r="r" b="b"/>
            <a:pathLst>
              <a:path h="543560">
                <a:moveTo>
                  <a:pt x="0" y="0"/>
                </a:moveTo>
                <a:lnTo>
                  <a:pt x="0" y="543433"/>
                </a:lnTo>
              </a:path>
            </a:pathLst>
          </a:custGeom>
          <a:ln w="27456">
            <a:solidFill>
              <a:srgbClr val="4178BD"/>
            </a:solidFill>
          </a:ln>
        </p:spPr>
        <p:txBody>
          <a:bodyPr wrap="square" lIns="0" tIns="0" rIns="0" bIns="0" rtlCol="0"/>
          <a:lstStyle/>
          <a:p>
            <a:endParaRPr/>
          </a:p>
        </p:txBody>
      </p:sp>
      <p:sp>
        <p:nvSpPr>
          <p:cNvPr id="12" name="object 12"/>
          <p:cNvSpPr/>
          <p:nvPr/>
        </p:nvSpPr>
        <p:spPr>
          <a:xfrm>
            <a:off x="1924811" y="2125979"/>
            <a:ext cx="0" cy="543560"/>
          </a:xfrm>
          <a:custGeom>
            <a:avLst/>
            <a:gdLst/>
            <a:ahLst/>
            <a:cxnLst/>
            <a:rect l="l" t="t" r="r" b="b"/>
            <a:pathLst>
              <a:path h="543560">
                <a:moveTo>
                  <a:pt x="0" y="0"/>
                </a:moveTo>
                <a:lnTo>
                  <a:pt x="0" y="543433"/>
                </a:lnTo>
              </a:path>
            </a:pathLst>
          </a:custGeom>
          <a:ln w="27456">
            <a:solidFill>
              <a:srgbClr val="4178BD"/>
            </a:solidFill>
          </a:ln>
        </p:spPr>
        <p:txBody>
          <a:bodyPr wrap="square" lIns="0" tIns="0" rIns="0" bIns="0" rtlCol="0"/>
          <a:lstStyle/>
          <a:p>
            <a:endParaRPr/>
          </a:p>
        </p:txBody>
      </p:sp>
      <p:sp>
        <p:nvSpPr>
          <p:cNvPr id="13" name="object 13"/>
          <p:cNvSpPr/>
          <p:nvPr/>
        </p:nvSpPr>
        <p:spPr>
          <a:xfrm>
            <a:off x="2272283" y="1805939"/>
            <a:ext cx="619125" cy="0"/>
          </a:xfrm>
          <a:custGeom>
            <a:avLst/>
            <a:gdLst/>
            <a:ahLst/>
            <a:cxnLst/>
            <a:rect l="l" t="t" r="r" b="b"/>
            <a:pathLst>
              <a:path w="619125">
                <a:moveTo>
                  <a:pt x="0" y="0"/>
                </a:moveTo>
                <a:lnTo>
                  <a:pt x="619125" y="0"/>
                </a:lnTo>
              </a:path>
            </a:pathLst>
          </a:custGeom>
          <a:ln w="27456">
            <a:solidFill>
              <a:srgbClr val="4178BD"/>
            </a:solidFill>
          </a:ln>
        </p:spPr>
        <p:txBody>
          <a:bodyPr wrap="square" lIns="0" tIns="0" rIns="0" bIns="0" rtlCol="0"/>
          <a:lstStyle/>
          <a:p>
            <a:endParaRPr/>
          </a:p>
        </p:txBody>
      </p:sp>
      <p:sp>
        <p:nvSpPr>
          <p:cNvPr id="14" name="object 14"/>
          <p:cNvSpPr/>
          <p:nvPr/>
        </p:nvSpPr>
        <p:spPr>
          <a:xfrm>
            <a:off x="2272283" y="3003803"/>
            <a:ext cx="619125" cy="0"/>
          </a:xfrm>
          <a:custGeom>
            <a:avLst/>
            <a:gdLst/>
            <a:ahLst/>
            <a:cxnLst/>
            <a:rect l="l" t="t" r="r" b="b"/>
            <a:pathLst>
              <a:path w="619125">
                <a:moveTo>
                  <a:pt x="0" y="0"/>
                </a:moveTo>
                <a:lnTo>
                  <a:pt x="619125" y="0"/>
                </a:lnTo>
              </a:path>
            </a:pathLst>
          </a:custGeom>
          <a:ln w="27456">
            <a:solidFill>
              <a:srgbClr val="4178BD"/>
            </a:solidFill>
          </a:ln>
        </p:spPr>
        <p:txBody>
          <a:bodyPr wrap="square" lIns="0" tIns="0" rIns="0" bIns="0" rtlCol="0"/>
          <a:lstStyle/>
          <a:p>
            <a:endParaRPr/>
          </a:p>
        </p:txBody>
      </p:sp>
      <p:sp>
        <p:nvSpPr>
          <p:cNvPr id="15" name="object 15"/>
          <p:cNvSpPr/>
          <p:nvPr/>
        </p:nvSpPr>
        <p:spPr>
          <a:xfrm>
            <a:off x="2171700" y="2034539"/>
            <a:ext cx="826135" cy="736600"/>
          </a:xfrm>
          <a:custGeom>
            <a:avLst/>
            <a:gdLst/>
            <a:ahLst/>
            <a:cxnLst/>
            <a:rect l="l" t="t" r="r" b="b"/>
            <a:pathLst>
              <a:path w="826135" h="736600">
                <a:moveTo>
                  <a:pt x="0" y="736092"/>
                </a:moveTo>
                <a:lnTo>
                  <a:pt x="825626" y="0"/>
                </a:lnTo>
              </a:path>
            </a:pathLst>
          </a:custGeom>
          <a:ln w="27456">
            <a:solidFill>
              <a:srgbClr val="4178BD"/>
            </a:solidFill>
          </a:ln>
        </p:spPr>
        <p:txBody>
          <a:bodyPr wrap="square" lIns="0" tIns="0" rIns="0" bIns="0" rtlCol="0"/>
          <a:lstStyle/>
          <a:p>
            <a:endParaRPr/>
          </a:p>
        </p:txBody>
      </p:sp>
      <p:sp>
        <p:nvSpPr>
          <p:cNvPr id="16" name="object 16"/>
          <p:cNvSpPr/>
          <p:nvPr/>
        </p:nvSpPr>
        <p:spPr>
          <a:xfrm>
            <a:off x="2171700" y="2034539"/>
            <a:ext cx="826135" cy="736600"/>
          </a:xfrm>
          <a:custGeom>
            <a:avLst/>
            <a:gdLst/>
            <a:ahLst/>
            <a:cxnLst/>
            <a:rect l="l" t="t" r="r" b="b"/>
            <a:pathLst>
              <a:path w="826135" h="736600">
                <a:moveTo>
                  <a:pt x="0" y="0"/>
                </a:moveTo>
                <a:lnTo>
                  <a:pt x="825626" y="736092"/>
                </a:lnTo>
              </a:path>
            </a:pathLst>
          </a:custGeom>
          <a:ln w="27456">
            <a:solidFill>
              <a:srgbClr val="4178BD"/>
            </a:solidFill>
          </a:ln>
        </p:spPr>
        <p:txBody>
          <a:bodyPr wrap="square" lIns="0" tIns="0" rIns="0" bIns="0" rtlCol="0"/>
          <a:lstStyle/>
          <a:p>
            <a:endParaRPr/>
          </a:p>
        </p:txBody>
      </p:sp>
      <p:sp>
        <p:nvSpPr>
          <p:cNvPr id="17" name="object 17"/>
          <p:cNvSpPr/>
          <p:nvPr/>
        </p:nvSpPr>
        <p:spPr>
          <a:xfrm>
            <a:off x="7173468" y="2125979"/>
            <a:ext cx="0" cy="543560"/>
          </a:xfrm>
          <a:custGeom>
            <a:avLst/>
            <a:gdLst/>
            <a:ahLst/>
            <a:cxnLst/>
            <a:rect l="l" t="t" r="r" b="b"/>
            <a:pathLst>
              <a:path h="543560">
                <a:moveTo>
                  <a:pt x="0" y="0"/>
                </a:moveTo>
                <a:lnTo>
                  <a:pt x="0" y="543433"/>
                </a:lnTo>
              </a:path>
            </a:pathLst>
          </a:custGeom>
          <a:ln w="27456">
            <a:solidFill>
              <a:srgbClr val="4178BD"/>
            </a:solidFill>
          </a:ln>
        </p:spPr>
        <p:txBody>
          <a:bodyPr wrap="square" lIns="0" tIns="0" rIns="0" bIns="0" rtlCol="0"/>
          <a:lstStyle/>
          <a:p>
            <a:endParaRPr/>
          </a:p>
        </p:txBody>
      </p:sp>
      <p:sp>
        <p:nvSpPr>
          <p:cNvPr id="18" name="object 18"/>
          <p:cNvSpPr/>
          <p:nvPr/>
        </p:nvSpPr>
        <p:spPr>
          <a:xfrm>
            <a:off x="5856732" y="2125979"/>
            <a:ext cx="0" cy="543560"/>
          </a:xfrm>
          <a:custGeom>
            <a:avLst/>
            <a:gdLst/>
            <a:ahLst/>
            <a:cxnLst/>
            <a:rect l="l" t="t" r="r" b="b"/>
            <a:pathLst>
              <a:path h="543560">
                <a:moveTo>
                  <a:pt x="0" y="0"/>
                </a:moveTo>
                <a:lnTo>
                  <a:pt x="0" y="543433"/>
                </a:lnTo>
              </a:path>
            </a:pathLst>
          </a:custGeom>
          <a:ln w="27456">
            <a:solidFill>
              <a:srgbClr val="4178BD"/>
            </a:solidFill>
          </a:ln>
        </p:spPr>
        <p:txBody>
          <a:bodyPr wrap="square" lIns="0" tIns="0" rIns="0" bIns="0" rtlCol="0"/>
          <a:lstStyle/>
          <a:p>
            <a:endParaRPr/>
          </a:p>
        </p:txBody>
      </p:sp>
      <p:sp>
        <p:nvSpPr>
          <p:cNvPr id="19" name="object 19"/>
          <p:cNvSpPr/>
          <p:nvPr/>
        </p:nvSpPr>
        <p:spPr>
          <a:xfrm>
            <a:off x="6204203" y="1805939"/>
            <a:ext cx="619125" cy="0"/>
          </a:xfrm>
          <a:custGeom>
            <a:avLst/>
            <a:gdLst/>
            <a:ahLst/>
            <a:cxnLst/>
            <a:rect l="l" t="t" r="r" b="b"/>
            <a:pathLst>
              <a:path w="619125">
                <a:moveTo>
                  <a:pt x="0" y="0"/>
                </a:moveTo>
                <a:lnTo>
                  <a:pt x="619125" y="0"/>
                </a:lnTo>
              </a:path>
            </a:pathLst>
          </a:custGeom>
          <a:ln w="27456">
            <a:solidFill>
              <a:srgbClr val="4178BD"/>
            </a:solidFill>
          </a:ln>
        </p:spPr>
        <p:txBody>
          <a:bodyPr wrap="square" lIns="0" tIns="0" rIns="0" bIns="0" rtlCol="0"/>
          <a:lstStyle/>
          <a:p>
            <a:endParaRPr/>
          </a:p>
        </p:txBody>
      </p:sp>
      <p:sp>
        <p:nvSpPr>
          <p:cNvPr id="20" name="object 20"/>
          <p:cNvSpPr/>
          <p:nvPr/>
        </p:nvSpPr>
        <p:spPr>
          <a:xfrm>
            <a:off x="6204203" y="3003803"/>
            <a:ext cx="619125" cy="0"/>
          </a:xfrm>
          <a:custGeom>
            <a:avLst/>
            <a:gdLst/>
            <a:ahLst/>
            <a:cxnLst/>
            <a:rect l="l" t="t" r="r" b="b"/>
            <a:pathLst>
              <a:path w="619125">
                <a:moveTo>
                  <a:pt x="0" y="0"/>
                </a:moveTo>
                <a:lnTo>
                  <a:pt x="619125" y="0"/>
                </a:lnTo>
              </a:path>
            </a:pathLst>
          </a:custGeom>
          <a:ln w="27456">
            <a:solidFill>
              <a:srgbClr val="4178BD"/>
            </a:solidFill>
          </a:ln>
        </p:spPr>
        <p:txBody>
          <a:bodyPr wrap="square" lIns="0" tIns="0" rIns="0" bIns="0" rtlCol="0"/>
          <a:lstStyle/>
          <a:p>
            <a:endParaRPr/>
          </a:p>
        </p:txBody>
      </p:sp>
      <p:sp>
        <p:nvSpPr>
          <p:cNvPr id="21" name="object 21"/>
          <p:cNvSpPr/>
          <p:nvPr/>
        </p:nvSpPr>
        <p:spPr>
          <a:xfrm>
            <a:off x="6103620" y="2034539"/>
            <a:ext cx="826135" cy="736600"/>
          </a:xfrm>
          <a:custGeom>
            <a:avLst/>
            <a:gdLst/>
            <a:ahLst/>
            <a:cxnLst/>
            <a:rect l="l" t="t" r="r" b="b"/>
            <a:pathLst>
              <a:path w="826134" h="736600">
                <a:moveTo>
                  <a:pt x="0" y="736092"/>
                </a:moveTo>
                <a:lnTo>
                  <a:pt x="825626" y="0"/>
                </a:lnTo>
              </a:path>
            </a:pathLst>
          </a:custGeom>
          <a:ln w="27456">
            <a:solidFill>
              <a:srgbClr val="4178BD"/>
            </a:solidFill>
          </a:ln>
        </p:spPr>
        <p:txBody>
          <a:bodyPr wrap="square" lIns="0" tIns="0" rIns="0" bIns="0" rtlCol="0"/>
          <a:lstStyle/>
          <a:p>
            <a:endParaRPr/>
          </a:p>
        </p:txBody>
      </p:sp>
      <p:sp>
        <p:nvSpPr>
          <p:cNvPr id="22" name="object 22"/>
          <p:cNvSpPr/>
          <p:nvPr/>
        </p:nvSpPr>
        <p:spPr>
          <a:xfrm>
            <a:off x="6103620" y="2034539"/>
            <a:ext cx="826135" cy="736600"/>
          </a:xfrm>
          <a:custGeom>
            <a:avLst/>
            <a:gdLst/>
            <a:ahLst/>
            <a:cxnLst/>
            <a:rect l="l" t="t" r="r" b="b"/>
            <a:pathLst>
              <a:path w="826134" h="736600">
                <a:moveTo>
                  <a:pt x="0" y="0"/>
                </a:moveTo>
                <a:lnTo>
                  <a:pt x="825626" y="736092"/>
                </a:lnTo>
              </a:path>
            </a:pathLst>
          </a:custGeom>
          <a:ln w="27456">
            <a:solidFill>
              <a:srgbClr val="4178BD"/>
            </a:solidFill>
          </a:ln>
        </p:spPr>
        <p:txBody>
          <a:bodyPr wrap="square" lIns="0" tIns="0" rIns="0" bIns="0" rtlCol="0"/>
          <a:lstStyle/>
          <a:p>
            <a:endParaRPr/>
          </a:p>
        </p:txBody>
      </p:sp>
      <p:sp>
        <p:nvSpPr>
          <p:cNvPr id="23" name="object 23"/>
          <p:cNvSpPr/>
          <p:nvPr/>
        </p:nvSpPr>
        <p:spPr>
          <a:xfrm>
            <a:off x="1568196" y="1476755"/>
            <a:ext cx="704215" cy="649605"/>
          </a:xfrm>
          <a:custGeom>
            <a:avLst/>
            <a:gdLst/>
            <a:ahLst/>
            <a:cxnLst/>
            <a:rect l="l" t="t" r="r" b="b"/>
            <a:pathLst>
              <a:path w="704214" h="649605">
                <a:moveTo>
                  <a:pt x="352043" y="0"/>
                </a:moveTo>
                <a:lnTo>
                  <a:pt x="304271" y="2962"/>
                </a:lnTo>
                <a:lnTo>
                  <a:pt x="258453" y="11592"/>
                </a:lnTo>
                <a:lnTo>
                  <a:pt x="215009" y="25503"/>
                </a:lnTo>
                <a:lnTo>
                  <a:pt x="174356" y="44308"/>
                </a:lnTo>
                <a:lnTo>
                  <a:pt x="136916" y="67623"/>
                </a:lnTo>
                <a:lnTo>
                  <a:pt x="103108" y="95059"/>
                </a:lnTo>
                <a:lnTo>
                  <a:pt x="73350" y="126231"/>
                </a:lnTo>
                <a:lnTo>
                  <a:pt x="48062" y="160753"/>
                </a:lnTo>
                <a:lnTo>
                  <a:pt x="27664" y="198239"/>
                </a:lnTo>
                <a:lnTo>
                  <a:pt x="12574" y="238301"/>
                </a:lnTo>
                <a:lnTo>
                  <a:pt x="3213" y="280554"/>
                </a:lnTo>
                <a:lnTo>
                  <a:pt x="0" y="324612"/>
                </a:lnTo>
                <a:lnTo>
                  <a:pt x="3213" y="368669"/>
                </a:lnTo>
                <a:lnTo>
                  <a:pt x="12574" y="410922"/>
                </a:lnTo>
                <a:lnTo>
                  <a:pt x="27664" y="450984"/>
                </a:lnTo>
                <a:lnTo>
                  <a:pt x="48062" y="488470"/>
                </a:lnTo>
                <a:lnTo>
                  <a:pt x="73350" y="522992"/>
                </a:lnTo>
                <a:lnTo>
                  <a:pt x="103108" y="554164"/>
                </a:lnTo>
                <a:lnTo>
                  <a:pt x="136916" y="581600"/>
                </a:lnTo>
                <a:lnTo>
                  <a:pt x="174356" y="604915"/>
                </a:lnTo>
                <a:lnTo>
                  <a:pt x="215009" y="623720"/>
                </a:lnTo>
                <a:lnTo>
                  <a:pt x="258453" y="637631"/>
                </a:lnTo>
                <a:lnTo>
                  <a:pt x="304271" y="646261"/>
                </a:lnTo>
                <a:lnTo>
                  <a:pt x="352043" y="649223"/>
                </a:lnTo>
                <a:lnTo>
                  <a:pt x="399816" y="646261"/>
                </a:lnTo>
                <a:lnTo>
                  <a:pt x="445634" y="637631"/>
                </a:lnTo>
                <a:lnTo>
                  <a:pt x="489078" y="623720"/>
                </a:lnTo>
                <a:lnTo>
                  <a:pt x="529731" y="604915"/>
                </a:lnTo>
                <a:lnTo>
                  <a:pt x="567171" y="581600"/>
                </a:lnTo>
                <a:lnTo>
                  <a:pt x="600979" y="554164"/>
                </a:lnTo>
                <a:lnTo>
                  <a:pt x="630737" y="522992"/>
                </a:lnTo>
                <a:lnTo>
                  <a:pt x="656025" y="488470"/>
                </a:lnTo>
                <a:lnTo>
                  <a:pt x="676423" y="450984"/>
                </a:lnTo>
                <a:lnTo>
                  <a:pt x="691513" y="410922"/>
                </a:lnTo>
                <a:lnTo>
                  <a:pt x="700874" y="368669"/>
                </a:lnTo>
                <a:lnTo>
                  <a:pt x="704087" y="324612"/>
                </a:lnTo>
                <a:lnTo>
                  <a:pt x="700874" y="280554"/>
                </a:lnTo>
                <a:lnTo>
                  <a:pt x="691513" y="238301"/>
                </a:lnTo>
                <a:lnTo>
                  <a:pt x="676423" y="198239"/>
                </a:lnTo>
                <a:lnTo>
                  <a:pt x="656025" y="160753"/>
                </a:lnTo>
                <a:lnTo>
                  <a:pt x="630737" y="126231"/>
                </a:lnTo>
                <a:lnTo>
                  <a:pt x="600979" y="95059"/>
                </a:lnTo>
                <a:lnTo>
                  <a:pt x="567171" y="67623"/>
                </a:lnTo>
                <a:lnTo>
                  <a:pt x="529731" y="44308"/>
                </a:lnTo>
                <a:lnTo>
                  <a:pt x="489078" y="25503"/>
                </a:lnTo>
                <a:lnTo>
                  <a:pt x="445634" y="11592"/>
                </a:lnTo>
                <a:lnTo>
                  <a:pt x="399816" y="2962"/>
                </a:lnTo>
                <a:lnTo>
                  <a:pt x="352043" y="0"/>
                </a:lnTo>
                <a:close/>
              </a:path>
            </a:pathLst>
          </a:custGeom>
          <a:solidFill>
            <a:srgbClr val="FFFFFF"/>
          </a:solidFill>
        </p:spPr>
        <p:txBody>
          <a:bodyPr wrap="square" lIns="0" tIns="0" rIns="0" bIns="0" rtlCol="0"/>
          <a:lstStyle/>
          <a:p>
            <a:endParaRPr/>
          </a:p>
        </p:txBody>
      </p:sp>
      <p:sp>
        <p:nvSpPr>
          <p:cNvPr id="24" name="object 24"/>
          <p:cNvSpPr/>
          <p:nvPr/>
        </p:nvSpPr>
        <p:spPr>
          <a:xfrm>
            <a:off x="1568196" y="1476755"/>
            <a:ext cx="704215" cy="649605"/>
          </a:xfrm>
          <a:custGeom>
            <a:avLst/>
            <a:gdLst/>
            <a:ahLst/>
            <a:cxnLst/>
            <a:rect l="l" t="t" r="r" b="b"/>
            <a:pathLst>
              <a:path w="704214" h="649605">
                <a:moveTo>
                  <a:pt x="0" y="324612"/>
                </a:moveTo>
                <a:lnTo>
                  <a:pt x="3213" y="280554"/>
                </a:lnTo>
                <a:lnTo>
                  <a:pt x="12574" y="238301"/>
                </a:lnTo>
                <a:lnTo>
                  <a:pt x="27664" y="198239"/>
                </a:lnTo>
                <a:lnTo>
                  <a:pt x="48062" y="160753"/>
                </a:lnTo>
                <a:lnTo>
                  <a:pt x="73350" y="126231"/>
                </a:lnTo>
                <a:lnTo>
                  <a:pt x="103108" y="95059"/>
                </a:lnTo>
                <a:lnTo>
                  <a:pt x="136916" y="67623"/>
                </a:lnTo>
                <a:lnTo>
                  <a:pt x="174356" y="44308"/>
                </a:lnTo>
                <a:lnTo>
                  <a:pt x="215009" y="25503"/>
                </a:lnTo>
                <a:lnTo>
                  <a:pt x="258453" y="11592"/>
                </a:lnTo>
                <a:lnTo>
                  <a:pt x="304271" y="2962"/>
                </a:lnTo>
                <a:lnTo>
                  <a:pt x="352043" y="0"/>
                </a:lnTo>
                <a:lnTo>
                  <a:pt x="399816" y="2962"/>
                </a:lnTo>
                <a:lnTo>
                  <a:pt x="445634" y="11592"/>
                </a:lnTo>
                <a:lnTo>
                  <a:pt x="489078" y="25503"/>
                </a:lnTo>
                <a:lnTo>
                  <a:pt x="529731" y="44308"/>
                </a:lnTo>
                <a:lnTo>
                  <a:pt x="567171" y="67623"/>
                </a:lnTo>
                <a:lnTo>
                  <a:pt x="600979" y="95059"/>
                </a:lnTo>
                <a:lnTo>
                  <a:pt x="630737" y="126231"/>
                </a:lnTo>
                <a:lnTo>
                  <a:pt x="656025" y="160753"/>
                </a:lnTo>
                <a:lnTo>
                  <a:pt x="676423" y="198239"/>
                </a:lnTo>
                <a:lnTo>
                  <a:pt x="691513" y="238301"/>
                </a:lnTo>
                <a:lnTo>
                  <a:pt x="700874" y="280554"/>
                </a:lnTo>
                <a:lnTo>
                  <a:pt x="704087" y="324612"/>
                </a:lnTo>
                <a:lnTo>
                  <a:pt x="700874" y="368669"/>
                </a:lnTo>
                <a:lnTo>
                  <a:pt x="691513" y="410922"/>
                </a:lnTo>
                <a:lnTo>
                  <a:pt x="676423" y="450984"/>
                </a:lnTo>
                <a:lnTo>
                  <a:pt x="656025" y="488470"/>
                </a:lnTo>
                <a:lnTo>
                  <a:pt x="630737" y="522992"/>
                </a:lnTo>
                <a:lnTo>
                  <a:pt x="600979" y="554164"/>
                </a:lnTo>
                <a:lnTo>
                  <a:pt x="567171" y="581600"/>
                </a:lnTo>
                <a:lnTo>
                  <a:pt x="529731" y="604915"/>
                </a:lnTo>
                <a:lnTo>
                  <a:pt x="489078" y="623720"/>
                </a:lnTo>
                <a:lnTo>
                  <a:pt x="445634" y="637631"/>
                </a:lnTo>
                <a:lnTo>
                  <a:pt x="399816" y="646261"/>
                </a:lnTo>
                <a:lnTo>
                  <a:pt x="352043" y="649223"/>
                </a:lnTo>
                <a:lnTo>
                  <a:pt x="304271" y="646261"/>
                </a:lnTo>
                <a:lnTo>
                  <a:pt x="258453" y="637631"/>
                </a:lnTo>
                <a:lnTo>
                  <a:pt x="215009" y="623720"/>
                </a:lnTo>
                <a:lnTo>
                  <a:pt x="174356" y="604915"/>
                </a:lnTo>
                <a:lnTo>
                  <a:pt x="136916" y="581600"/>
                </a:lnTo>
                <a:lnTo>
                  <a:pt x="103108" y="554164"/>
                </a:lnTo>
                <a:lnTo>
                  <a:pt x="73350" y="522992"/>
                </a:lnTo>
                <a:lnTo>
                  <a:pt x="48062" y="488470"/>
                </a:lnTo>
                <a:lnTo>
                  <a:pt x="27664" y="450984"/>
                </a:lnTo>
                <a:lnTo>
                  <a:pt x="12574" y="410922"/>
                </a:lnTo>
                <a:lnTo>
                  <a:pt x="3213" y="368669"/>
                </a:lnTo>
                <a:lnTo>
                  <a:pt x="0" y="324612"/>
                </a:lnTo>
                <a:close/>
              </a:path>
            </a:pathLst>
          </a:custGeom>
          <a:ln w="27456">
            <a:solidFill>
              <a:srgbClr val="4178BD"/>
            </a:solidFill>
          </a:ln>
        </p:spPr>
        <p:txBody>
          <a:bodyPr wrap="square" lIns="0" tIns="0" rIns="0" bIns="0" rtlCol="0"/>
          <a:lstStyle/>
          <a:p>
            <a:endParaRPr/>
          </a:p>
        </p:txBody>
      </p:sp>
      <p:sp>
        <p:nvSpPr>
          <p:cNvPr id="25" name="object 25"/>
          <p:cNvSpPr txBox="1"/>
          <p:nvPr/>
        </p:nvSpPr>
        <p:spPr>
          <a:xfrm>
            <a:off x="1748027" y="1688401"/>
            <a:ext cx="335915" cy="212725"/>
          </a:xfrm>
          <a:prstGeom prst="rect">
            <a:avLst/>
          </a:prstGeom>
        </p:spPr>
        <p:txBody>
          <a:bodyPr vert="horz" wrap="square" lIns="0" tIns="15875" rIns="0" bIns="0" rtlCol="0">
            <a:spAutoFit/>
          </a:bodyPr>
          <a:lstStyle/>
          <a:p>
            <a:pPr marL="12700">
              <a:lnSpc>
                <a:spcPct val="100000"/>
              </a:lnSpc>
              <a:spcBef>
                <a:spcPts val="125"/>
              </a:spcBef>
            </a:pPr>
            <a:r>
              <a:rPr sz="1200" spc="-15" dirty="0">
                <a:solidFill>
                  <a:srgbClr val="4178BD"/>
                </a:solidFill>
                <a:latin typeface="Arial"/>
                <a:cs typeface="Arial"/>
              </a:rPr>
              <a:t>ABC</a:t>
            </a:r>
            <a:endParaRPr sz="1200">
              <a:latin typeface="Arial"/>
              <a:cs typeface="Arial"/>
            </a:endParaRPr>
          </a:p>
        </p:txBody>
      </p:sp>
      <p:sp>
        <p:nvSpPr>
          <p:cNvPr id="26" name="object 26"/>
          <p:cNvSpPr/>
          <p:nvPr/>
        </p:nvSpPr>
        <p:spPr>
          <a:xfrm>
            <a:off x="2894076" y="1476755"/>
            <a:ext cx="704215" cy="649605"/>
          </a:xfrm>
          <a:custGeom>
            <a:avLst/>
            <a:gdLst/>
            <a:ahLst/>
            <a:cxnLst/>
            <a:rect l="l" t="t" r="r" b="b"/>
            <a:pathLst>
              <a:path w="704214" h="649605">
                <a:moveTo>
                  <a:pt x="352044" y="0"/>
                </a:moveTo>
                <a:lnTo>
                  <a:pt x="304271" y="2962"/>
                </a:lnTo>
                <a:lnTo>
                  <a:pt x="258453" y="11592"/>
                </a:lnTo>
                <a:lnTo>
                  <a:pt x="215009" y="25503"/>
                </a:lnTo>
                <a:lnTo>
                  <a:pt x="174356" y="44308"/>
                </a:lnTo>
                <a:lnTo>
                  <a:pt x="136916" y="67623"/>
                </a:lnTo>
                <a:lnTo>
                  <a:pt x="103108" y="95059"/>
                </a:lnTo>
                <a:lnTo>
                  <a:pt x="73350" y="126231"/>
                </a:lnTo>
                <a:lnTo>
                  <a:pt x="48062" y="160753"/>
                </a:lnTo>
                <a:lnTo>
                  <a:pt x="27664" y="198239"/>
                </a:lnTo>
                <a:lnTo>
                  <a:pt x="12574" y="238301"/>
                </a:lnTo>
                <a:lnTo>
                  <a:pt x="3213" y="280554"/>
                </a:lnTo>
                <a:lnTo>
                  <a:pt x="0" y="324612"/>
                </a:lnTo>
                <a:lnTo>
                  <a:pt x="3213" y="368669"/>
                </a:lnTo>
                <a:lnTo>
                  <a:pt x="12574" y="410922"/>
                </a:lnTo>
                <a:lnTo>
                  <a:pt x="27664" y="450984"/>
                </a:lnTo>
                <a:lnTo>
                  <a:pt x="48062" y="488470"/>
                </a:lnTo>
                <a:lnTo>
                  <a:pt x="73350" y="522992"/>
                </a:lnTo>
                <a:lnTo>
                  <a:pt x="103108" y="554164"/>
                </a:lnTo>
                <a:lnTo>
                  <a:pt x="136916" y="581600"/>
                </a:lnTo>
                <a:lnTo>
                  <a:pt x="174356" y="604915"/>
                </a:lnTo>
                <a:lnTo>
                  <a:pt x="215009" y="623720"/>
                </a:lnTo>
                <a:lnTo>
                  <a:pt x="258453" y="637631"/>
                </a:lnTo>
                <a:lnTo>
                  <a:pt x="304271" y="646261"/>
                </a:lnTo>
                <a:lnTo>
                  <a:pt x="352044" y="649223"/>
                </a:lnTo>
                <a:lnTo>
                  <a:pt x="399816" y="646261"/>
                </a:lnTo>
                <a:lnTo>
                  <a:pt x="445634" y="637631"/>
                </a:lnTo>
                <a:lnTo>
                  <a:pt x="489078" y="623720"/>
                </a:lnTo>
                <a:lnTo>
                  <a:pt x="529731" y="604915"/>
                </a:lnTo>
                <a:lnTo>
                  <a:pt x="567171" y="581600"/>
                </a:lnTo>
                <a:lnTo>
                  <a:pt x="600979" y="554164"/>
                </a:lnTo>
                <a:lnTo>
                  <a:pt x="630737" y="522992"/>
                </a:lnTo>
                <a:lnTo>
                  <a:pt x="656025" y="488470"/>
                </a:lnTo>
                <a:lnTo>
                  <a:pt x="676423" y="450984"/>
                </a:lnTo>
                <a:lnTo>
                  <a:pt x="691513" y="410922"/>
                </a:lnTo>
                <a:lnTo>
                  <a:pt x="700874" y="368669"/>
                </a:lnTo>
                <a:lnTo>
                  <a:pt x="704088" y="324612"/>
                </a:lnTo>
                <a:lnTo>
                  <a:pt x="700874" y="280554"/>
                </a:lnTo>
                <a:lnTo>
                  <a:pt x="691513" y="238301"/>
                </a:lnTo>
                <a:lnTo>
                  <a:pt x="676423" y="198239"/>
                </a:lnTo>
                <a:lnTo>
                  <a:pt x="656025" y="160753"/>
                </a:lnTo>
                <a:lnTo>
                  <a:pt x="630737" y="126231"/>
                </a:lnTo>
                <a:lnTo>
                  <a:pt x="600979" y="95059"/>
                </a:lnTo>
                <a:lnTo>
                  <a:pt x="567171" y="67623"/>
                </a:lnTo>
                <a:lnTo>
                  <a:pt x="529731" y="44308"/>
                </a:lnTo>
                <a:lnTo>
                  <a:pt x="489078" y="25503"/>
                </a:lnTo>
                <a:lnTo>
                  <a:pt x="445634" y="11592"/>
                </a:lnTo>
                <a:lnTo>
                  <a:pt x="399816" y="2962"/>
                </a:lnTo>
                <a:lnTo>
                  <a:pt x="352044" y="0"/>
                </a:lnTo>
                <a:close/>
              </a:path>
            </a:pathLst>
          </a:custGeom>
          <a:solidFill>
            <a:srgbClr val="FFFFFF"/>
          </a:solidFill>
        </p:spPr>
        <p:txBody>
          <a:bodyPr wrap="square" lIns="0" tIns="0" rIns="0" bIns="0" rtlCol="0"/>
          <a:lstStyle/>
          <a:p>
            <a:endParaRPr/>
          </a:p>
        </p:txBody>
      </p:sp>
      <p:sp>
        <p:nvSpPr>
          <p:cNvPr id="27" name="object 27"/>
          <p:cNvSpPr/>
          <p:nvPr/>
        </p:nvSpPr>
        <p:spPr>
          <a:xfrm>
            <a:off x="2894076" y="1476755"/>
            <a:ext cx="704215" cy="649605"/>
          </a:xfrm>
          <a:custGeom>
            <a:avLst/>
            <a:gdLst/>
            <a:ahLst/>
            <a:cxnLst/>
            <a:rect l="l" t="t" r="r" b="b"/>
            <a:pathLst>
              <a:path w="704214" h="649605">
                <a:moveTo>
                  <a:pt x="0" y="324612"/>
                </a:moveTo>
                <a:lnTo>
                  <a:pt x="3213" y="280554"/>
                </a:lnTo>
                <a:lnTo>
                  <a:pt x="12574" y="238301"/>
                </a:lnTo>
                <a:lnTo>
                  <a:pt x="27664" y="198239"/>
                </a:lnTo>
                <a:lnTo>
                  <a:pt x="48062" y="160753"/>
                </a:lnTo>
                <a:lnTo>
                  <a:pt x="73350" y="126231"/>
                </a:lnTo>
                <a:lnTo>
                  <a:pt x="103108" y="95059"/>
                </a:lnTo>
                <a:lnTo>
                  <a:pt x="136916" y="67623"/>
                </a:lnTo>
                <a:lnTo>
                  <a:pt x="174356" y="44308"/>
                </a:lnTo>
                <a:lnTo>
                  <a:pt x="215009" y="25503"/>
                </a:lnTo>
                <a:lnTo>
                  <a:pt x="258453" y="11592"/>
                </a:lnTo>
                <a:lnTo>
                  <a:pt x="304271" y="2962"/>
                </a:lnTo>
                <a:lnTo>
                  <a:pt x="352044" y="0"/>
                </a:lnTo>
                <a:lnTo>
                  <a:pt x="399816" y="2962"/>
                </a:lnTo>
                <a:lnTo>
                  <a:pt x="445634" y="11592"/>
                </a:lnTo>
                <a:lnTo>
                  <a:pt x="489078" y="25503"/>
                </a:lnTo>
                <a:lnTo>
                  <a:pt x="529731" y="44308"/>
                </a:lnTo>
                <a:lnTo>
                  <a:pt x="567171" y="67623"/>
                </a:lnTo>
                <a:lnTo>
                  <a:pt x="600979" y="95059"/>
                </a:lnTo>
                <a:lnTo>
                  <a:pt x="630737" y="126231"/>
                </a:lnTo>
                <a:lnTo>
                  <a:pt x="656025" y="160753"/>
                </a:lnTo>
                <a:lnTo>
                  <a:pt x="676423" y="198239"/>
                </a:lnTo>
                <a:lnTo>
                  <a:pt x="691513" y="238301"/>
                </a:lnTo>
                <a:lnTo>
                  <a:pt x="700874" y="280554"/>
                </a:lnTo>
                <a:lnTo>
                  <a:pt x="704088" y="324612"/>
                </a:lnTo>
                <a:lnTo>
                  <a:pt x="700874" y="368669"/>
                </a:lnTo>
                <a:lnTo>
                  <a:pt x="691513" y="410922"/>
                </a:lnTo>
                <a:lnTo>
                  <a:pt x="676423" y="450984"/>
                </a:lnTo>
                <a:lnTo>
                  <a:pt x="656025" y="488470"/>
                </a:lnTo>
                <a:lnTo>
                  <a:pt x="630737" y="522992"/>
                </a:lnTo>
                <a:lnTo>
                  <a:pt x="600979" y="554164"/>
                </a:lnTo>
                <a:lnTo>
                  <a:pt x="567171" y="581600"/>
                </a:lnTo>
                <a:lnTo>
                  <a:pt x="529731" y="604915"/>
                </a:lnTo>
                <a:lnTo>
                  <a:pt x="489078" y="623720"/>
                </a:lnTo>
                <a:lnTo>
                  <a:pt x="445634" y="637631"/>
                </a:lnTo>
                <a:lnTo>
                  <a:pt x="399816" y="646261"/>
                </a:lnTo>
                <a:lnTo>
                  <a:pt x="352044" y="649223"/>
                </a:lnTo>
                <a:lnTo>
                  <a:pt x="304271" y="646261"/>
                </a:lnTo>
                <a:lnTo>
                  <a:pt x="258453" y="637631"/>
                </a:lnTo>
                <a:lnTo>
                  <a:pt x="215009" y="623720"/>
                </a:lnTo>
                <a:lnTo>
                  <a:pt x="174356" y="604915"/>
                </a:lnTo>
                <a:lnTo>
                  <a:pt x="136916" y="581600"/>
                </a:lnTo>
                <a:lnTo>
                  <a:pt x="103108" y="554164"/>
                </a:lnTo>
                <a:lnTo>
                  <a:pt x="73350" y="522992"/>
                </a:lnTo>
                <a:lnTo>
                  <a:pt x="48062" y="488470"/>
                </a:lnTo>
                <a:lnTo>
                  <a:pt x="27664" y="450984"/>
                </a:lnTo>
                <a:lnTo>
                  <a:pt x="12574" y="410922"/>
                </a:lnTo>
                <a:lnTo>
                  <a:pt x="3213" y="368669"/>
                </a:lnTo>
                <a:lnTo>
                  <a:pt x="0" y="324612"/>
                </a:lnTo>
                <a:close/>
              </a:path>
            </a:pathLst>
          </a:custGeom>
          <a:ln w="27456">
            <a:solidFill>
              <a:srgbClr val="4178BD"/>
            </a:solidFill>
          </a:ln>
        </p:spPr>
        <p:txBody>
          <a:bodyPr wrap="square" lIns="0" tIns="0" rIns="0" bIns="0" rtlCol="0"/>
          <a:lstStyle/>
          <a:p>
            <a:endParaRPr/>
          </a:p>
        </p:txBody>
      </p:sp>
      <p:sp>
        <p:nvSpPr>
          <p:cNvPr id="28" name="object 28"/>
          <p:cNvSpPr txBox="1"/>
          <p:nvPr/>
        </p:nvSpPr>
        <p:spPr>
          <a:xfrm>
            <a:off x="3073273" y="1688401"/>
            <a:ext cx="331470" cy="212725"/>
          </a:xfrm>
          <a:prstGeom prst="rect">
            <a:avLst/>
          </a:prstGeom>
        </p:spPr>
        <p:txBody>
          <a:bodyPr vert="horz" wrap="square" lIns="0" tIns="15875" rIns="0" bIns="0" rtlCol="0">
            <a:spAutoFit/>
          </a:bodyPr>
          <a:lstStyle/>
          <a:p>
            <a:pPr marL="12700">
              <a:lnSpc>
                <a:spcPct val="100000"/>
              </a:lnSpc>
              <a:spcBef>
                <a:spcPts val="125"/>
              </a:spcBef>
            </a:pPr>
            <a:r>
              <a:rPr sz="1200" b="1" spc="-10" dirty="0">
                <a:solidFill>
                  <a:srgbClr val="FF0000"/>
                </a:solidFill>
                <a:latin typeface="Arial"/>
                <a:cs typeface="Arial"/>
              </a:rPr>
              <a:t>D</a:t>
            </a:r>
            <a:r>
              <a:rPr sz="1200" b="1" spc="-15" dirty="0">
                <a:solidFill>
                  <a:srgbClr val="FF0000"/>
                </a:solidFill>
                <a:latin typeface="Arial"/>
                <a:cs typeface="Arial"/>
              </a:rPr>
              <a:t>E</a:t>
            </a:r>
            <a:r>
              <a:rPr sz="1200" b="1" spc="15" dirty="0">
                <a:solidFill>
                  <a:srgbClr val="FF0000"/>
                </a:solidFill>
                <a:latin typeface="Arial"/>
                <a:cs typeface="Arial"/>
              </a:rPr>
              <a:t>F</a:t>
            </a:r>
            <a:endParaRPr sz="1200">
              <a:latin typeface="Arial"/>
              <a:cs typeface="Arial"/>
            </a:endParaRPr>
          </a:p>
        </p:txBody>
      </p:sp>
      <p:sp>
        <p:nvSpPr>
          <p:cNvPr id="29" name="object 29"/>
          <p:cNvSpPr/>
          <p:nvPr/>
        </p:nvSpPr>
        <p:spPr>
          <a:xfrm>
            <a:off x="1568196" y="2674619"/>
            <a:ext cx="704215" cy="658495"/>
          </a:xfrm>
          <a:custGeom>
            <a:avLst/>
            <a:gdLst/>
            <a:ahLst/>
            <a:cxnLst/>
            <a:rect l="l" t="t" r="r" b="b"/>
            <a:pathLst>
              <a:path w="704214" h="658495">
                <a:moveTo>
                  <a:pt x="352043" y="0"/>
                </a:moveTo>
                <a:lnTo>
                  <a:pt x="304271" y="3003"/>
                </a:lnTo>
                <a:lnTo>
                  <a:pt x="258453" y="11754"/>
                </a:lnTo>
                <a:lnTo>
                  <a:pt x="215009" y="25860"/>
                </a:lnTo>
                <a:lnTo>
                  <a:pt x="174356" y="44929"/>
                </a:lnTo>
                <a:lnTo>
                  <a:pt x="136916" y="68571"/>
                </a:lnTo>
                <a:lnTo>
                  <a:pt x="103108" y="96392"/>
                </a:lnTo>
                <a:lnTo>
                  <a:pt x="73350" y="128003"/>
                </a:lnTo>
                <a:lnTo>
                  <a:pt x="48062" y="163011"/>
                </a:lnTo>
                <a:lnTo>
                  <a:pt x="27664" y="201025"/>
                </a:lnTo>
                <a:lnTo>
                  <a:pt x="12574" y="241652"/>
                </a:lnTo>
                <a:lnTo>
                  <a:pt x="3213" y="284502"/>
                </a:lnTo>
                <a:lnTo>
                  <a:pt x="0" y="329183"/>
                </a:lnTo>
                <a:lnTo>
                  <a:pt x="3213" y="373865"/>
                </a:lnTo>
                <a:lnTo>
                  <a:pt x="12574" y="416715"/>
                </a:lnTo>
                <a:lnTo>
                  <a:pt x="27664" y="457342"/>
                </a:lnTo>
                <a:lnTo>
                  <a:pt x="48062" y="495356"/>
                </a:lnTo>
                <a:lnTo>
                  <a:pt x="73350" y="530364"/>
                </a:lnTo>
                <a:lnTo>
                  <a:pt x="103108" y="561975"/>
                </a:lnTo>
                <a:lnTo>
                  <a:pt x="136916" y="589796"/>
                </a:lnTo>
                <a:lnTo>
                  <a:pt x="174356" y="613438"/>
                </a:lnTo>
                <a:lnTo>
                  <a:pt x="215009" y="632507"/>
                </a:lnTo>
                <a:lnTo>
                  <a:pt x="258453" y="646613"/>
                </a:lnTo>
                <a:lnTo>
                  <a:pt x="304271" y="655364"/>
                </a:lnTo>
                <a:lnTo>
                  <a:pt x="352043" y="658368"/>
                </a:lnTo>
                <a:lnTo>
                  <a:pt x="399816" y="655364"/>
                </a:lnTo>
                <a:lnTo>
                  <a:pt x="445634" y="646613"/>
                </a:lnTo>
                <a:lnTo>
                  <a:pt x="489078" y="632507"/>
                </a:lnTo>
                <a:lnTo>
                  <a:pt x="529731" y="613438"/>
                </a:lnTo>
                <a:lnTo>
                  <a:pt x="567171" y="589796"/>
                </a:lnTo>
                <a:lnTo>
                  <a:pt x="600979" y="561975"/>
                </a:lnTo>
                <a:lnTo>
                  <a:pt x="630737" y="530364"/>
                </a:lnTo>
                <a:lnTo>
                  <a:pt x="656025" y="495356"/>
                </a:lnTo>
                <a:lnTo>
                  <a:pt x="676423" y="457342"/>
                </a:lnTo>
                <a:lnTo>
                  <a:pt x="691513" y="416715"/>
                </a:lnTo>
                <a:lnTo>
                  <a:pt x="700874" y="373865"/>
                </a:lnTo>
                <a:lnTo>
                  <a:pt x="704087" y="329183"/>
                </a:lnTo>
                <a:lnTo>
                  <a:pt x="700874" y="284502"/>
                </a:lnTo>
                <a:lnTo>
                  <a:pt x="691513" y="241652"/>
                </a:lnTo>
                <a:lnTo>
                  <a:pt x="676423" y="201025"/>
                </a:lnTo>
                <a:lnTo>
                  <a:pt x="656025" y="163011"/>
                </a:lnTo>
                <a:lnTo>
                  <a:pt x="630737" y="128003"/>
                </a:lnTo>
                <a:lnTo>
                  <a:pt x="600979" y="96392"/>
                </a:lnTo>
                <a:lnTo>
                  <a:pt x="567171" y="68571"/>
                </a:lnTo>
                <a:lnTo>
                  <a:pt x="529731" y="44929"/>
                </a:lnTo>
                <a:lnTo>
                  <a:pt x="489078" y="25860"/>
                </a:lnTo>
                <a:lnTo>
                  <a:pt x="445634" y="11754"/>
                </a:lnTo>
                <a:lnTo>
                  <a:pt x="399816" y="3003"/>
                </a:lnTo>
                <a:lnTo>
                  <a:pt x="352043" y="0"/>
                </a:lnTo>
                <a:close/>
              </a:path>
            </a:pathLst>
          </a:custGeom>
          <a:solidFill>
            <a:srgbClr val="FFFFFF"/>
          </a:solidFill>
        </p:spPr>
        <p:txBody>
          <a:bodyPr wrap="square" lIns="0" tIns="0" rIns="0" bIns="0" rtlCol="0"/>
          <a:lstStyle/>
          <a:p>
            <a:endParaRPr/>
          </a:p>
        </p:txBody>
      </p:sp>
      <p:sp>
        <p:nvSpPr>
          <p:cNvPr id="30" name="object 30"/>
          <p:cNvSpPr/>
          <p:nvPr/>
        </p:nvSpPr>
        <p:spPr>
          <a:xfrm>
            <a:off x="1568196" y="2674619"/>
            <a:ext cx="704215" cy="658495"/>
          </a:xfrm>
          <a:custGeom>
            <a:avLst/>
            <a:gdLst/>
            <a:ahLst/>
            <a:cxnLst/>
            <a:rect l="l" t="t" r="r" b="b"/>
            <a:pathLst>
              <a:path w="704214" h="658495">
                <a:moveTo>
                  <a:pt x="0" y="329183"/>
                </a:moveTo>
                <a:lnTo>
                  <a:pt x="3213" y="284502"/>
                </a:lnTo>
                <a:lnTo>
                  <a:pt x="12574" y="241652"/>
                </a:lnTo>
                <a:lnTo>
                  <a:pt x="27664" y="201025"/>
                </a:lnTo>
                <a:lnTo>
                  <a:pt x="48062" y="163011"/>
                </a:lnTo>
                <a:lnTo>
                  <a:pt x="73350" y="128003"/>
                </a:lnTo>
                <a:lnTo>
                  <a:pt x="103108" y="96392"/>
                </a:lnTo>
                <a:lnTo>
                  <a:pt x="136916" y="68571"/>
                </a:lnTo>
                <a:lnTo>
                  <a:pt x="174356" y="44929"/>
                </a:lnTo>
                <a:lnTo>
                  <a:pt x="215009" y="25860"/>
                </a:lnTo>
                <a:lnTo>
                  <a:pt x="258453" y="11754"/>
                </a:lnTo>
                <a:lnTo>
                  <a:pt x="304271" y="3003"/>
                </a:lnTo>
                <a:lnTo>
                  <a:pt x="352043" y="0"/>
                </a:lnTo>
                <a:lnTo>
                  <a:pt x="399816" y="3003"/>
                </a:lnTo>
                <a:lnTo>
                  <a:pt x="445634" y="11754"/>
                </a:lnTo>
                <a:lnTo>
                  <a:pt x="489078" y="25860"/>
                </a:lnTo>
                <a:lnTo>
                  <a:pt x="529731" y="44929"/>
                </a:lnTo>
                <a:lnTo>
                  <a:pt x="567171" y="68571"/>
                </a:lnTo>
                <a:lnTo>
                  <a:pt x="600979" y="96392"/>
                </a:lnTo>
                <a:lnTo>
                  <a:pt x="630737" y="128003"/>
                </a:lnTo>
                <a:lnTo>
                  <a:pt x="656025" y="163011"/>
                </a:lnTo>
                <a:lnTo>
                  <a:pt x="676423" y="201025"/>
                </a:lnTo>
                <a:lnTo>
                  <a:pt x="691513" y="241652"/>
                </a:lnTo>
                <a:lnTo>
                  <a:pt x="700874" y="284502"/>
                </a:lnTo>
                <a:lnTo>
                  <a:pt x="704087" y="329183"/>
                </a:lnTo>
                <a:lnTo>
                  <a:pt x="700874" y="373865"/>
                </a:lnTo>
                <a:lnTo>
                  <a:pt x="691513" y="416715"/>
                </a:lnTo>
                <a:lnTo>
                  <a:pt x="676423" y="457342"/>
                </a:lnTo>
                <a:lnTo>
                  <a:pt x="656025" y="495356"/>
                </a:lnTo>
                <a:lnTo>
                  <a:pt x="630737" y="530364"/>
                </a:lnTo>
                <a:lnTo>
                  <a:pt x="600979" y="561975"/>
                </a:lnTo>
                <a:lnTo>
                  <a:pt x="567171" y="589796"/>
                </a:lnTo>
                <a:lnTo>
                  <a:pt x="529731" y="613438"/>
                </a:lnTo>
                <a:lnTo>
                  <a:pt x="489078" y="632507"/>
                </a:lnTo>
                <a:lnTo>
                  <a:pt x="445634" y="646613"/>
                </a:lnTo>
                <a:lnTo>
                  <a:pt x="399816" y="655364"/>
                </a:lnTo>
                <a:lnTo>
                  <a:pt x="352043" y="658368"/>
                </a:lnTo>
                <a:lnTo>
                  <a:pt x="304271" y="655364"/>
                </a:lnTo>
                <a:lnTo>
                  <a:pt x="258453" y="646613"/>
                </a:lnTo>
                <a:lnTo>
                  <a:pt x="215009" y="632507"/>
                </a:lnTo>
                <a:lnTo>
                  <a:pt x="174356" y="613438"/>
                </a:lnTo>
                <a:lnTo>
                  <a:pt x="136916" y="589796"/>
                </a:lnTo>
                <a:lnTo>
                  <a:pt x="103108" y="561975"/>
                </a:lnTo>
                <a:lnTo>
                  <a:pt x="73350" y="530364"/>
                </a:lnTo>
                <a:lnTo>
                  <a:pt x="48062" y="495356"/>
                </a:lnTo>
                <a:lnTo>
                  <a:pt x="27664" y="457342"/>
                </a:lnTo>
                <a:lnTo>
                  <a:pt x="12574" y="416715"/>
                </a:lnTo>
                <a:lnTo>
                  <a:pt x="3213" y="373865"/>
                </a:lnTo>
                <a:lnTo>
                  <a:pt x="0" y="329183"/>
                </a:lnTo>
                <a:close/>
              </a:path>
            </a:pathLst>
          </a:custGeom>
          <a:ln w="27456">
            <a:solidFill>
              <a:srgbClr val="4178BD"/>
            </a:solidFill>
          </a:ln>
        </p:spPr>
        <p:txBody>
          <a:bodyPr wrap="square" lIns="0" tIns="0" rIns="0" bIns="0" rtlCol="0"/>
          <a:lstStyle/>
          <a:p>
            <a:endParaRPr/>
          </a:p>
        </p:txBody>
      </p:sp>
      <p:sp>
        <p:nvSpPr>
          <p:cNvPr id="31" name="object 31"/>
          <p:cNvSpPr txBox="1"/>
          <p:nvPr/>
        </p:nvSpPr>
        <p:spPr>
          <a:xfrm>
            <a:off x="1748027" y="2892297"/>
            <a:ext cx="335915" cy="212725"/>
          </a:xfrm>
          <a:prstGeom prst="rect">
            <a:avLst/>
          </a:prstGeom>
        </p:spPr>
        <p:txBody>
          <a:bodyPr vert="horz" wrap="square" lIns="0" tIns="15875" rIns="0" bIns="0" rtlCol="0">
            <a:spAutoFit/>
          </a:bodyPr>
          <a:lstStyle/>
          <a:p>
            <a:pPr marL="12700">
              <a:lnSpc>
                <a:spcPct val="100000"/>
              </a:lnSpc>
              <a:spcBef>
                <a:spcPts val="125"/>
              </a:spcBef>
            </a:pPr>
            <a:r>
              <a:rPr sz="1200" spc="-15" dirty="0">
                <a:solidFill>
                  <a:srgbClr val="4178BD"/>
                </a:solidFill>
                <a:latin typeface="Arial"/>
                <a:cs typeface="Arial"/>
              </a:rPr>
              <a:t>ABC</a:t>
            </a:r>
            <a:endParaRPr sz="1200">
              <a:latin typeface="Arial"/>
              <a:cs typeface="Arial"/>
            </a:endParaRPr>
          </a:p>
        </p:txBody>
      </p:sp>
      <p:sp>
        <p:nvSpPr>
          <p:cNvPr id="32" name="object 32"/>
          <p:cNvSpPr/>
          <p:nvPr/>
        </p:nvSpPr>
        <p:spPr>
          <a:xfrm>
            <a:off x="5500115" y="1476755"/>
            <a:ext cx="704215" cy="649605"/>
          </a:xfrm>
          <a:custGeom>
            <a:avLst/>
            <a:gdLst/>
            <a:ahLst/>
            <a:cxnLst/>
            <a:rect l="l" t="t" r="r" b="b"/>
            <a:pathLst>
              <a:path w="704214" h="649605">
                <a:moveTo>
                  <a:pt x="352044" y="0"/>
                </a:moveTo>
                <a:lnTo>
                  <a:pt x="304271" y="2962"/>
                </a:lnTo>
                <a:lnTo>
                  <a:pt x="258453" y="11592"/>
                </a:lnTo>
                <a:lnTo>
                  <a:pt x="215009" y="25503"/>
                </a:lnTo>
                <a:lnTo>
                  <a:pt x="174356" y="44308"/>
                </a:lnTo>
                <a:lnTo>
                  <a:pt x="136916" y="67623"/>
                </a:lnTo>
                <a:lnTo>
                  <a:pt x="103108" y="95059"/>
                </a:lnTo>
                <a:lnTo>
                  <a:pt x="73350" y="126231"/>
                </a:lnTo>
                <a:lnTo>
                  <a:pt x="48062" y="160753"/>
                </a:lnTo>
                <a:lnTo>
                  <a:pt x="27664" y="198239"/>
                </a:lnTo>
                <a:lnTo>
                  <a:pt x="12574" y="238301"/>
                </a:lnTo>
                <a:lnTo>
                  <a:pt x="3213" y="280554"/>
                </a:lnTo>
                <a:lnTo>
                  <a:pt x="0" y="324612"/>
                </a:lnTo>
                <a:lnTo>
                  <a:pt x="3213" y="368669"/>
                </a:lnTo>
                <a:lnTo>
                  <a:pt x="12574" y="410922"/>
                </a:lnTo>
                <a:lnTo>
                  <a:pt x="27664" y="450984"/>
                </a:lnTo>
                <a:lnTo>
                  <a:pt x="48062" y="488470"/>
                </a:lnTo>
                <a:lnTo>
                  <a:pt x="73350" y="522992"/>
                </a:lnTo>
                <a:lnTo>
                  <a:pt x="103108" y="554164"/>
                </a:lnTo>
                <a:lnTo>
                  <a:pt x="136916" y="581600"/>
                </a:lnTo>
                <a:lnTo>
                  <a:pt x="174356" y="604915"/>
                </a:lnTo>
                <a:lnTo>
                  <a:pt x="215009" y="623720"/>
                </a:lnTo>
                <a:lnTo>
                  <a:pt x="258453" y="637631"/>
                </a:lnTo>
                <a:lnTo>
                  <a:pt x="304271" y="646261"/>
                </a:lnTo>
                <a:lnTo>
                  <a:pt x="352044" y="649223"/>
                </a:lnTo>
                <a:lnTo>
                  <a:pt x="399816" y="646261"/>
                </a:lnTo>
                <a:lnTo>
                  <a:pt x="445634" y="637631"/>
                </a:lnTo>
                <a:lnTo>
                  <a:pt x="489078" y="623720"/>
                </a:lnTo>
                <a:lnTo>
                  <a:pt x="529731" y="604915"/>
                </a:lnTo>
                <a:lnTo>
                  <a:pt x="567171" y="581600"/>
                </a:lnTo>
                <a:lnTo>
                  <a:pt x="600979" y="554164"/>
                </a:lnTo>
                <a:lnTo>
                  <a:pt x="630737" y="522992"/>
                </a:lnTo>
                <a:lnTo>
                  <a:pt x="656025" y="488470"/>
                </a:lnTo>
                <a:lnTo>
                  <a:pt x="676423" y="450984"/>
                </a:lnTo>
                <a:lnTo>
                  <a:pt x="691513" y="410922"/>
                </a:lnTo>
                <a:lnTo>
                  <a:pt x="700874" y="368669"/>
                </a:lnTo>
                <a:lnTo>
                  <a:pt x="704088" y="324612"/>
                </a:lnTo>
                <a:lnTo>
                  <a:pt x="700874" y="280554"/>
                </a:lnTo>
                <a:lnTo>
                  <a:pt x="691513" y="238301"/>
                </a:lnTo>
                <a:lnTo>
                  <a:pt x="676423" y="198239"/>
                </a:lnTo>
                <a:lnTo>
                  <a:pt x="656025" y="160753"/>
                </a:lnTo>
                <a:lnTo>
                  <a:pt x="630737" y="126231"/>
                </a:lnTo>
                <a:lnTo>
                  <a:pt x="600979" y="95059"/>
                </a:lnTo>
                <a:lnTo>
                  <a:pt x="567171" y="67623"/>
                </a:lnTo>
                <a:lnTo>
                  <a:pt x="529731" y="44308"/>
                </a:lnTo>
                <a:lnTo>
                  <a:pt x="489078" y="25503"/>
                </a:lnTo>
                <a:lnTo>
                  <a:pt x="445634" y="11592"/>
                </a:lnTo>
                <a:lnTo>
                  <a:pt x="399816" y="2962"/>
                </a:lnTo>
                <a:lnTo>
                  <a:pt x="352044" y="0"/>
                </a:lnTo>
                <a:close/>
              </a:path>
            </a:pathLst>
          </a:custGeom>
          <a:solidFill>
            <a:srgbClr val="FFFFFF"/>
          </a:solidFill>
        </p:spPr>
        <p:txBody>
          <a:bodyPr wrap="square" lIns="0" tIns="0" rIns="0" bIns="0" rtlCol="0"/>
          <a:lstStyle/>
          <a:p>
            <a:endParaRPr/>
          </a:p>
        </p:txBody>
      </p:sp>
      <p:sp>
        <p:nvSpPr>
          <p:cNvPr id="33" name="object 33"/>
          <p:cNvSpPr/>
          <p:nvPr/>
        </p:nvSpPr>
        <p:spPr>
          <a:xfrm>
            <a:off x="5500115" y="1476755"/>
            <a:ext cx="704215" cy="649605"/>
          </a:xfrm>
          <a:custGeom>
            <a:avLst/>
            <a:gdLst/>
            <a:ahLst/>
            <a:cxnLst/>
            <a:rect l="l" t="t" r="r" b="b"/>
            <a:pathLst>
              <a:path w="704214" h="649605">
                <a:moveTo>
                  <a:pt x="0" y="324612"/>
                </a:moveTo>
                <a:lnTo>
                  <a:pt x="3213" y="280554"/>
                </a:lnTo>
                <a:lnTo>
                  <a:pt x="12574" y="238301"/>
                </a:lnTo>
                <a:lnTo>
                  <a:pt x="27664" y="198239"/>
                </a:lnTo>
                <a:lnTo>
                  <a:pt x="48062" y="160753"/>
                </a:lnTo>
                <a:lnTo>
                  <a:pt x="73350" y="126231"/>
                </a:lnTo>
                <a:lnTo>
                  <a:pt x="103108" y="95059"/>
                </a:lnTo>
                <a:lnTo>
                  <a:pt x="136916" y="67623"/>
                </a:lnTo>
                <a:lnTo>
                  <a:pt x="174356" y="44308"/>
                </a:lnTo>
                <a:lnTo>
                  <a:pt x="215009" y="25503"/>
                </a:lnTo>
                <a:lnTo>
                  <a:pt x="258453" y="11592"/>
                </a:lnTo>
                <a:lnTo>
                  <a:pt x="304271" y="2962"/>
                </a:lnTo>
                <a:lnTo>
                  <a:pt x="352044" y="0"/>
                </a:lnTo>
                <a:lnTo>
                  <a:pt x="399816" y="2962"/>
                </a:lnTo>
                <a:lnTo>
                  <a:pt x="445634" y="11592"/>
                </a:lnTo>
                <a:lnTo>
                  <a:pt x="489078" y="25503"/>
                </a:lnTo>
                <a:lnTo>
                  <a:pt x="529731" y="44308"/>
                </a:lnTo>
                <a:lnTo>
                  <a:pt x="567171" y="67623"/>
                </a:lnTo>
                <a:lnTo>
                  <a:pt x="600979" y="95059"/>
                </a:lnTo>
                <a:lnTo>
                  <a:pt x="630737" y="126231"/>
                </a:lnTo>
                <a:lnTo>
                  <a:pt x="656025" y="160753"/>
                </a:lnTo>
                <a:lnTo>
                  <a:pt x="676423" y="198239"/>
                </a:lnTo>
                <a:lnTo>
                  <a:pt x="691513" y="238301"/>
                </a:lnTo>
                <a:lnTo>
                  <a:pt x="700874" y="280554"/>
                </a:lnTo>
                <a:lnTo>
                  <a:pt x="704088" y="324612"/>
                </a:lnTo>
                <a:lnTo>
                  <a:pt x="700874" y="368669"/>
                </a:lnTo>
                <a:lnTo>
                  <a:pt x="691513" y="410922"/>
                </a:lnTo>
                <a:lnTo>
                  <a:pt x="676423" y="450984"/>
                </a:lnTo>
                <a:lnTo>
                  <a:pt x="656025" y="488470"/>
                </a:lnTo>
                <a:lnTo>
                  <a:pt x="630737" y="522992"/>
                </a:lnTo>
                <a:lnTo>
                  <a:pt x="600979" y="554164"/>
                </a:lnTo>
                <a:lnTo>
                  <a:pt x="567171" y="581600"/>
                </a:lnTo>
                <a:lnTo>
                  <a:pt x="529731" y="604915"/>
                </a:lnTo>
                <a:lnTo>
                  <a:pt x="489078" y="623720"/>
                </a:lnTo>
                <a:lnTo>
                  <a:pt x="445634" y="637631"/>
                </a:lnTo>
                <a:lnTo>
                  <a:pt x="399816" y="646261"/>
                </a:lnTo>
                <a:lnTo>
                  <a:pt x="352044" y="649223"/>
                </a:lnTo>
                <a:lnTo>
                  <a:pt x="304271" y="646261"/>
                </a:lnTo>
                <a:lnTo>
                  <a:pt x="258453" y="637631"/>
                </a:lnTo>
                <a:lnTo>
                  <a:pt x="215009" y="623720"/>
                </a:lnTo>
                <a:lnTo>
                  <a:pt x="174356" y="604915"/>
                </a:lnTo>
                <a:lnTo>
                  <a:pt x="136916" y="581600"/>
                </a:lnTo>
                <a:lnTo>
                  <a:pt x="103108" y="554164"/>
                </a:lnTo>
                <a:lnTo>
                  <a:pt x="73350" y="522992"/>
                </a:lnTo>
                <a:lnTo>
                  <a:pt x="48062" y="488470"/>
                </a:lnTo>
                <a:lnTo>
                  <a:pt x="27664" y="450984"/>
                </a:lnTo>
                <a:lnTo>
                  <a:pt x="12574" y="410922"/>
                </a:lnTo>
                <a:lnTo>
                  <a:pt x="3213" y="368669"/>
                </a:lnTo>
                <a:lnTo>
                  <a:pt x="0" y="324612"/>
                </a:lnTo>
                <a:close/>
              </a:path>
            </a:pathLst>
          </a:custGeom>
          <a:ln w="27456">
            <a:solidFill>
              <a:srgbClr val="4178BD"/>
            </a:solidFill>
          </a:ln>
        </p:spPr>
        <p:txBody>
          <a:bodyPr wrap="square" lIns="0" tIns="0" rIns="0" bIns="0" rtlCol="0"/>
          <a:lstStyle/>
          <a:p>
            <a:endParaRPr/>
          </a:p>
        </p:txBody>
      </p:sp>
      <p:sp>
        <p:nvSpPr>
          <p:cNvPr id="34" name="object 34"/>
          <p:cNvSpPr txBox="1"/>
          <p:nvPr/>
        </p:nvSpPr>
        <p:spPr>
          <a:xfrm>
            <a:off x="5684646" y="1688401"/>
            <a:ext cx="337185" cy="212725"/>
          </a:xfrm>
          <a:prstGeom prst="rect">
            <a:avLst/>
          </a:prstGeom>
        </p:spPr>
        <p:txBody>
          <a:bodyPr vert="horz" wrap="square" lIns="0" tIns="15875" rIns="0" bIns="0" rtlCol="0">
            <a:spAutoFit/>
          </a:bodyPr>
          <a:lstStyle/>
          <a:p>
            <a:pPr marL="12700">
              <a:lnSpc>
                <a:spcPct val="100000"/>
              </a:lnSpc>
              <a:spcBef>
                <a:spcPts val="125"/>
              </a:spcBef>
            </a:pPr>
            <a:r>
              <a:rPr sz="1200" spc="-10" dirty="0">
                <a:solidFill>
                  <a:srgbClr val="4178BD"/>
                </a:solidFill>
                <a:latin typeface="Arial"/>
                <a:cs typeface="Arial"/>
              </a:rPr>
              <a:t>ABC</a:t>
            </a:r>
            <a:endParaRPr sz="1200">
              <a:latin typeface="Arial"/>
              <a:cs typeface="Arial"/>
            </a:endParaRPr>
          </a:p>
        </p:txBody>
      </p:sp>
      <p:sp>
        <p:nvSpPr>
          <p:cNvPr id="35" name="object 35"/>
          <p:cNvSpPr/>
          <p:nvPr/>
        </p:nvSpPr>
        <p:spPr>
          <a:xfrm>
            <a:off x="6825995" y="1476755"/>
            <a:ext cx="704215" cy="649605"/>
          </a:xfrm>
          <a:custGeom>
            <a:avLst/>
            <a:gdLst/>
            <a:ahLst/>
            <a:cxnLst/>
            <a:rect l="l" t="t" r="r" b="b"/>
            <a:pathLst>
              <a:path w="704215" h="649605">
                <a:moveTo>
                  <a:pt x="352044" y="0"/>
                </a:moveTo>
                <a:lnTo>
                  <a:pt x="304271" y="2962"/>
                </a:lnTo>
                <a:lnTo>
                  <a:pt x="258453" y="11592"/>
                </a:lnTo>
                <a:lnTo>
                  <a:pt x="215009" y="25503"/>
                </a:lnTo>
                <a:lnTo>
                  <a:pt x="174356" y="44308"/>
                </a:lnTo>
                <a:lnTo>
                  <a:pt x="136916" y="67623"/>
                </a:lnTo>
                <a:lnTo>
                  <a:pt x="103108" y="95059"/>
                </a:lnTo>
                <a:lnTo>
                  <a:pt x="73350" y="126231"/>
                </a:lnTo>
                <a:lnTo>
                  <a:pt x="48062" y="160753"/>
                </a:lnTo>
                <a:lnTo>
                  <a:pt x="27664" y="198239"/>
                </a:lnTo>
                <a:lnTo>
                  <a:pt x="12574" y="238301"/>
                </a:lnTo>
                <a:lnTo>
                  <a:pt x="3213" y="280554"/>
                </a:lnTo>
                <a:lnTo>
                  <a:pt x="0" y="324612"/>
                </a:lnTo>
                <a:lnTo>
                  <a:pt x="3213" y="368669"/>
                </a:lnTo>
                <a:lnTo>
                  <a:pt x="12574" y="410922"/>
                </a:lnTo>
                <a:lnTo>
                  <a:pt x="27664" y="450984"/>
                </a:lnTo>
                <a:lnTo>
                  <a:pt x="48062" y="488470"/>
                </a:lnTo>
                <a:lnTo>
                  <a:pt x="73350" y="522992"/>
                </a:lnTo>
                <a:lnTo>
                  <a:pt x="103108" y="554164"/>
                </a:lnTo>
                <a:lnTo>
                  <a:pt x="136916" y="581600"/>
                </a:lnTo>
                <a:lnTo>
                  <a:pt x="174356" y="604915"/>
                </a:lnTo>
                <a:lnTo>
                  <a:pt x="215009" y="623720"/>
                </a:lnTo>
                <a:lnTo>
                  <a:pt x="258453" y="637631"/>
                </a:lnTo>
                <a:lnTo>
                  <a:pt x="304271" y="646261"/>
                </a:lnTo>
                <a:lnTo>
                  <a:pt x="352044" y="649223"/>
                </a:lnTo>
                <a:lnTo>
                  <a:pt x="399816" y="646261"/>
                </a:lnTo>
                <a:lnTo>
                  <a:pt x="445634" y="637631"/>
                </a:lnTo>
                <a:lnTo>
                  <a:pt x="489078" y="623720"/>
                </a:lnTo>
                <a:lnTo>
                  <a:pt x="529731" y="604915"/>
                </a:lnTo>
                <a:lnTo>
                  <a:pt x="567171" y="581600"/>
                </a:lnTo>
                <a:lnTo>
                  <a:pt x="600979" y="554164"/>
                </a:lnTo>
                <a:lnTo>
                  <a:pt x="630737" y="522992"/>
                </a:lnTo>
                <a:lnTo>
                  <a:pt x="656025" y="488470"/>
                </a:lnTo>
                <a:lnTo>
                  <a:pt x="676423" y="450984"/>
                </a:lnTo>
                <a:lnTo>
                  <a:pt x="691513" y="410922"/>
                </a:lnTo>
                <a:lnTo>
                  <a:pt x="700874" y="368669"/>
                </a:lnTo>
                <a:lnTo>
                  <a:pt x="704087" y="324612"/>
                </a:lnTo>
                <a:lnTo>
                  <a:pt x="700874" y="280554"/>
                </a:lnTo>
                <a:lnTo>
                  <a:pt x="691513" y="238301"/>
                </a:lnTo>
                <a:lnTo>
                  <a:pt x="676423" y="198239"/>
                </a:lnTo>
                <a:lnTo>
                  <a:pt x="656025" y="160753"/>
                </a:lnTo>
                <a:lnTo>
                  <a:pt x="630737" y="126231"/>
                </a:lnTo>
                <a:lnTo>
                  <a:pt x="600979" y="95059"/>
                </a:lnTo>
                <a:lnTo>
                  <a:pt x="567171" y="67623"/>
                </a:lnTo>
                <a:lnTo>
                  <a:pt x="529731" y="44308"/>
                </a:lnTo>
                <a:lnTo>
                  <a:pt x="489078" y="25503"/>
                </a:lnTo>
                <a:lnTo>
                  <a:pt x="445634" y="11592"/>
                </a:lnTo>
                <a:lnTo>
                  <a:pt x="399816" y="2962"/>
                </a:lnTo>
                <a:lnTo>
                  <a:pt x="352044" y="0"/>
                </a:lnTo>
                <a:close/>
              </a:path>
            </a:pathLst>
          </a:custGeom>
          <a:solidFill>
            <a:srgbClr val="FFFFFF"/>
          </a:solidFill>
        </p:spPr>
        <p:txBody>
          <a:bodyPr wrap="square" lIns="0" tIns="0" rIns="0" bIns="0" rtlCol="0"/>
          <a:lstStyle/>
          <a:p>
            <a:endParaRPr/>
          </a:p>
        </p:txBody>
      </p:sp>
      <p:sp>
        <p:nvSpPr>
          <p:cNvPr id="36" name="object 36"/>
          <p:cNvSpPr/>
          <p:nvPr/>
        </p:nvSpPr>
        <p:spPr>
          <a:xfrm>
            <a:off x="6825995" y="1476755"/>
            <a:ext cx="704215" cy="649605"/>
          </a:xfrm>
          <a:custGeom>
            <a:avLst/>
            <a:gdLst/>
            <a:ahLst/>
            <a:cxnLst/>
            <a:rect l="l" t="t" r="r" b="b"/>
            <a:pathLst>
              <a:path w="704215" h="649605">
                <a:moveTo>
                  <a:pt x="0" y="324612"/>
                </a:moveTo>
                <a:lnTo>
                  <a:pt x="3213" y="280554"/>
                </a:lnTo>
                <a:lnTo>
                  <a:pt x="12574" y="238301"/>
                </a:lnTo>
                <a:lnTo>
                  <a:pt x="27664" y="198239"/>
                </a:lnTo>
                <a:lnTo>
                  <a:pt x="48062" y="160753"/>
                </a:lnTo>
                <a:lnTo>
                  <a:pt x="73350" y="126231"/>
                </a:lnTo>
                <a:lnTo>
                  <a:pt x="103108" y="95059"/>
                </a:lnTo>
                <a:lnTo>
                  <a:pt x="136916" y="67623"/>
                </a:lnTo>
                <a:lnTo>
                  <a:pt x="174356" y="44308"/>
                </a:lnTo>
                <a:lnTo>
                  <a:pt x="215009" y="25503"/>
                </a:lnTo>
                <a:lnTo>
                  <a:pt x="258453" y="11592"/>
                </a:lnTo>
                <a:lnTo>
                  <a:pt x="304271" y="2962"/>
                </a:lnTo>
                <a:lnTo>
                  <a:pt x="352044" y="0"/>
                </a:lnTo>
                <a:lnTo>
                  <a:pt x="399816" y="2962"/>
                </a:lnTo>
                <a:lnTo>
                  <a:pt x="445634" y="11592"/>
                </a:lnTo>
                <a:lnTo>
                  <a:pt x="489078" y="25503"/>
                </a:lnTo>
                <a:lnTo>
                  <a:pt x="529731" y="44308"/>
                </a:lnTo>
                <a:lnTo>
                  <a:pt x="567171" y="67623"/>
                </a:lnTo>
                <a:lnTo>
                  <a:pt x="600979" y="95059"/>
                </a:lnTo>
                <a:lnTo>
                  <a:pt x="630737" y="126231"/>
                </a:lnTo>
                <a:lnTo>
                  <a:pt x="656025" y="160753"/>
                </a:lnTo>
                <a:lnTo>
                  <a:pt x="676423" y="198239"/>
                </a:lnTo>
                <a:lnTo>
                  <a:pt x="691513" y="238301"/>
                </a:lnTo>
                <a:lnTo>
                  <a:pt x="700874" y="280554"/>
                </a:lnTo>
                <a:lnTo>
                  <a:pt x="704087" y="324612"/>
                </a:lnTo>
                <a:lnTo>
                  <a:pt x="700874" y="368669"/>
                </a:lnTo>
                <a:lnTo>
                  <a:pt x="691513" y="410922"/>
                </a:lnTo>
                <a:lnTo>
                  <a:pt x="676423" y="450984"/>
                </a:lnTo>
                <a:lnTo>
                  <a:pt x="656025" y="488470"/>
                </a:lnTo>
                <a:lnTo>
                  <a:pt x="630737" y="522992"/>
                </a:lnTo>
                <a:lnTo>
                  <a:pt x="600979" y="554164"/>
                </a:lnTo>
                <a:lnTo>
                  <a:pt x="567171" y="581600"/>
                </a:lnTo>
                <a:lnTo>
                  <a:pt x="529731" y="604915"/>
                </a:lnTo>
                <a:lnTo>
                  <a:pt x="489078" y="623720"/>
                </a:lnTo>
                <a:lnTo>
                  <a:pt x="445634" y="637631"/>
                </a:lnTo>
                <a:lnTo>
                  <a:pt x="399816" y="646261"/>
                </a:lnTo>
                <a:lnTo>
                  <a:pt x="352044" y="649223"/>
                </a:lnTo>
                <a:lnTo>
                  <a:pt x="304271" y="646261"/>
                </a:lnTo>
                <a:lnTo>
                  <a:pt x="258453" y="637631"/>
                </a:lnTo>
                <a:lnTo>
                  <a:pt x="215009" y="623720"/>
                </a:lnTo>
                <a:lnTo>
                  <a:pt x="174356" y="604915"/>
                </a:lnTo>
                <a:lnTo>
                  <a:pt x="136916" y="581600"/>
                </a:lnTo>
                <a:lnTo>
                  <a:pt x="103108" y="554164"/>
                </a:lnTo>
                <a:lnTo>
                  <a:pt x="73350" y="522992"/>
                </a:lnTo>
                <a:lnTo>
                  <a:pt x="48062" y="488470"/>
                </a:lnTo>
                <a:lnTo>
                  <a:pt x="27664" y="450984"/>
                </a:lnTo>
                <a:lnTo>
                  <a:pt x="12574" y="410922"/>
                </a:lnTo>
                <a:lnTo>
                  <a:pt x="3213" y="368669"/>
                </a:lnTo>
                <a:lnTo>
                  <a:pt x="0" y="324612"/>
                </a:lnTo>
                <a:close/>
              </a:path>
            </a:pathLst>
          </a:custGeom>
          <a:ln w="27456">
            <a:solidFill>
              <a:srgbClr val="4178BD"/>
            </a:solidFill>
          </a:ln>
        </p:spPr>
        <p:txBody>
          <a:bodyPr wrap="square" lIns="0" tIns="0" rIns="0" bIns="0" rtlCol="0"/>
          <a:lstStyle/>
          <a:p>
            <a:endParaRPr/>
          </a:p>
        </p:txBody>
      </p:sp>
      <p:sp>
        <p:nvSpPr>
          <p:cNvPr id="37" name="object 37"/>
          <p:cNvSpPr txBox="1"/>
          <p:nvPr/>
        </p:nvSpPr>
        <p:spPr>
          <a:xfrm>
            <a:off x="7009892" y="1688401"/>
            <a:ext cx="337185" cy="212725"/>
          </a:xfrm>
          <a:prstGeom prst="rect">
            <a:avLst/>
          </a:prstGeom>
        </p:spPr>
        <p:txBody>
          <a:bodyPr vert="horz" wrap="square" lIns="0" tIns="15875" rIns="0" bIns="0" rtlCol="0">
            <a:spAutoFit/>
          </a:bodyPr>
          <a:lstStyle/>
          <a:p>
            <a:pPr marL="12700">
              <a:lnSpc>
                <a:spcPct val="100000"/>
              </a:lnSpc>
              <a:spcBef>
                <a:spcPts val="125"/>
              </a:spcBef>
            </a:pPr>
            <a:r>
              <a:rPr sz="1200" spc="-10" dirty="0">
                <a:solidFill>
                  <a:srgbClr val="4178BD"/>
                </a:solidFill>
                <a:latin typeface="Arial"/>
                <a:cs typeface="Arial"/>
              </a:rPr>
              <a:t>ABC</a:t>
            </a:r>
            <a:endParaRPr sz="1200">
              <a:latin typeface="Arial"/>
              <a:cs typeface="Arial"/>
            </a:endParaRPr>
          </a:p>
        </p:txBody>
      </p:sp>
      <p:sp>
        <p:nvSpPr>
          <p:cNvPr id="38" name="object 38"/>
          <p:cNvSpPr/>
          <p:nvPr/>
        </p:nvSpPr>
        <p:spPr>
          <a:xfrm>
            <a:off x="5500115" y="2674619"/>
            <a:ext cx="704215" cy="658495"/>
          </a:xfrm>
          <a:custGeom>
            <a:avLst/>
            <a:gdLst/>
            <a:ahLst/>
            <a:cxnLst/>
            <a:rect l="l" t="t" r="r" b="b"/>
            <a:pathLst>
              <a:path w="704214" h="658495">
                <a:moveTo>
                  <a:pt x="352044" y="0"/>
                </a:moveTo>
                <a:lnTo>
                  <a:pt x="304271" y="3003"/>
                </a:lnTo>
                <a:lnTo>
                  <a:pt x="258453" y="11754"/>
                </a:lnTo>
                <a:lnTo>
                  <a:pt x="215009" y="25860"/>
                </a:lnTo>
                <a:lnTo>
                  <a:pt x="174356" y="44929"/>
                </a:lnTo>
                <a:lnTo>
                  <a:pt x="136916" y="68571"/>
                </a:lnTo>
                <a:lnTo>
                  <a:pt x="103108" y="96392"/>
                </a:lnTo>
                <a:lnTo>
                  <a:pt x="73350" y="128003"/>
                </a:lnTo>
                <a:lnTo>
                  <a:pt x="48062" y="163011"/>
                </a:lnTo>
                <a:lnTo>
                  <a:pt x="27664" y="201025"/>
                </a:lnTo>
                <a:lnTo>
                  <a:pt x="12574" y="241652"/>
                </a:lnTo>
                <a:lnTo>
                  <a:pt x="3213" y="284502"/>
                </a:lnTo>
                <a:lnTo>
                  <a:pt x="0" y="329183"/>
                </a:lnTo>
                <a:lnTo>
                  <a:pt x="3213" y="373865"/>
                </a:lnTo>
                <a:lnTo>
                  <a:pt x="12574" y="416715"/>
                </a:lnTo>
                <a:lnTo>
                  <a:pt x="27664" y="457342"/>
                </a:lnTo>
                <a:lnTo>
                  <a:pt x="48062" y="495356"/>
                </a:lnTo>
                <a:lnTo>
                  <a:pt x="73350" y="530364"/>
                </a:lnTo>
                <a:lnTo>
                  <a:pt x="103108" y="561975"/>
                </a:lnTo>
                <a:lnTo>
                  <a:pt x="136916" y="589796"/>
                </a:lnTo>
                <a:lnTo>
                  <a:pt x="174356" y="613438"/>
                </a:lnTo>
                <a:lnTo>
                  <a:pt x="215009" y="632507"/>
                </a:lnTo>
                <a:lnTo>
                  <a:pt x="258453" y="646613"/>
                </a:lnTo>
                <a:lnTo>
                  <a:pt x="304271" y="655364"/>
                </a:lnTo>
                <a:lnTo>
                  <a:pt x="352044" y="658368"/>
                </a:lnTo>
                <a:lnTo>
                  <a:pt x="399816" y="655364"/>
                </a:lnTo>
                <a:lnTo>
                  <a:pt x="445634" y="646613"/>
                </a:lnTo>
                <a:lnTo>
                  <a:pt x="489078" y="632507"/>
                </a:lnTo>
                <a:lnTo>
                  <a:pt x="529731" y="613438"/>
                </a:lnTo>
                <a:lnTo>
                  <a:pt x="567171" y="589796"/>
                </a:lnTo>
                <a:lnTo>
                  <a:pt x="600979" y="561975"/>
                </a:lnTo>
                <a:lnTo>
                  <a:pt x="630737" y="530364"/>
                </a:lnTo>
                <a:lnTo>
                  <a:pt x="656025" y="495356"/>
                </a:lnTo>
                <a:lnTo>
                  <a:pt x="676423" y="457342"/>
                </a:lnTo>
                <a:lnTo>
                  <a:pt x="691513" y="416715"/>
                </a:lnTo>
                <a:lnTo>
                  <a:pt x="700874" y="373865"/>
                </a:lnTo>
                <a:lnTo>
                  <a:pt x="704088" y="329183"/>
                </a:lnTo>
                <a:lnTo>
                  <a:pt x="700874" y="284502"/>
                </a:lnTo>
                <a:lnTo>
                  <a:pt x="691513" y="241652"/>
                </a:lnTo>
                <a:lnTo>
                  <a:pt x="676423" y="201025"/>
                </a:lnTo>
                <a:lnTo>
                  <a:pt x="656025" y="163011"/>
                </a:lnTo>
                <a:lnTo>
                  <a:pt x="630737" y="128003"/>
                </a:lnTo>
                <a:lnTo>
                  <a:pt x="600979" y="96392"/>
                </a:lnTo>
                <a:lnTo>
                  <a:pt x="567171" y="68571"/>
                </a:lnTo>
                <a:lnTo>
                  <a:pt x="529731" y="44929"/>
                </a:lnTo>
                <a:lnTo>
                  <a:pt x="489078" y="25860"/>
                </a:lnTo>
                <a:lnTo>
                  <a:pt x="445634" y="11754"/>
                </a:lnTo>
                <a:lnTo>
                  <a:pt x="399816" y="3003"/>
                </a:lnTo>
                <a:lnTo>
                  <a:pt x="352044" y="0"/>
                </a:lnTo>
                <a:close/>
              </a:path>
            </a:pathLst>
          </a:custGeom>
          <a:solidFill>
            <a:srgbClr val="FFFFFF"/>
          </a:solidFill>
        </p:spPr>
        <p:txBody>
          <a:bodyPr wrap="square" lIns="0" tIns="0" rIns="0" bIns="0" rtlCol="0"/>
          <a:lstStyle/>
          <a:p>
            <a:endParaRPr/>
          </a:p>
        </p:txBody>
      </p:sp>
      <p:sp>
        <p:nvSpPr>
          <p:cNvPr id="39" name="object 39"/>
          <p:cNvSpPr/>
          <p:nvPr/>
        </p:nvSpPr>
        <p:spPr>
          <a:xfrm>
            <a:off x="5500115" y="2674619"/>
            <a:ext cx="704215" cy="658495"/>
          </a:xfrm>
          <a:custGeom>
            <a:avLst/>
            <a:gdLst/>
            <a:ahLst/>
            <a:cxnLst/>
            <a:rect l="l" t="t" r="r" b="b"/>
            <a:pathLst>
              <a:path w="704214" h="658495">
                <a:moveTo>
                  <a:pt x="0" y="329183"/>
                </a:moveTo>
                <a:lnTo>
                  <a:pt x="3213" y="284502"/>
                </a:lnTo>
                <a:lnTo>
                  <a:pt x="12574" y="241652"/>
                </a:lnTo>
                <a:lnTo>
                  <a:pt x="27664" y="201025"/>
                </a:lnTo>
                <a:lnTo>
                  <a:pt x="48062" y="163011"/>
                </a:lnTo>
                <a:lnTo>
                  <a:pt x="73350" y="128003"/>
                </a:lnTo>
                <a:lnTo>
                  <a:pt x="103108" y="96392"/>
                </a:lnTo>
                <a:lnTo>
                  <a:pt x="136916" y="68571"/>
                </a:lnTo>
                <a:lnTo>
                  <a:pt x="174356" y="44929"/>
                </a:lnTo>
                <a:lnTo>
                  <a:pt x="215009" y="25860"/>
                </a:lnTo>
                <a:lnTo>
                  <a:pt x="258453" y="11754"/>
                </a:lnTo>
                <a:lnTo>
                  <a:pt x="304271" y="3003"/>
                </a:lnTo>
                <a:lnTo>
                  <a:pt x="352044" y="0"/>
                </a:lnTo>
                <a:lnTo>
                  <a:pt x="399816" y="3003"/>
                </a:lnTo>
                <a:lnTo>
                  <a:pt x="445634" y="11754"/>
                </a:lnTo>
                <a:lnTo>
                  <a:pt x="489078" y="25860"/>
                </a:lnTo>
                <a:lnTo>
                  <a:pt x="529731" y="44929"/>
                </a:lnTo>
                <a:lnTo>
                  <a:pt x="567171" y="68571"/>
                </a:lnTo>
                <a:lnTo>
                  <a:pt x="600979" y="96392"/>
                </a:lnTo>
                <a:lnTo>
                  <a:pt x="630737" y="128003"/>
                </a:lnTo>
                <a:lnTo>
                  <a:pt x="656025" y="163011"/>
                </a:lnTo>
                <a:lnTo>
                  <a:pt x="676423" y="201025"/>
                </a:lnTo>
                <a:lnTo>
                  <a:pt x="691513" y="241652"/>
                </a:lnTo>
                <a:lnTo>
                  <a:pt x="700874" y="284502"/>
                </a:lnTo>
                <a:lnTo>
                  <a:pt x="704088" y="329183"/>
                </a:lnTo>
                <a:lnTo>
                  <a:pt x="700874" y="373865"/>
                </a:lnTo>
                <a:lnTo>
                  <a:pt x="691513" y="416715"/>
                </a:lnTo>
                <a:lnTo>
                  <a:pt x="676423" y="457342"/>
                </a:lnTo>
                <a:lnTo>
                  <a:pt x="656025" y="495356"/>
                </a:lnTo>
                <a:lnTo>
                  <a:pt x="630737" y="530364"/>
                </a:lnTo>
                <a:lnTo>
                  <a:pt x="600979" y="561975"/>
                </a:lnTo>
                <a:lnTo>
                  <a:pt x="567171" y="589796"/>
                </a:lnTo>
                <a:lnTo>
                  <a:pt x="529731" y="613438"/>
                </a:lnTo>
                <a:lnTo>
                  <a:pt x="489078" y="632507"/>
                </a:lnTo>
                <a:lnTo>
                  <a:pt x="445634" y="646613"/>
                </a:lnTo>
                <a:lnTo>
                  <a:pt x="399816" y="655364"/>
                </a:lnTo>
                <a:lnTo>
                  <a:pt x="352044" y="658368"/>
                </a:lnTo>
                <a:lnTo>
                  <a:pt x="304271" y="655364"/>
                </a:lnTo>
                <a:lnTo>
                  <a:pt x="258453" y="646613"/>
                </a:lnTo>
                <a:lnTo>
                  <a:pt x="215009" y="632507"/>
                </a:lnTo>
                <a:lnTo>
                  <a:pt x="174356" y="613438"/>
                </a:lnTo>
                <a:lnTo>
                  <a:pt x="136916" y="589796"/>
                </a:lnTo>
                <a:lnTo>
                  <a:pt x="103108" y="561975"/>
                </a:lnTo>
                <a:lnTo>
                  <a:pt x="73350" y="530364"/>
                </a:lnTo>
                <a:lnTo>
                  <a:pt x="48062" y="495356"/>
                </a:lnTo>
                <a:lnTo>
                  <a:pt x="27664" y="457342"/>
                </a:lnTo>
                <a:lnTo>
                  <a:pt x="12574" y="416715"/>
                </a:lnTo>
                <a:lnTo>
                  <a:pt x="3213" y="373865"/>
                </a:lnTo>
                <a:lnTo>
                  <a:pt x="0" y="329183"/>
                </a:lnTo>
                <a:close/>
              </a:path>
            </a:pathLst>
          </a:custGeom>
          <a:ln w="27456">
            <a:solidFill>
              <a:srgbClr val="4178BD"/>
            </a:solidFill>
          </a:ln>
        </p:spPr>
        <p:txBody>
          <a:bodyPr wrap="square" lIns="0" tIns="0" rIns="0" bIns="0" rtlCol="0"/>
          <a:lstStyle/>
          <a:p>
            <a:endParaRPr/>
          </a:p>
        </p:txBody>
      </p:sp>
      <p:sp>
        <p:nvSpPr>
          <p:cNvPr id="40" name="object 40"/>
          <p:cNvSpPr txBox="1"/>
          <p:nvPr/>
        </p:nvSpPr>
        <p:spPr>
          <a:xfrm>
            <a:off x="5684646" y="2892297"/>
            <a:ext cx="337185" cy="212725"/>
          </a:xfrm>
          <a:prstGeom prst="rect">
            <a:avLst/>
          </a:prstGeom>
        </p:spPr>
        <p:txBody>
          <a:bodyPr vert="horz" wrap="square" lIns="0" tIns="15875" rIns="0" bIns="0" rtlCol="0">
            <a:spAutoFit/>
          </a:bodyPr>
          <a:lstStyle/>
          <a:p>
            <a:pPr marL="12700">
              <a:lnSpc>
                <a:spcPct val="100000"/>
              </a:lnSpc>
              <a:spcBef>
                <a:spcPts val="125"/>
              </a:spcBef>
            </a:pPr>
            <a:r>
              <a:rPr sz="1200" spc="-15" dirty="0">
                <a:solidFill>
                  <a:srgbClr val="4178BD"/>
                </a:solidFill>
                <a:latin typeface="Arial"/>
                <a:cs typeface="Arial"/>
              </a:rPr>
              <a:t>ABC</a:t>
            </a:r>
            <a:endParaRPr sz="1200">
              <a:latin typeface="Arial"/>
              <a:cs typeface="Arial"/>
            </a:endParaRPr>
          </a:p>
        </p:txBody>
      </p:sp>
      <p:sp>
        <p:nvSpPr>
          <p:cNvPr id="41" name="object 41"/>
          <p:cNvSpPr/>
          <p:nvPr/>
        </p:nvSpPr>
        <p:spPr>
          <a:xfrm>
            <a:off x="6825995" y="2674619"/>
            <a:ext cx="704215" cy="658495"/>
          </a:xfrm>
          <a:custGeom>
            <a:avLst/>
            <a:gdLst/>
            <a:ahLst/>
            <a:cxnLst/>
            <a:rect l="l" t="t" r="r" b="b"/>
            <a:pathLst>
              <a:path w="704215" h="658495">
                <a:moveTo>
                  <a:pt x="352044" y="0"/>
                </a:moveTo>
                <a:lnTo>
                  <a:pt x="304271" y="3003"/>
                </a:lnTo>
                <a:lnTo>
                  <a:pt x="258453" y="11754"/>
                </a:lnTo>
                <a:lnTo>
                  <a:pt x="215009" y="25860"/>
                </a:lnTo>
                <a:lnTo>
                  <a:pt x="174356" y="44929"/>
                </a:lnTo>
                <a:lnTo>
                  <a:pt x="136916" y="68571"/>
                </a:lnTo>
                <a:lnTo>
                  <a:pt x="103108" y="96392"/>
                </a:lnTo>
                <a:lnTo>
                  <a:pt x="73350" y="128003"/>
                </a:lnTo>
                <a:lnTo>
                  <a:pt x="48062" y="163011"/>
                </a:lnTo>
                <a:lnTo>
                  <a:pt x="27664" y="201025"/>
                </a:lnTo>
                <a:lnTo>
                  <a:pt x="12574" y="241652"/>
                </a:lnTo>
                <a:lnTo>
                  <a:pt x="3213" y="284502"/>
                </a:lnTo>
                <a:lnTo>
                  <a:pt x="0" y="329183"/>
                </a:lnTo>
                <a:lnTo>
                  <a:pt x="3213" y="373865"/>
                </a:lnTo>
                <a:lnTo>
                  <a:pt x="12574" y="416715"/>
                </a:lnTo>
                <a:lnTo>
                  <a:pt x="27664" y="457342"/>
                </a:lnTo>
                <a:lnTo>
                  <a:pt x="48062" y="495356"/>
                </a:lnTo>
                <a:lnTo>
                  <a:pt x="73350" y="530364"/>
                </a:lnTo>
                <a:lnTo>
                  <a:pt x="103108" y="561975"/>
                </a:lnTo>
                <a:lnTo>
                  <a:pt x="136916" y="589796"/>
                </a:lnTo>
                <a:lnTo>
                  <a:pt x="174356" y="613438"/>
                </a:lnTo>
                <a:lnTo>
                  <a:pt x="215009" y="632507"/>
                </a:lnTo>
                <a:lnTo>
                  <a:pt x="258453" y="646613"/>
                </a:lnTo>
                <a:lnTo>
                  <a:pt x="304271" y="655364"/>
                </a:lnTo>
                <a:lnTo>
                  <a:pt x="352044" y="658368"/>
                </a:lnTo>
                <a:lnTo>
                  <a:pt x="399816" y="655364"/>
                </a:lnTo>
                <a:lnTo>
                  <a:pt x="445634" y="646613"/>
                </a:lnTo>
                <a:lnTo>
                  <a:pt x="489078" y="632507"/>
                </a:lnTo>
                <a:lnTo>
                  <a:pt x="529731" y="613438"/>
                </a:lnTo>
                <a:lnTo>
                  <a:pt x="567171" y="589796"/>
                </a:lnTo>
                <a:lnTo>
                  <a:pt x="600979" y="561975"/>
                </a:lnTo>
                <a:lnTo>
                  <a:pt x="630737" y="530364"/>
                </a:lnTo>
                <a:lnTo>
                  <a:pt x="656025" y="495356"/>
                </a:lnTo>
                <a:lnTo>
                  <a:pt x="676423" y="457342"/>
                </a:lnTo>
                <a:lnTo>
                  <a:pt x="691513" y="416715"/>
                </a:lnTo>
                <a:lnTo>
                  <a:pt x="700874" y="373865"/>
                </a:lnTo>
                <a:lnTo>
                  <a:pt x="704087" y="329183"/>
                </a:lnTo>
                <a:lnTo>
                  <a:pt x="700874" y="284502"/>
                </a:lnTo>
                <a:lnTo>
                  <a:pt x="691513" y="241652"/>
                </a:lnTo>
                <a:lnTo>
                  <a:pt x="676423" y="201025"/>
                </a:lnTo>
                <a:lnTo>
                  <a:pt x="656025" y="163011"/>
                </a:lnTo>
                <a:lnTo>
                  <a:pt x="630737" y="128003"/>
                </a:lnTo>
                <a:lnTo>
                  <a:pt x="600979" y="96392"/>
                </a:lnTo>
                <a:lnTo>
                  <a:pt x="567171" y="68571"/>
                </a:lnTo>
                <a:lnTo>
                  <a:pt x="529731" y="44929"/>
                </a:lnTo>
                <a:lnTo>
                  <a:pt x="489078" y="25860"/>
                </a:lnTo>
                <a:lnTo>
                  <a:pt x="445634" y="11754"/>
                </a:lnTo>
                <a:lnTo>
                  <a:pt x="399816" y="3003"/>
                </a:lnTo>
                <a:lnTo>
                  <a:pt x="352044" y="0"/>
                </a:lnTo>
                <a:close/>
              </a:path>
            </a:pathLst>
          </a:custGeom>
          <a:solidFill>
            <a:srgbClr val="BEBEBE">
              <a:alpha val="19999"/>
            </a:srgbClr>
          </a:solidFill>
        </p:spPr>
        <p:txBody>
          <a:bodyPr wrap="square" lIns="0" tIns="0" rIns="0" bIns="0" rtlCol="0"/>
          <a:lstStyle/>
          <a:p>
            <a:endParaRPr/>
          </a:p>
        </p:txBody>
      </p:sp>
      <p:sp>
        <p:nvSpPr>
          <p:cNvPr id="42" name="object 42"/>
          <p:cNvSpPr/>
          <p:nvPr/>
        </p:nvSpPr>
        <p:spPr>
          <a:xfrm>
            <a:off x="6825995" y="2674619"/>
            <a:ext cx="704215" cy="658495"/>
          </a:xfrm>
          <a:custGeom>
            <a:avLst/>
            <a:gdLst/>
            <a:ahLst/>
            <a:cxnLst/>
            <a:rect l="l" t="t" r="r" b="b"/>
            <a:pathLst>
              <a:path w="704215" h="658495">
                <a:moveTo>
                  <a:pt x="0" y="329183"/>
                </a:moveTo>
                <a:lnTo>
                  <a:pt x="3213" y="284502"/>
                </a:lnTo>
                <a:lnTo>
                  <a:pt x="12574" y="241652"/>
                </a:lnTo>
                <a:lnTo>
                  <a:pt x="27664" y="201025"/>
                </a:lnTo>
                <a:lnTo>
                  <a:pt x="48062" y="163011"/>
                </a:lnTo>
                <a:lnTo>
                  <a:pt x="73350" y="128003"/>
                </a:lnTo>
                <a:lnTo>
                  <a:pt x="103108" y="96392"/>
                </a:lnTo>
                <a:lnTo>
                  <a:pt x="136916" y="68571"/>
                </a:lnTo>
                <a:lnTo>
                  <a:pt x="174356" y="44929"/>
                </a:lnTo>
                <a:lnTo>
                  <a:pt x="215009" y="25860"/>
                </a:lnTo>
                <a:lnTo>
                  <a:pt x="258453" y="11754"/>
                </a:lnTo>
                <a:lnTo>
                  <a:pt x="304271" y="3003"/>
                </a:lnTo>
                <a:lnTo>
                  <a:pt x="352044" y="0"/>
                </a:lnTo>
                <a:lnTo>
                  <a:pt x="399816" y="3003"/>
                </a:lnTo>
                <a:lnTo>
                  <a:pt x="445634" y="11754"/>
                </a:lnTo>
                <a:lnTo>
                  <a:pt x="489078" y="25860"/>
                </a:lnTo>
                <a:lnTo>
                  <a:pt x="529731" y="44929"/>
                </a:lnTo>
                <a:lnTo>
                  <a:pt x="567171" y="68571"/>
                </a:lnTo>
                <a:lnTo>
                  <a:pt x="600979" y="96392"/>
                </a:lnTo>
                <a:lnTo>
                  <a:pt x="630737" y="128003"/>
                </a:lnTo>
                <a:lnTo>
                  <a:pt x="656025" y="163011"/>
                </a:lnTo>
                <a:lnTo>
                  <a:pt x="676423" y="201025"/>
                </a:lnTo>
                <a:lnTo>
                  <a:pt x="691513" y="241652"/>
                </a:lnTo>
                <a:lnTo>
                  <a:pt x="700874" y="284502"/>
                </a:lnTo>
                <a:lnTo>
                  <a:pt x="704087" y="329183"/>
                </a:lnTo>
                <a:lnTo>
                  <a:pt x="700874" y="373865"/>
                </a:lnTo>
                <a:lnTo>
                  <a:pt x="691513" y="416715"/>
                </a:lnTo>
                <a:lnTo>
                  <a:pt x="676423" y="457342"/>
                </a:lnTo>
                <a:lnTo>
                  <a:pt x="656025" y="495356"/>
                </a:lnTo>
                <a:lnTo>
                  <a:pt x="630737" y="530364"/>
                </a:lnTo>
                <a:lnTo>
                  <a:pt x="600979" y="561975"/>
                </a:lnTo>
                <a:lnTo>
                  <a:pt x="567171" y="589796"/>
                </a:lnTo>
                <a:lnTo>
                  <a:pt x="529731" y="613438"/>
                </a:lnTo>
                <a:lnTo>
                  <a:pt x="489078" y="632507"/>
                </a:lnTo>
                <a:lnTo>
                  <a:pt x="445634" y="646613"/>
                </a:lnTo>
                <a:lnTo>
                  <a:pt x="399816" y="655364"/>
                </a:lnTo>
                <a:lnTo>
                  <a:pt x="352044" y="658368"/>
                </a:lnTo>
                <a:lnTo>
                  <a:pt x="304271" y="655364"/>
                </a:lnTo>
                <a:lnTo>
                  <a:pt x="258453" y="646613"/>
                </a:lnTo>
                <a:lnTo>
                  <a:pt x="215009" y="632507"/>
                </a:lnTo>
                <a:lnTo>
                  <a:pt x="174356" y="613438"/>
                </a:lnTo>
                <a:lnTo>
                  <a:pt x="136916" y="589796"/>
                </a:lnTo>
                <a:lnTo>
                  <a:pt x="103108" y="561975"/>
                </a:lnTo>
                <a:lnTo>
                  <a:pt x="73350" y="530364"/>
                </a:lnTo>
                <a:lnTo>
                  <a:pt x="48062" y="495356"/>
                </a:lnTo>
                <a:lnTo>
                  <a:pt x="27664" y="457342"/>
                </a:lnTo>
                <a:lnTo>
                  <a:pt x="12574" y="416715"/>
                </a:lnTo>
                <a:lnTo>
                  <a:pt x="3213" y="373865"/>
                </a:lnTo>
                <a:lnTo>
                  <a:pt x="0" y="329183"/>
                </a:lnTo>
                <a:close/>
              </a:path>
            </a:pathLst>
          </a:custGeom>
          <a:ln w="27456">
            <a:solidFill>
              <a:srgbClr val="777677"/>
            </a:solidFill>
            <a:prstDash val="sysDash"/>
          </a:ln>
        </p:spPr>
        <p:txBody>
          <a:bodyPr wrap="square" lIns="0" tIns="0" rIns="0" bIns="0" rtlCol="0"/>
          <a:lstStyle/>
          <a:p>
            <a:endParaRPr/>
          </a:p>
        </p:txBody>
      </p:sp>
      <p:sp>
        <p:nvSpPr>
          <p:cNvPr id="43" name="object 43"/>
          <p:cNvSpPr txBox="1"/>
          <p:nvPr/>
        </p:nvSpPr>
        <p:spPr>
          <a:xfrm>
            <a:off x="7019035" y="2892297"/>
            <a:ext cx="313690" cy="212725"/>
          </a:xfrm>
          <a:prstGeom prst="rect">
            <a:avLst/>
          </a:prstGeom>
        </p:spPr>
        <p:txBody>
          <a:bodyPr vert="horz" wrap="square" lIns="0" tIns="15875" rIns="0" bIns="0" rtlCol="0">
            <a:spAutoFit/>
          </a:bodyPr>
          <a:lstStyle/>
          <a:p>
            <a:pPr marL="12700">
              <a:lnSpc>
                <a:spcPct val="100000"/>
              </a:lnSpc>
              <a:spcBef>
                <a:spcPts val="125"/>
              </a:spcBef>
            </a:pPr>
            <a:r>
              <a:rPr sz="1200" b="1" spc="-20" dirty="0">
                <a:solidFill>
                  <a:srgbClr val="777677"/>
                </a:solidFill>
                <a:latin typeface="Arial"/>
                <a:cs typeface="Arial"/>
              </a:rPr>
              <a:t>J</a:t>
            </a:r>
            <a:r>
              <a:rPr sz="1200" b="1" spc="-5" dirty="0">
                <a:solidFill>
                  <a:srgbClr val="777677"/>
                </a:solidFill>
                <a:latin typeface="Arial"/>
                <a:cs typeface="Arial"/>
              </a:rPr>
              <a:t>K</a:t>
            </a:r>
            <a:r>
              <a:rPr sz="1200" b="1" spc="15" dirty="0">
                <a:solidFill>
                  <a:srgbClr val="777677"/>
                </a:solidFill>
                <a:latin typeface="Arial"/>
                <a:cs typeface="Arial"/>
              </a:rPr>
              <a:t>L</a:t>
            </a:r>
            <a:endParaRPr sz="1200">
              <a:latin typeface="Arial"/>
              <a:cs typeface="Arial"/>
            </a:endParaRPr>
          </a:p>
        </p:txBody>
      </p:sp>
      <p:sp>
        <p:nvSpPr>
          <p:cNvPr id="44" name="object 44"/>
          <p:cNvSpPr/>
          <p:nvPr/>
        </p:nvSpPr>
        <p:spPr>
          <a:xfrm>
            <a:off x="2894076" y="2674619"/>
            <a:ext cx="704215" cy="658495"/>
          </a:xfrm>
          <a:custGeom>
            <a:avLst/>
            <a:gdLst/>
            <a:ahLst/>
            <a:cxnLst/>
            <a:rect l="l" t="t" r="r" b="b"/>
            <a:pathLst>
              <a:path w="704214" h="658495">
                <a:moveTo>
                  <a:pt x="352044" y="0"/>
                </a:moveTo>
                <a:lnTo>
                  <a:pt x="304271" y="3003"/>
                </a:lnTo>
                <a:lnTo>
                  <a:pt x="258453" y="11754"/>
                </a:lnTo>
                <a:lnTo>
                  <a:pt x="215009" y="25860"/>
                </a:lnTo>
                <a:lnTo>
                  <a:pt x="174356" y="44929"/>
                </a:lnTo>
                <a:lnTo>
                  <a:pt x="136916" y="68571"/>
                </a:lnTo>
                <a:lnTo>
                  <a:pt x="103108" y="96392"/>
                </a:lnTo>
                <a:lnTo>
                  <a:pt x="73350" y="128003"/>
                </a:lnTo>
                <a:lnTo>
                  <a:pt x="48062" y="163011"/>
                </a:lnTo>
                <a:lnTo>
                  <a:pt x="27664" y="201025"/>
                </a:lnTo>
                <a:lnTo>
                  <a:pt x="12574" y="241652"/>
                </a:lnTo>
                <a:lnTo>
                  <a:pt x="3213" y="284502"/>
                </a:lnTo>
                <a:lnTo>
                  <a:pt x="0" y="329183"/>
                </a:lnTo>
                <a:lnTo>
                  <a:pt x="3213" y="373865"/>
                </a:lnTo>
                <a:lnTo>
                  <a:pt x="12574" y="416715"/>
                </a:lnTo>
                <a:lnTo>
                  <a:pt x="27664" y="457342"/>
                </a:lnTo>
                <a:lnTo>
                  <a:pt x="48062" y="495356"/>
                </a:lnTo>
                <a:lnTo>
                  <a:pt x="73350" y="530364"/>
                </a:lnTo>
                <a:lnTo>
                  <a:pt x="103108" y="561975"/>
                </a:lnTo>
                <a:lnTo>
                  <a:pt x="136916" y="589796"/>
                </a:lnTo>
                <a:lnTo>
                  <a:pt x="174356" y="613438"/>
                </a:lnTo>
                <a:lnTo>
                  <a:pt x="215009" y="632507"/>
                </a:lnTo>
                <a:lnTo>
                  <a:pt x="258453" y="646613"/>
                </a:lnTo>
                <a:lnTo>
                  <a:pt x="304271" y="655364"/>
                </a:lnTo>
                <a:lnTo>
                  <a:pt x="352044" y="658368"/>
                </a:lnTo>
                <a:lnTo>
                  <a:pt x="399816" y="655364"/>
                </a:lnTo>
                <a:lnTo>
                  <a:pt x="445634" y="646613"/>
                </a:lnTo>
                <a:lnTo>
                  <a:pt x="489078" y="632507"/>
                </a:lnTo>
                <a:lnTo>
                  <a:pt x="529731" y="613438"/>
                </a:lnTo>
                <a:lnTo>
                  <a:pt x="567171" y="589796"/>
                </a:lnTo>
                <a:lnTo>
                  <a:pt x="600979" y="561975"/>
                </a:lnTo>
                <a:lnTo>
                  <a:pt x="630737" y="530364"/>
                </a:lnTo>
                <a:lnTo>
                  <a:pt x="656025" y="495356"/>
                </a:lnTo>
                <a:lnTo>
                  <a:pt x="676423" y="457342"/>
                </a:lnTo>
                <a:lnTo>
                  <a:pt x="691513" y="416715"/>
                </a:lnTo>
                <a:lnTo>
                  <a:pt x="700874" y="373865"/>
                </a:lnTo>
                <a:lnTo>
                  <a:pt x="704088" y="329183"/>
                </a:lnTo>
                <a:lnTo>
                  <a:pt x="700874" y="284502"/>
                </a:lnTo>
                <a:lnTo>
                  <a:pt x="691513" y="241652"/>
                </a:lnTo>
                <a:lnTo>
                  <a:pt x="676423" y="201025"/>
                </a:lnTo>
                <a:lnTo>
                  <a:pt x="656025" y="163011"/>
                </a:lnTo>
                <a:lnTo>
                  <a:pt x="630737" y="128003"/>
                </a:lnTo>
                <a:lnTo>
                  <a:pt x="600979" y="96392"/>
                </a:lnTo>
                <a:lnTo>
                  <a:pt x="567171" y="68571"/>
                </a:lnTo>
                <a:lnTo>
                  <a:pt x="529731" y="44929"/>
                </a:lnTo>
                <a:lnTo>
                  <a:pt x="489078" y="25860"/>
                </a:lnTo>
                <a:lnTo>
                  <a:pt x="445634" y="11754"/>
                </a:lnTo>
                <a:lnTo>
                  <a:pt x="399816" y="3003"/>
                </a:lnTo>
                <a:lnTo>
                  <a:pt x="352044" y="0"/>
                </a:lnTo>
                <a:close/>
              </a:path>
            </a:pathLst>
          </a:custGeom>
          <a:solidFill>
            <a:srgbClr val="FF0000">
              <a:alpha val="19999"/>
            </a:srgbClr>
          </a:solidFill>
        </p:spPr>
        <p:txBody>
          <a:bodyPr wrap="square" lIns="0" tIns="0" rIns="0" bIns="0" rtlCol="0"/>
          <a:lstStyle/>
          <a:p>
            <a:endParaRPr/>
          </a:p>
        </p:txBody>
      </p:sp>
      <p:sp>
        <p:nvSpPr>
          <p:cNvPr id="45" name="object 45"/>
          <p:cNvSpPr/>
          <p:nvPr/>
        </p:nvSpPr>
        <p:spPr>
          <a:xfrm>
            <a:off x="2894076" y="2674619"/>
            <a:ext cx="704215" cy="658495"/>
          </a:xfrm>
          <a:custGeom>
            <a:avLst/>
            <a:gdLst/>
            <a:ahLst/>
            <a:cxnLst/>
            <a:rect l="l" t="t" r="r" b="b"/>
            <a:pathLst>
              <a:path w="704214" h="658495">
                <a:moveTo>
                  <a:pt x="0" y="329183"/>
                </a:moveTo>
                <a:lnTo>
                  <a:pt x="3213" y="284502"/>
                </a:lnTo>
                <a:lnTo>
                  <a:pt x="12574" y="241652"/>
                </a:lnTo>
                <a:lnTo>
                  <a:pt x="27664" y="201025"/>
                </a:lnTo>
                <a:lnTo>
                  <a:pt x="48062" y="163011"/>
                </a:lnTo>
                <a:lnTo>
                  <a:pt x="73350" y="128003"/>
                </a:lnTo>
                <a:lnTo>
                  <a:pt x="103108" y="96392"/>
                </a:lnTo>
                <a:lnTo>
                  <a:pt x="136916" y="68571"/>
                </a:lnTo>
                <a:lnTo>
                  <a:pt x="174356" y="44929"/>
                </a:lnTo>
                <a:lnTo>
                  <a:pt x="215009" y="25860"/>
                </a:lnTo>
                <a:lnTo>
                  <a:pt x="258453" y="11754"/>
                </a:lnTo>
                <a:lnTo>
                  <a:pt x="304271" y="3003"/>
                </a:lnTo>
                <a:lnTo>
                  <a:pt x="352044" y="0"/>
                </a:lnTo>
                <a:lnTo>
                  <a:pt x="399816" y="3003"/>
                </a:lnTo>
                <a:lnTo>
                  <a:pt x="445634" y="11754"/>
                </a:lnTo>
                <a:lnTo>
                  <a:pt x="489078" y="25860"/>
                </a:lnTo>
                <a:lnTo>
                  <a:pt x="529731" y="44929"/>
                </a:lnTo>
                <a:lnTo>
                  <a:pt x="567171" y="68571"/>
                </a:lnTo>
                <a:lnTo>
                  <a:pt x="600979" y="96392"/>
                </a:lnTo>
                <a:lnTo>
                  <a:pt x="630737" y="128003"/>
                </a:lnTo>
                <a:lnTo>
                  <a:pt x="656025" y="163011"/>
                </a:lnTo>
                <a:lnTo>
                  <a:pt x="676423" y="201025"/>
                </a:lnTo>
                <a:lnTo>
                  <a:pt x="691513" y="241652"/>
                </a:lnTo>
                <a:lnTo>
                  <a:pt x="700874" y="284502"/>
                </a:lnTo>
                <a:lnTo>
                  <a:pt x="704088" y="329183"/>
                </a:lnTo>
                <a:lnTo>
                  <a:pt x="700874" y="373865"/>
                </a:lnTo>
                <a:lnTo>
                  <a:pt x="691513" y="416715"/>
                </a:lnTo>
                <a:lnTo>
                  <a:pt x="676423" y="457342"/>
                </a:lnTo>
                <a:lnTo>
                  <a:pt x="656025" y="495356"/>
                </a:lnTo>
                <a:lnTo>
                  <a:pt x="630737" y="530364"/>
                </a:lnTo>
                <a:lnTo>
                  <a:pt x="600979" y="561975"/>
                </a:lnTo>
                <a:lnTo>
                  <a:pt x="567171" y="589796"/>
                </a:lnTo>
                <a:lnTo>
                  <a:pt x="529731" y="613438"/>
                </a:lnTo>
                <a:lnTo>
                  <a:pt x="489078" y="632507"/>
                </a:lnTo>
                <a:lnTo>
                  <a:pt x="445634" y="646613"/>
                </a:lnTo>
                <a:lnTo>
                  <a:pt x="399816" y="655364"/>
                </a:lnTo>
                <a:lnTo>
                  <a:pt x="352044" y="658368"/>
                </a:lnTo>
                <a:lnTo>
                  <a:pt x="304271" y="655364"/>
                </a:lnTo>
                <a:lnTo>
                  <a:pt x="258453" y="646613"/>
                </a:lnTo>
                <a:lnTo>
                  <a:pt x="215009" y="632507"/>
                </a:lnTo>
                <a:lnTo>
                  <a:pt x="174356" y="613438"/>
                </a:lnTo>
                <a:lnTo>
                  <a:pt x="136916" y="589796"/>
                </a:lnTo>
                <a:lnTo>
                  <a:pt x="103108" y="561975"/>
                </a:lnTo>
                <a:lnTo>
                  <a:pt x="73350" y="530364"/>
                </a:lnTo>
                <a:lnTo>
                  <a:pt x="48062" y="495356"/>
                </a:lnTo>
                <a:lnTo>
                  <a:pt x="27664" y="457342"/>
                </a:lnTo>
                <a:lnTo>
                  <a:pt x="12574" y="416715"/>
                </a:lnTo>
                <a:lnTo>
                  <a:pt x="3213" y="373865"/>
                </a:lnTo>
                <a:lnTo>
                  <a:pt x="0" y="329183"/>
                </a:lnTo>
                <a:close/>
              </a:path>
            </a:pathLst>
          </a:custGeom>
          <a:ln w="27456">
            <a:solidFill>
              <a:srgbClr val="FF0000"/>
            </a:solidFill>
          </a:ln>
        </p:spPr>
        <p:txBody>
          <a:bodyPr wrap="square" lIns="0" tIns="0" rIns="0" bIns="0" rtlCol="0"/>
          <a:lstStyle/>
          <a:p>
            <a:endParaRPr/>
          </a:p>
        </p:txBody>
      </p:sp>
      <p:sp>
        <p:nvSpPr>
          <p:cNvPr id="46" name="object 46"/>
          <p:cNvSpPr txBox="1"/>
          <p:nvPr/>
        </p:nvSpPr>
        <p:spPr>
          <a:xfrm>
            <a:off x="3082417" y="2892297"/>
            <a:ext cx="313055" cy="212725"/>
          </a:xfrm>
          <a:prstGeom prst="rect">
            <a:avLst/>
          </a:prstGeom>
        </p:spPr>
        <p:txBody>
          <a:bodyPr vert="horz" wrap="square" lIns="0" tIns="15875" rIns="0" bIns="0" rtlCol="0">
            <a:spAutoFit/>
          </a:bodyPr>
          <a:lstStyle/>
          <a:p>
            <a:pPr marL="12700">
              <a:lnSpc>
                <a:spcPct val="100000"/>
              </a:lnSpc>
              <a:spcBef>
                <a:spcPts val="125"/>
              </a:spcBef>
            </a:pPr>
            <a:r>
              <a:rPr sz="1200" b="1" spc="-25" dirty="0">
                <a:solidFill>
                  <a:srgbClr val="FF0000"/>
                </a:solidFill>
                <a:latin typeface="Arial"/>
                <a:cs typeface="Arial"/>
              </a:rPr>
              <a:t>J</a:t>
            </a:r>
            <a:r>
              <a:rPr sz="1200" b="1" spc="-5" dirty="0">
                <a:solidFill>
                  <a:srgbClr val="FF0000"/>
                </a:solidFill>
                <a:latin typeface="Arial"/>
                <a:cs typeface="Arial"/>
              </a:rPr>
              <a:t>K</a:t>
            </a:r>
            <a:r>
              <a:rPr sz="1200" b="1" spc="15" dirty="0">
                <a:solidFill>
                  <a:srgbClr val="FF0000"/>
                </a:solidFill>
                <a:latin typeface="Arial"/>
                <a:cs typeface="Arial"/>
              </a:rPr>
              <a:t>L</a:t>
            </a:r>
            <a:endParaRPr sz="1200">
              <a:latin typeface="Arial"/>
              <a:cs typeface="Arial"/>
            </a:endParaRPr>
          </a:p>
        </p:txBody>
      </p:sp>
      <p:sp>
        <p:nvSpPr>
          <p:cNvPr id="48" name="object 4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34</a:t>
            </a:fld>
            <a:endParaRPr spc="5" dirty="0"/>
          </a:p>
        </p:txBody>
      </p:sp>
      <p:sp>
        <p:nvSpPr>
          <p:cNvPr id="47" name="Date Placeholder 46"/>
          <p:cNvSpPr>
            <a:spLocks noGrp="1"/>
          </p:cNvSpPr>
          <p:nvPr>
            <p:ph type="dt" sz="half" idx="6"/>
          </p:nvPr>
        </p:nvSpPr>
        <p:spPr/>
        <p:txBody>
          <a:bodyPr/>
          <a:lstStyle/>
          <a:p>
            <a:fld id="{7989548C-4CBA-415C-90DF-60FFBEE8CA05}"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287" y="170509"/>
            <a:ext cx="8695513" cy="509114"/>
          </a:xfrm>
          <a:prstGeom prst="rect">
            <a:avLst/>
          </a:prstGeom>
        </p:spPr>
        <p:txBody>
          <a:bodyPr vert="horz" wrap="square" lIns="0" tIns="16510" rIns="0" bIns="0" rtlCol="0">
            <a:spAutoFit/>
          </a:bodyPr>
          <a:lstStyle/>
          <a:p>
            <a:pPr marL="12700">
              <a:lnSpc>
                <a:spcPct val="100000"/>
              </a:lnSpc>
              <a:spcBef>
                <a:spcPts val="130"/>
              </a:spcBef>
            </a:pPr>
            <a:r>
              <a:rPr sz="3200" b="1" spc="-5" dirty="0"/>
              <a:t>Consensus: </a:t>
            </a:r>
            <a:r>
              <a:rPr sz="3200" b="1" spc="-35" dirty="0"/>
              <a:t>Typical </a:t>
            </a:r>
            <a:r>
              <a:rPr sz="3200" b="1" spc="-25" dirty="0"/>
              <a:t>Flow </a:t>
            </a:r>
            <a:r>
              <a:rPr sz="3200" b="1" spc="-40" dirty="0"/>
              <a:t>of</a:t>
            </a:r>
            <a:r>
              <a:rPr sz="3200" b="1" spc="275" dirty="0"/>
              <a:t> </a:t>
            </a:r>
            <a:r>
              <a:rPr sz="3200" b="1" spc="-20" dirty="0"/>
              <a:t>Execution</a:t>
            </a:r>
            <a:endParaRPr sz="3200" b="1" dirty="0"/>
          </a:p>
        </p:txBody>
      </p:sp>
      <p:sp>
        <p:nvSpPr>
          <p:cNvPr id="3" name="object 3"/>
          <p:cNvSpPr txBox="1"/>
          <p:nvPr/>
        </p:nvSpPr>
        <p:spPr>
          <a:xfrm>
            <a:off x="372286" y="928750"/>
            <a:ext cx="8045019" cy="245579"/>
          </a:xfrm>
          <a:prstGeom prst="rect">
            <a:avLst/>
          </a:prstGeom>
        </p:spPr>
        <p:txBody>
          <a:bodyPr vert="horz" wrap="square" lIns="0" tIns="14604" rIns="0" bIns="0" rtlCol="0">
            <a:spAutoFit/>
          </a:bodyPr>
          <a:lstStyle/>
          <a:p>
            <a:pPr marL="12700">
              <a:lnSpc>
                <a:spcPct val="100000"/>
              </a:lnSpc>
              <a:spcBef>
                <a:spcPts val="114"/>
              </a:spcBef>
              <a:buClr>
                <a:srgbClr val="4178BD"/>
              </a:buClr>
              <a:tabLst>
                <a:tab pos="149860" algn="l"/>
              </a:tabLst>
            </a:pPr>
            <a:r>
              <a:rPr sz="1500" b="1" spc="5" dirty="0">
                <a:solidFill>
                  <a:srgbClr val="777677"/>
                </a:solidFill>
                <a:latin typeface="Arial"/>
                <a:cs typeface="Arial"/>
              </a:rPr>
              <a:t>Details </a:t>
            </a:r>
            <a:r>
              <a:rPr sz="1500" b="1" spc="20" dirty="0">
                <a:solidFill>
                  <a:srgbClr val="777677"/>
                </a:solidFill>
                <a:latin typeface="Arial"/>
                <a:cs typeface="Arial"/>
              </a:rPr>
              <a:t>vary </a:t>
            </a:r>
            <a:r>
              <a:rPr sz="1500" b="1" dirty="0">
                <a:solidFill>
                  <a:srgbClr val="777677"/>
                </a:solidFill>
                <a:latin typeface="Arial"/>
                <a:cs typeface="Arial"/>
              </a:rPr>
              <a:t>significantly </a:t>
            </a:r>
            <a:r>
              <a:rPr sz="1500" b="1" spc="5" dirty="0">
                <a:solidFill>
                  <a:srgbClr val="777677"/>
                </a:solidFill>
                <a:latin typeface="Arial"/>
                <a:cs typeface="Arial"/>
              </a:rPr>
              <a:t>between </a:t>
            </a:r>
            <a:r>
              <a:rPr sz="1500" b="1" dirty="0">
                <a:solidFill>
                  <a:srgbClr val="777677"/>
                </a:solidFill>
                <a:latin typeface="Arial"/>
                <a:cs typeface="Arial"/>
              </a:rPr>
              <a:t>blockchain </a:t>
            </a:r>
            <a:r>
              <a:rPr sz="1500" b="1" spc="-10" dirty="0">
                <a:solidFill>
                  <a:srgbClr val="777677"/>
                </a:solidFill>
                <a:latin typeface="Arial"/>
                <a:cs typeface="Arial"/>
              </a:rPr>
              <a:t>implementations, </a:t>
            </a:r>
            <a:r>
              <a:rPr sz="1500" b="1" spc="-30" dirty="0">
                <a:solidFill>
                  <a:srgbClr val="777677"/>
                </a:solidFill>
                <a:latin typeface="Arial"/>
                <a:cs typeface="Arial"/>
              </a:rPr>
              <a:t>but </a:t>
            </a:r>
            <a:r>
              <a:rPr sz="1500" b="1" spc="5" dirty="0">
                <a:solidFill>
                  <a:srgbClr val="777677"/>
                </a:solidFill>
                <a:latin typeface="Arial"/>
                <a:cs typeface="Arial"/>
              </a:rPr>
              <a:t>a </a:t>
            </a:r>
            <a:r>
              <a:rPr sz="1500" b="1" spc="10" dirty="0">
                <a:solidFill>
                  <a:srgbClr val="777677"/>
                </a:solidFill>
                <a:latin typeface="Arial"/>
                <a:cs typeface="Arial"/>
              </a:rPr>
              <a:t>typical </a:t>
            </a:r>
            <a:r>
              <a:rPr sz="1500" b="1" dirty="0">
                <a:solidFill>
                  <a:srgbClr val="777677"/>
                </a:solidFill>
                <a:latin typeface="Arial"/>
                <a:cs typeface="Arial"/>
              </a:rPr>
              <a:t>flow</a:t>
            </a:r>
            <a:r>
              <a:rPr sz="1500" b="1" spc="-125" dirty="0">
                <a:solidFill>
                  <a:srgbClr val="777677"/>
                </a:solidFill>
                <a:latin typeface="Arial"/>
                <a:cs typeface="Arial"/>
              </a:rPr>
              <a:t> </a:t>
            </a:r>
            <a:r>
              <a:rPr sz="1500" b="1" spc="20" dirty="0">
                <a:solidFill>
                  <a:srgbClr val="777677"/>
                </a:solidFill>
                <a:latin typeface="Arial"/>
                <a:cs typeface="Arial"/>
              </a:rPr>
              <a:t>is:</a:t>
            </a:r>
            <a:endParaRPr sz="1500" b="1" dirty="0">
              <a:latin typeface="Arial"/>
              <a:cs typeface="Arial"/>
            </a:endParaRPr>
          </a:p>
        </p:txBody>
      </p:sp>
      <p:sp>
        <p:nvSpPr>
          <p:cNvPr id="4" name="object 4"/>
          <p:cNvSpPr/>
          <p:nvPr/>
        </p:nvSpPr>
        <p:spPr>
          <a:xfrm>
            <a:off x="141731" y="1531619"/>
            <a:ext cx="1262380" cy="1115695"/>
          </a:xfrm>
          <a:custGeom>
            <a:avLst/>
            <a:gdLst/>
            <a:ahLst/>
            <a:cxnLst/>
            <a:rect l="l" t="t" r="r" b="b"/>
            <a:pathLst>
              <a:path w="1262380" h="1115695">
                <a:moveTo>
                  <a:pt x="0" y="185927"/>
                </a:moveTo>
                <a:lnTo>
                  <a:pt x="6635" y="136480"/>
                </a:lnTo>
                <a:lnTo>
                  <a:pt x="25362" y="92060"/>
                </a:lnTo>
                <a:lnTo>
                  <a:pt x="54409" y="54435"/>
                </a:lnTo>
                <a:lnTo>
                  <a:pt x="92006" y="25371"/>
                </a:lnTo>
                <a:lnTo>
                  <a:pt x="136380" y="6637"/>
                </a:lnTo>
                <a:lnTo>
                  <a:pt x="185762" y="0"/>
                </a:lnTo>
                <a:lnTo>
                  <a:pt x="1076109" y="0"/>
                </a:lnTo>
                <a:lnTo>
                  <a:pt x="1125486" y="6637"/>
                </a:lnTo>
                <a:lnTo>
                  <a:pt x="1169860" y="25371"/>
                </a:lnTo>
                <a:lnTo>
                  <a:pt x="1207457" y="54435"/>
                </a:lnTo>
                <a:lnTo>
                  <a:pt x="1236506" y="92060"/>
                </a:lnTo>
                <a:lnTo>
                  <a:pt x="1255235" y="136480"/>
                </a:lnTo>
                <a:lnTo>
                  <a:pt x="1261872" y="185927"/>
                </a:lnTo>
                <a:lnTo>
                  <a:pt x="1261872" y="929639"/>
                </a:lnTo>
                <a:lnTo>
                  <a:pt x="1255235" y="979087"/>
                </a:lnTo>
                <a:lnTo>
                  <a:pt x="1236506" y="1023507"/>
                </a:lnTo>
                <a:lnTo>
                  <a:pt x="1207457" y="1061132"/>
                </a:lnTo>
                <a:lnTo>
                  <a:pt x="1169860" y="1090196"/>
                </a:lnTo>
                <a:lnTo>
                  <a:pt x="1125486" y="1108930"/>
                </a:lnTo>
                <a:lnTo>
                  <a:pt x="1076109" y="1115568"/>
                </a:lnTo>
                <a:lnTo>
                  <a:pt x="185762" y="1115568"/>
                </a:lnTo>
                <a:lnTo>
                  <a:pt x="136380" y="1108930"/>
                </a:lnTo>
                <a:lnTo>
                  <a:pt x="92006" y="1090196"/>
                </a:lnTo>
                <a:lnTo>
                  <a:pt x="54409" y="1061132"/>
                </a:lnTo>
                <a:lnTo>
                  <a:pt x="25362" y="1023507"/>
                </a:lnTo>
                <a:lnTo>
                  <a:pt x="6635" y="979087"/>
                </a:lnTo>
                <a:lnTo>
                  <a:pt x="0" y="929639"/>
                </a:lnTo>
                <a:lnTo>
                  <a:pt x="0" y="185927"/>
                </a:lnTo>
                <a:close/>
              </a:path>
            </a:pathLst>
          </a:custGeom>
          <a:ln w="9161">
            <a:solidFill>
              <a:srgbClr val="5AAAF9"/>
            </a:solidFill>
          </a:ln>
        </p:spPr>
        <p:txBody>
          <a:bodyPr wrap="square" lIns="0" tIns="0" rIns="0" bIns="0" rtlCol="0"/>
          <a:lstStyle/>
          <a:p>
            <a:endParaRPr/>
          </a:p>
        </p:txBody>
      </p:sp>
      <p:sp>
        <p:nvSpPr>
          <p:cNvPr id="5" name="object 5"/>
          <p:cNvSpPr txBox="1"/>
          <p:nvPr/>
        </p:nvSpPr>
        <p:spPr>
          <a:xfrm>
            <a:off x="76201" y="2671889"/>
            <a:ext cx="1371600" cy="517962"/>
          </a:xfrm>
          <a:prstGeom prst="rect">
            <a:avLst/>
          </a:prstGeom>
        </p:spPr>
        <p:txBody>
          <a:bodyPr vert="horz" wrap="square" lIns="0" tIns="8890" rIns="0" bIns="0" rtlCol="0">
            <a:spAutoFit/>
          </a:bodyPr>
          <a:lstStyle/>
          <a:p>
            <a:pPr marL="12700" marR="5080" indent="1905" algn="ctr">
              <a:lnSpc>
                <a:spcPct val="105000"/>
              </a:lnSpc>
              <a:spcBef>
                <a:spcPts val="70"/>
              </a:spcBef>
            </a:pPr>
            <a:r>
              <a:rPr sz="1050" dirty="0">
                <a:solidFill>
                  <a:srgbClr val="5AAAF9"/>
                </a:solidFill>
                <a:latin typeface="Arial"/>
                <a:cs typeface="Arial"/>
              </a:rPr>
              <a:t>The </a:t>
            </a:r>
            <a:r>
              <a:rPr sz="1050" spc="-10" dirty="0">
                <a:solidFill>
                  <a:srgbClr val="5AAAF9"/>
                </a:solidFill>
                <a:latin typeface="Arial"/>
                <a:cs typeface="Arial"/>
              </a:rPr>
              <a:t>application  </a:t>
            </a:r>
            <a:r>
              <a:rPr sz="1050" spc="10" dirty="0">
                <a:solidFill>
                  <a:srgbClr val="5AAAF9"/>
                </a:solidFill>
                <a:latin typeface="Arial"/>
                <a:cs typeface="Arial"/>
              </a:rPr>
              <a:t>submits </a:t>
            </a:r>
            <a:r>
              <a:rPr sz="1050" spc="15" dirty="0">
                <a:solidFill>
                  <a:srgbClr val="5AAAF9"/>
                </a:solidFill>
                <a:latin typeface="Arial"/>
                <a:cs typeface="Arial"/>
              </a:rPr>
              <a:t>a</a:t>
            </a:r>
            <a:r>
              <a:rPr sz="1050" spc="-15" dirty="0">
                <a:solidFill>
                  <a:srgbClr val="5AAAF9"/>
                </a:solidFill>
                <a:latin typeface="Arial"/>
                <a:cs typeface="Arial"/>
              </a:rPr>
              <a:t> </a:t>
            </a:r>
            <a:r>
              <a:rPr sz="1050" dirty="0">
                <a:solidFill>
                  <a:srgbClr val="5AAAF9"/>
                </a:solidFill>
                <a:latin typeface="Arial"/>
                <a:cs typeface="Arial"/>
              </a:rPr>
              <a:t>request  </a:t>
            </a:r>
            <a:r>
              <a:rPr sz="1050" spc="5" dirty="0">
                <a:solidFill>
                  <a:srgbClr val="5AAAF9"/>
                </a:solidFill>
                <a:latin typeface="Arial"/>
                <a:cs typeface="Arial"/>
              </a:rPr>
              <a:t>to </a:t>
            </a:r>
            <a:r>
              <a:rPr sz="1050" spc="-15" dirty="0">
                <a:solidFill>
                  <a:srgbClr val="5AAAF9"/>
                </a:solidFill>
                <a:latin typeface="Arial"/>
                <a:cs typeface="Arial"/>
              </a:rPr>
              <a:t>invoke </a:t>
            </a:r>
            <a:r>
              <a:rPr sz="1050" spc="15" dirty="0">
                <a:solidFill>
                  <a:srgbClr val="5AAAF9"/>
                </a:solidFill>
                <a:latin typeface="Arial"/>
                <a:cs typeface="Arial"/>
              </a:rPr>
              <a:t>a  </a:t>
            </a:r>
            <a:r>
              <a:rPr sz="1050" spc="5" dirty="0">
                <a:solidFill>
                  <a:srgbClr val="5AAAF9"/>
                </a:solidFill>
                <a:latin typeface="Arial"/>
                <a:cs typeface="Arial"/>
              </a:rPr>
              <a:t>transaction</a:t>
            </a:r>
            <a:endParaRPr sz="1050" dirty="0">
              <a:latin typeface="Arial"/>
              <a:cs typeface="Arial"/>
            </a:endParaRPr>
          </a:p>
        </p:txBody>
      </p:sp>
      <p:sp>
        <p:nvSpPr>
          <p:cNvPr id="6" name="object 6"/>
          <p:cNvSpPr/>
          <p:nvPr/>
        </p:nvSpPr>
        <p:spPr>
          <a:xfrm>
            <a:off x="672083" y="1659635"/>
            <a:ext cx="603885" cy="475615"/>
          </a:xfrm>
          <a:custGeom>
            <a:avLst/>
            <a:gdLst/>
            <a:ahLst/>
            <a:cxnLst/>
            <a:rect l="l" t="t" r="r" b="b"/>
            <a:pathLst>
              <a:path w="603885" h="475614">
                <a:moveTo>
                  <a:pt x="0" y="237744"/>
                </a:moveTo>
                <a:lnTo>
                  <a:pt x="118770" y="0"/>
                </a:lnTo>
                <a:lnTo>
                  <a:pt x="484733" y="0"/>
                </a:lnTo>
                <a:lnTo>
                  <a:pt x="603504" y="237744"/>
                </a:lnTo>
                <a:lnTo>
                  <a:pt x="484733" y="475488"/>
                </a:lnTo>
                <a:lnTo>
                  <a:pt x="118770" y="475488"/>
                </a:lnTo>
                <a:lnTo>
                  <a:pt x="0" y="237744"/>
                </a:lnTo>
                <a:close/>
              </a:path>
            </a:pathLst>
          </a:custGeom>
          <a:ln w="9161">
            <a:solidFill>
              <a:srgbClr val="3B75BC"/>
            </a:solidFill>
          </a:ln>
        </p:spPr>
        <p:txBody>
          <a:bodyPr wrap="square" lIns="0" tIns="0" rIns="0" bIns="0" rtlCol="0"/>
          <a:lstStyle/>
          <a:p>
            <a:endParaRPr/>
          </a:p>
        </p:txBody>
      </p:sp>
      <p:sp>
        <p:nvSpPr>
          <p:cNvPr id="7" name="object 7"/>
          <p:cNvSpPr/>
          <p:nvPr/>
        </p:nvSpPr>
        <p:spPr>
          <a:xfrm>
            <a:off x="731511" y="1709919"/>
            <a:ext cx="484649" cy="402353"/>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78891" y="2235707"/>
            <a:ext cx="192405" cy="238125"/>
          </a:xfrm>
          <a:custGeom>
            <a:avLst/>
            <a:gdLst/>
            <a:ahLst/>
            <a:cxnLst/>
            <a:rect l="l" t="t" r="r" b="b"/>
            <a:pathLst>
              <a:path w="192404" h="238125">
                <a:moveTo>
                  <a:pt x="0" y="237744"/>
                </a:moveTo>
                <a:lnTo>
                  <a:pt x="192023" y="237744"/>
                </a:lnTo>
                <a:lnTo>
                  <a:pt x="192023" y="0"/>
                </a:lnTo>
                <a:lnTo>
                  <a:pt x="0" y="0"/>
                </a:lnTo>
                <a:lnTo>
                  <a:pt x="0" y="237744"/>
                </a:lnTo>
                <a:close/>
              </a:path>
            </a:pathLst>
          </a:custGeom>
          <a:ln w="9161">
            <a:solidFill>
              <a:srgbClr val="4178BD"/>
            </a:solidFill>
          </a:ln>
        </p:spPr>
        <p:txBody>
          <a:bodyPr wrap="square" lIns="0" tIns="0" rIns="0" bIns="0" rtlCol="0"/>
          <a:lstStyle/>
          <a:p>
            <a:endParaRPr/>
          </a:p>
        </p:txBody>
      </p:sp>
      <p:sp>
        <p:nvSpPr>
          <p:cNvPr id="9" name="object 9"/>
          <p:cNvSpPr/>
          <p:nvPr/>
        </p:nvSpPr>
        <p:spPr>
          <a:xfrm>
            <a:off x="301752" y="2285999"/>
            <a:ext cx="135890" cy="0"/>
          </a:xfrm>
          <a:custGeom>
            <a:avLst/>
            <a:gdLst/>
            <a:ahLst/>
            <a:cxnLst/>
            <a:rect l="l" t="t" r="r" b="b"/>
            <a:pathLst>
              <a:path w="135890">
                <a:moveTo>
                  <a:pt x="0" y="0"/>
                </a:moveTo>
                <a:lnTo>
                  <a:pt x="135737" y="0"/>
                </a:lnTo>
              </a:path>
            </a:pathLst>
          </a:custGeom>
          <a:ln w="18304">
            <a:solidFill>
              <a:srgbClr val="4178BD"/>
            </a:solidFill>
          </a:ln>
        </p:spPr>
        <p:txBody>
          <a:bodyPr wrap="square" lIns="0" tIns="0" rIns="0" bIns="0" rtlCol="0"/>
          <a:lstStyle/>
          <a:p>
            <a:endParaRPr/>
          </a:p>
        </p:txBody>
      </p:sp>
      <p:sp>
        <p:nvSpPr>
          <p:cNvPr id="10" name="object 10"/>
          <p:cNvSpPr/>
          <p:nvPr/>
        </p:nvSpPr>
        <p:spPr>
          <a:xfrm>
            <a:off x="301752" y="2331719"/>
            <a:ext cx="135890" cy="0"/>
          </a:xfrm>
          <a:custGeom>
            <a:avLst/>
            <a:gdLst/>
            <a:ahLst/>
            <a:cxnLst/>
            <a:rect l="l" t="t" r="r" b="b"/>
            <a:pathLst>
              <a:path w="135890">
                <a:moveTo>
                  <a:pt x="0" y="0"/>
                </a:moveTo>
                <a:lnTo>
                  <a:pt x="135737" y="0"/>
                </a:lnTo>
              </a:path>
            </a:pathLst>
          </a:custGeom>
          <a:ln w="18304">
            <a:solidFill>
              <a:srgbClr val="4178BD"/>
            </a:solidFill>
          </a:ln>
        </p:spPr>
        <p:txBody>
          <a:bodyPr wrap="square" lIns="0" tIns="0" rIns="0" bIns="0" rtlCol="0"/>
          <a:lstStyle/>
          <a:p>
            <a:endParaRPr/>
          </a:p>
        </p:txBody>
      </p:sp>
      <p:sp>
        <p:nvSpPr>
          <p:cNvPr id="11" name="object 11"/>
          <p:cNvSpPr/>
          <p:nvPr/>
        </p:nvSpPr>
        <p:spPr>
          <a:xfrm>
            <a:off x="301752" y="2395727"/>
            <a:ext cx="135890" cy="0"/>
          </a:xfrm>
          <a:custGeom>
            <a:avLst/>
            <a:gdLst/>
            <a:ahLst/>
            <a:cxnLst/>
            <a:rect l="l" t="t" r="r" b="b"/>
            <a:pathLst>
              <a:path w="135890">
                <a:moveTo>
                  <a:pt x="0" y="0"/>
                </a:moveTo>
                <a:lnTo>
                  <a:pt x="135737" y="0"/>
                </a:lnTo>
              </a:path>
            </a:pathLst>
          </a:custGeom>
          <a:ln w="18304">
            <a:solidFill>
              <a:srgbClr val="4178BD"/>
            </a:solidFill>
          </a:ln>
        </p:spPr>
        <p:txBody>
          <a:bodyPr wrap="square" lIns="0" tIns="0" rIns="0" bIns="0" rtlCol="0"/>
          <a:lstStyle/>
          <a:p>
            <a:endParaRPr/>
          </a:p>
        </p:txBody>
      </p:sp>
      <p:sp>
        <p:nvSpPr>
          <p:cNvPr id="12" name="object 12"/>
          <p:cNvSpPr/>
          <p:nvPr/>
        </p:nvSpPr>
        <p:spPr>
          <a:xfrm>
            <a:off x="470242" y="2039111"/>
            <a:ext cx="276225" cy="197485"/>
          </a:xfrm>
          <a:custGeom>
            <a:avLst/>
            <a:gdLst/>
            <a:ahLst/>
            <a:cxnLst/>
            <a:rect l="l" t="t" r="r" b="b"/>
            <a:pathLst>
              <a:path w="276225" h="197485">
                <a:moveTo>
                  <a:pt x="44957" y="150749"/>
                </a:moveTo>
                <a:lnTo>
                  <a:pt x="0" y="182118"/>
                </a:lnTo>
                <a:lnTo>
                  <a:pt x="10490" y="197104"/>
                </a:lnTo>
                <a:lnTo>
                  <a:pt x="55448" y="165735"/>
                </a:lnTo>
                <a:lnTo>
                  <a:pt x="44957" y="150749"/>
                </a:lnTo>
                <a:close/>
              </a:path>
              <a:path w="276225" h="197485">
                <a:moveTo>
                  <a:pt x="104901" y="108712"/>
                </a:moveTo>
                <a:lnTo>
                  <a:pt x="59943" y="140208"/>
                </a:lnTo>
                <a:lnTo>
                  <a:pt x="70434" y="155194"/>
                </a:lnTo>
                <a:lnTo>
                  <a:pt x="115392" y="123698"/>
                </a:lnTo>
                <a:lnTo>
                  <a:pt x="104901" y="108712"/>
                </a:lnTo>
                <a:close/>
              </a:path>
              <a:path w="276225" h="197485">
                <a:moveTo>
                  <a:pt x="164845" y="66802"/>
                </a:moveTo>
                <a:lnTo>
                  <a:pt x="119887" y="98298"/>
                </a:lnTo>
                <a:lnTo>
                  <a:pt x="130378" y="113284"/>
                </a:lnTo>
                <a:lnTo>
                  <a:pt x="175336" y="81787"/>
                </a:lnTo>
                <a:lnTo>
                  <a:pt x="164845" y="66802"/>
                </a:lnTo>
                <a:close/>
              </a:path>
              <a:path w="276225" h="197485">
                <a:moveTo>
                  <a:pt x="260471" y="28956"/>
                </a:moveTo>
                <a:lnTo>
                  <a:pt x="218884" y="28956"/>
                </a:lnTo>
                <a:lnTo>
                  <a:pt x="229362" y="43942"/>
                </a:lnTo>
                <a:lnTo>
                  <a:pt x="218975" y="51204"/>
                </a:lnTo>
                <a:lnTo>
                  <a:pt x="235559" y="74930"/>
                </a:lnTo>
                <a:lnTo>
                  <a:pt x="260471" y="28956"/>
                </a:lnTo>
                <a:close/>
              </a:path>
              <a:path w="276225" h="197485">
                <a:moveTo>
                  <a:pt x="208499" y="36216"/>
                </a:moveTo>
                <a:lnTo>
                  <a:pt x="179831" y="56261"/>
                </a:lnTo>
                <a:lnTo>
                  <a:pt x="190309" y="71247"/>
                </a:lnTo>
                <a:lnTo>
                  <a:pt x="218975" y="51204"/>
                </a:lnTo>
                <a:lnTo>
                  <a:pt x="208499" y="36216"/>
                </a:lnTo>
                <a:close/>
              </a:path>
              <a:path w="276225" h="197485">
                <a:moveTo>
                  <a:pt x="218884" y="28956"/>
                </a:moveTo>
                <a:lnTo>
                  <a:pt x="208499" y="36216"/>
                </a:lnTo>
                <a:lnTo>
                  <a:pt x="218975" y="51204"/>
                </a:lnTo>
                <a:lnTo>
                  <a:pt x="229362" y="43942"/>
                </a:lnTo>
                <a:lnTo>
                  <a:pt x="218884" y="28956"/>
                </a:lnTo>
                <a:close/>
              </a:path>
              <a:path w="276225" h="197485">
                <a:moveTo>
                  <a:pt x="276161" y="0"/>
                </a:moveTo>
                <a:lnTo>
                  <a:pt x="191884" y="12446"/>
                </a:lnTo>
                <a:lnTo>
                  <a:pt x="208499" y="36216"/>
                </a:lnTo>
                <a:lnTo>
                  <a:pt x="218884" y="28956"/>
                </a:lnTo>
                <a:lnTo>
                  <a:pt x="260471" y="28956"/>
                </a:lnTo>
                <a:lnTo>
                  <a:pt x="276161" y="0"/>
                </a:lnTo>
                <a:close/>
              </a:path>
            </a:pathLst>
          </a:custGeom>
          <a:solidFill>
            <a:srgbClr val="FF0000"/>
          </a:solidFill>
        </p:spPr>
        <p:txBody>
          <a:bodyPr wrap="square" lIns="0" tIns="0" rIns="0" bIns="0" rtlCol="0"/>
          <a:lstStyle/>
          <a:p>
            <a:endParaRPr/>
          </a:p>
        </p:txBody>
      </p:sp>
      <p:sp>
        <p:nvSpPr>
          <p:cNvPr id="13" name="object 13"/>
          <p:cNvSpPr txBox="1"/>
          <p:nvPr/>
        </p:nvSpPr>
        <p:spPr>
          <a:xfrm>
            <a:off x="349592" y="3861511"/>
            <a:ext cx="6896734" cy="245580"/>
          </a:xfrm>
          <a:prstGeom prst="rect">
            <a:avLst/>
          </a:prstGeom>
        </p:spPr>
        <p:txBody>
          <a:bodyPr vert="horz" wrap="square" lIns="0" tIns="14605" rIns="0" bIns="0" rtlCol="0">
            <a:spAutoFit/>
          </a:bodyPr>
          <a:lstStyle/>
          <a:p>
            <a:pPr marL="149860" indent="-137160">
              <a:lnSpc>
                <a:spcPct val="100000"/>
              </a:lnSpc>
              <a:spcBef>
                <a:spcPts val="115"/>
              </a:spcBef>
              <a:buClr>
                <a:srgbClr val="4178BD"/>
              </a:buClr>
              <a:buChar char="•"/>
              <a:tabLst>
                <a:tab pos="149860" algn="l"/>
              </a:tabLst>
            </a:pPr>
            <a:r>
              <a:rPr sz="1500" spc="-30" dirty="0">
                <a:solidFill>
                  <a:srgbClr val="777677"/>
                </a:solidFill>
                <a:latin typeface="Arial"/>
                <a:cs typeface="Arial"/>
              </a:rPr>
              <a:t>The </a:t>
            </a:r>
            <a:r>
              <a:rPr sz="1500" spc="10" dirty="0">
                <a:solidFill>
                  <a:srgbClr val="777677"/>
                </a:solidFill>
                <a:latin typeface="Arial"/>
                <a:cs typeface="Arial"/>
              </a:rPr>
              <a:t>process </a:t>
            </a:r>
            <a:r>
              <a:rPr sz="1500" spc="5" dirty="0">
                <a:solidFill>
                  <a:srgbClr val="777677"/>
                </a:solidFill>
                <a:latin typeface="Arial"/>
                <a:cs typeface="Arial"/>
              </a:rPr>
              <a:t>to </a:t>
            </a:r>
            <a:r>
              <a:rPr sz="1500" dirty="0">
                <a:solidFill>
                  <a:srgbClr val="777677"/>
                </a:solidFill>
                <a:latin typeface="Arial"/>
                <a:cs typeface="Arial"/>
              </a:rPr>
              <a:t>agree </a:t>
            </a:r>
            <a:r>
              <a:rPr sz="1500" spc="-10" dirty="0">
                <a:solidFill>
                  <a:srgbClr val="777677"/>
                </a:solidFill>
                <a:latin typeface="Arial"/>
                <a:cs typeface="Arial"/>
              </a:rPr>
              <a:t>the </a:t>
            </a:r>
            <a:r>
              <a:rPr sz="1500" spc="10" dirty="0">
                <a:solidFill>
                  <a:srgbClr val="777677"/>
                </a:solidFill>
                <a:latin typeface="Arial"/>
                <a:cs typeface="Arial"/>
              </a:rPr>
              <a:t>consistent </a:t>
            </a:r>
            <a:r>
              <a:rPr sz="1500" spc="15" dirty="0">
                <a:solidFill>
                  <a:srgbClr val="777677"/>
                </a:solidFill>
                <a:latin typeface="Arial"/>
                <a:cs typeface="Arial"/>
              </a:rPr>
              <a:t>state </a:t>
            </a:r>
            <a:r>
              <a:rPr sz="1500" spc="10" dirty="0">
                <a:solidFill>
                  <a:srgbClr val="777677"/>
                </a:solidFill>
                <a:latin typeface="Arial"/>
                <a:cs typeface="Arial"/>
              </a:rPr>
              <a:t>of </a:t>
            </a:r>
            <a:r>
              <a:rPr sz="1500" spc="-10" dirty="0">
                <a:solidFill>
                  <a:srgbClr val="777677"/>
                </a:solidFill>
                <a:latin typeface="Arial"/>
                <a:cs typeface="Arial"/>
              </a:rPr>
              <a:t>the </a:t>
            </a:r>
            <a:r>
              <a:rPr sz="1500" spc="-15" dirty="0">
                <a:solidFill>
                  <a:srgbClr val="777677"/>
                </a:solidFill>
                <a:latin typeface="Arial"/>
                <a:cs typeface="Arial"/>
              </a:rPr>
              <a:t>ledger </a:t>
            </a:r>
            <a:r>
              <a:rPr sz="1500" spc="15" dirty="0">
                <a:solidFill>
                  <a:srgbClr val="777677"/>
                </a:solidFill>
                <a:latin typeface="Arial"/>
                <a:cs typeface="Arial"/>
              </a:rPr>
              <a:t>is </a:t>
            </a:r>
            <a:r>
              <a:rPr sz="1500" spc="-10" dirty="0">
                <a:solidFill>
                  <a:srgbClr val="777677"/>
                </a:solidFill>
                <a:latin typeface="Arial"/>
                <a:cs typeface="Arial"/>
              </a:rPr>
              <a:t>known </a:t>
            </a:r>
            <a:r>
              <a:rPr sz="1500" spc="15" dirty="0">
                <a:solidFill>
                  <a:srgbClr val="777677"/>
                </a:solidFill>
                <a:latin typeface="Arial"/>
                <a:cs typeface="Arial"/>
              </a:rPr>
              <a:t>as</a:t>
            </a:r>
            <a:r>
              <a:rPr sz="1500" spc="-235" dirty="0">
                <a:solidFill>
                  <a:srgbClr val="777677"/>
                </a:solidFill>
                <a:latin typeface="Arial"/>
                <a:cs typeface="Arial"/>
              </a:rPr>
              <a:t> </a:t>
            </a:r>
            <a:r>
              <a:rPr sz="1500" b="1" spc="20" dirty="0">
                <a:solidFill>
                  <a:srgbClr val="7030A0"/>
                </a:solidFill>
                <a:latin typeface="Arial"/>
                <a:cs typeface="Arial"/>
              </a:rPr>
              <a:t>consensus</a:t>
            </a:r>
            <a:endParaRPr sz="1500" dirty="0">
              <a:solidFill>
                <a:srgbClr val="7030A0"/>
              </a:solidFill>
              <a:latin typeface="Arial"/>
              <a:cs typeface="Arial"/>
            </a:endParaRPr>
          </a:p>
        </p:txBody>
      </p:sp>
      <p:sp>
        <p:nvSpPr>
          <p:cNvPr id="14" name="object 14"/>
          <p:cNvSpPr/>
          <p:nvPr/>
        </p:nvSpPr>
        <p:spPr>
          <a:xfrm>
            <a:off x="1623060" y="1531619"/>
            <a:ext cx="1271270" cy="1115695"/>
          </a:xfrm>
          <a:custGeom>
            <a:avLst/>
            <a:gdLst/>
            <a:ahLst/>
            <a:cxnLst/>
            <a:rect l="l" t="t" r="r" b="b"/>
            <a:pathLst>
              <a:path w="1271270" h="1115695">
                <a:moveTo>
                  <a:pt x="0" y="185927"/>
                </a:moveTo>
                <a:lnTo>
                  <a:pt x="6636" y="136480"/>
                </a:lnTo>
                <a:lnTo>
                  <a:pt x="25367" y="92060"/>
                </a:lnTo>
                <a:lnTo>
                  <a:pt x="54419" y="54435"/>
                </a:lnTo>
                <a:lnTo>
                  <a:pt x="92023" y="25371"/>
                </a:lnTo>
                <a:lnTo>
                  <a:pt x="136407" y="6637"/>
                </a:lnTo>
                <a:lnTo>
                  <a:pt x="185801" y="0"/>
                </a:lnTo>
                <a:lnTo>
                  <a:pt x="1085215" y="0"/>
                </a:lnTo>
                <a:lnTo>
                  <a:pt x="1134608" y="6637"/>
                </a:lnTo>
                <a:lnTo>
                  <a:pt x="1178992" y="25371"/>
                </a:lnTo>
                <a:lnTo>
                  <a:pt x="1216596" y="54435"/>
                </a:lnTo>
                <a:lnTo>
                  <a:pt x="1245648" y="92060"/>
                </a:lnTo>
                <a:lnTo>
                  <a:pt x="1264379" y="136480"/>
                </a:lnTo>
                <a:lnTo>
                  <a:pt x="1271016" y="185927"/>
                </a:lnTo>
                <a:lnTo>
                  <a:pt x="1271016" y="929639"/>
                </a:lnTo>
                <a:lnTo>
                  <a:pt x="1264379" y="979087"/>
                </a:lnTo>
                <a:lnTo>
                  <a:pt x="1245648" y="1023507"/>
                </a:lnTo>
                <a:lnTo>
                  <a:pt x="1216596" y="1061132"/>
                </a:lnTo>
                <a:lnTo>
                  <a:pt x="1178992" y="1090196"/>
                </a:lnTo>
                <a:lnTo>
                  <a:pt x="1134608" y="1108930"/>
                </a:lnTo>
                <a:lnTo>
                  <a:pt x="1085215" y="1115568"/>
                </a:lnTo>
                <a:lnTo>
                  <a:pt x="185801" y="1115568"/>
                </a:lnTo>
                <a:lnTo>
                  <a:pt x="136407" y="1108930"/>
                </a:lnTo>
                <a:lnTo>
                  <a:pt x="92023" y="1090196"/>
                </a:lnTo>
                <a:lnTo>
                  <a:pt x="54419" y="1061132"/>
                </a:lnTo>
                <a:lnTo>
                  <a:pt x="25367" y="1023507"/>
                </a:lnTo>
                <a:lnTo>
                  <a:pt x="6636" y="979087"/>
                </a:lnTo>
                <a:lnTo>
                  <a:pt x="0" y="929639"/>
                </a:lnTo>
                <a:lnTo>
                  <a:pt x="0" y="185927"/>
                </a:lnTo>
                <a:close/>
              </a:path>
            </a:pathLst>
          </a:custGeom>
          <a:ln w="9161">
            <a:solidFill>
              <a:srgbClr val="5AAAF9"/>
            </a:solidFill>
          </a:ln>
        </p:spPr>
        <p:txBody>
          <a:bodyPr wrap="square" lIns="0" tIns="0" rIns="0" bIns="0" rtlCol="0"/>
          <a:lstStyle/>
          <a:p>
            <a:endParaRPr/>
          </a:p>
        </p:txBody>
      </p:sp>
      <p:sp>
        <p:nvSpPr>
          <p:cNvPr id="15" name="object 15"/>
          <p:cNvSpPr txBox="1"/>
          <p:nvPr/>
        </p:nvSpPr>
        <p:spPr>
          <a:xfrm>
            <a:off x="1669795" y="2671889"/>
            <a:ext cx="1157605" cy="529590"/>
          </a:xfrm>
          <a:prstGeom prst="rect">
            <a:avLst/>
          </a:prstGeom>
        </p:spPr>
        <p:txBody>
          <a:bodyPr vert="horz" wrap="square" lIns="0" tIns="6985" rIns="0" bIns="0" rtlCol="0">
            <a:spAutoFit/>
          </a:bodyPr>
          <a:lstStyle/>
          <a:p>
            <a:pPr marL="12700" marR="5080" indent="635" algn="ctr">
              <a:lnSpc>
                <a:spcPct val="106000"/>
              </a:lnSpc>
              <a:spcBef>
                <a:spcPts val="55"/>
              </a:spcBef>
            </a:pPr>
            <a:r>
              <a:rPr sz="1050" dirty="0">
                <a:solidFill>
                  <a:srgbClr val="5AAAF9"/>
                </a:solidFill>
                <a:latin typeface="Arial"/>
                <a:cs typeface="Arial"/>
              </a:rPr>
              <a:t>The </a:t>
            </a:r>
            <a:r>
              <a:rPr sz="1050" spc="5" dirty="0">
                <a:solidFill>
                  <a:srgbClr val="5AAAF9"/>
                </a:solidFill>
                <a:latin typeface="Arial"/>
                <a:cs typeface="Arial"/>
              </a:rPr>
              <a:t>transaction </a:t>
            </a:r>
            <a:r>
              <a:rPr sz="1050" spc="-5" dirty="0">
                <a:solidFill>
                  <a:srgbClr val="5AAAF9"/>
                </a:solidFill>
                <a:latin typeface="Arial"/>
                <a:cs typeface="Arial"/>
              </a:rPr>
              <a:t>is  </a:t>
            </a:r>
            <a:r>
              <a:rPr sz="1050" spc="5" dirty="0">
                <a:solidFill>
                  <a:srgbClr val="5AAAF9"/>
                </a:solidFill>
                <a:latin typeface="Arial"/>
                <a:cs typeface="Arial"/>
              </a:rPr>
              <a:t>shared </a:t>
            </a:r>
            <a:r>
              <a:rPr sz="1050" dirty="0">
                <a:solidFill>
                  <a:srgbClr val="5AAAF9"/>
                </a:solidFill>
                <a:latin typeface="Arial"/>
                <a:cs typeface="Arial"/>
              </a:rPr>
              <a:t>around the  network</a:t>
            </a:r>
            <a:endParaRPr sz="1050">
              <a:latin typeface="Arial"/>
              <a:cs typeface="Arial"/>
            </a:endParaRPr>
          </a:p>
        </p:txBody>
      </p:sp>
      <p:sp>
        <p:nvSpPr>
          <p:cNvPr id="16" name="object 16"/>
          <p:cNvSpPr/>
          <p:nvPr/>
        </p:nvSpPr>
        <p:spPr>
          <a:xfrm>
            <a:off x="1760220" y="2235707"/>
            <a:ext cx="201295" cy="238125"/>
          </a:xfrm>
          <a:custGeom>
            <a:avLst/>
            <a:gdLst/>
            <a:ahLst/>
            <a:cxnLst/>
            <a:rect l="l" t="t" r="r" b="b"/>
            <a:pathLst>
              <a:path w="201294" h="238125">
                <a:moveTo>
                  <a:pt x="0" y="237744"/>
                </a:moveTo>
                <a:lnTo>
                  <a:pt x="201168" y="237744"/>
                </a:lnTo>
                <a:lnTo>
                  <a:pt x="201168" y="0"/>
                </a:lnTo>
                <a:lnTo>
                  <a:pt x="0" y="0"/>
                </a:lnTo>
                <a:lnTo>
                  <a:pt x="0" y="237744"/>
                </a:lnTo>
                <a:close/>
              </a:path>
            </a:pathLst>
          </a:custGeom>
          <a:ln w="9161">
            <a:solidFill>
              <a:srgbClr val="4178BD"/>
            </a:solidFill>
          </a:ln>
        </p:spPr>
        <p:txBody>
          <a:bodyPr wrap="square" lIns="0" tIns="0" rIns="0" bIns="0" rtlCol="0"/>
          <a:lstStyle/>
          <a:p>
            <a:endParaRPr/>
          </a:p>
        </p:txBody>
      </p:sp>
      <p:sp>
        <p:nvSpPr>
          <p:cNvPr id="17" name="object 17"/>
          <p:cNvSpPr/>
          <p:nvPr/>
        </p:nvSpPr>
        <p:spPr>
          <a:xfrm>
            <a:off x="1783079" y="2285999"/>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18" name="object 18"/>
          <p:cNvSpPr/>
          <p:nvPr/>
        </p:nvSpPr>
        <p:spPr>
          <a:xfrm>
            <a:off x="1792223" y="2331719"/>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19" name="object 19"/>
          <p:cNvSpPr/>
          <p:nvPr/>
        </p:nvSpPr>
        <p:spPr>
          <a:xfrm>
            <a:off x="1792223" y="2395727"/>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20" name="object 20"/>
          <p:cNvSpPr/>
          <p:nvPr/>
        </p:nvSpPr>
        <p:spPr>
          <a:xfrm>
            <a:off x="1956942" y="1892807"/>
            <a:ext cx="88265" cy="339090"/>
          </a:xfrm>
          <a:custGeom>
            <a:avLst/>
            <a:gdLst/>
            <a:ahLst/>
            <a:cxnLst/>
            <a:rect l="l" t="t" r="r" b="b"/>
            <a:pathLst>
              <a:path w="88264" h="339089">
                <a:moveTo>
                  <a:pt x="8508" y="281686"/>
                </a:moveTo>
                <a:lnTo>
                  <a:pt x="0" y="336041"/>
                </a:lnTo>
                <a:lnTo>
                  <a:pt x="18033" y="338836"/>
                </a:lnTo>
                <a:lnTo>
                  <a:pt x="26543" y="284606"/>
                </a:lnTo>
                <a:lnTo>
                  <a:pt x="8508" y="281686"/>
                </a:lnTo>
                <a:close/>
              </a:path>
              <a:path w="88264" h="339089">
                <a:moveTo>
                  <a:pt x="19812" y="209422"/>
                </a:moveTo>
                <a:lnTo>
                  <a:pt x="11302" y="263651"/>
                </a:lnTo>
                <a:lnTo>
                  <a:pt x="29463" y="266445"/>
                </a:lnTo>
                <a:lnTo>
                  <a:pt x="37973" y="212216"/>
                </a:lnTo>
                <a:lnTo>
                  <a:pt x="19812" y="209422"/>
                </a:lnTo>
                <a:close/>
              </a:path>
              <a:path w="88264" h="339089">
                <a:moveTo>
                  <a:pt x="31242" y="137032"/>
                </a:moveTo>
                <a:lnTo>
                  <a:pt x="22732" y="191262"/>
                </a:lnTo>
                <a:lnTo>
                  <a:pt x="40767" y="194182"/>
                </a:lnTo>
                <a:lnTo>
                  <a:pt x="49275" y="139953"/>
                </a:lnTo>
                <a:lnTo>
                  <a:pt x="31242" y="137032"/>
                </a:lnTo>
                <a:close/>
              </a:path>
              <a:path w="88264" h="339089">
                <a:moveTo>
                  <a:pt x="41104" y="73951"/>
                </a:moveTo>
                <a:lnTo>
                  <a:pt x="34036" y="118999"/>
                </a:lnTo>
                <a:lnTo>
                  <a:pt x="52069" y="121793"/>
                </a:lnTo>
                <a:lnTo>
                  <a:pt x="59132" y="76783"/>
                </a:lnTo>
                <a:lnTo>
                  <a:pt x="41104" y="73951"/>
                </a:lnTo>
                <a:close/>
              </a:path>
              <a:path w="88264" h="339089">
                <a:moveTo>
                  <a:pt x="82520" y="64769"/>
                </a:moveTo>
                <a:lnTo>
                  <a:pt x="42544" y="64769"/>
                </a:lnTo>
                <a:lnTo>
                  <a:pt x="60579" y="67563"/>
                </a:lnTo>
                <a:lnTo>
                  <a:pt x="59132" y="76783"/>
                </a:lnTo>
                <a:lnTo>
                  <a:pt x="87756" y="81280"/>
                </a:lnTo>
                <a:lnTo>
                  <a:pt x="82520" y="64769"/>
                </a:lnTo>
                <a:close/>
              </a:path>
              <a:path w="88264" h="339089">
                <a:moveTo>
                  <a:pt x="42544" y="64769"/>
                </a:moveTo>
                <a:lnTo>
                  <a:pt x="41104" y="73951"/>
                </a:lnTo>
                <a:lnTo>
                  <a:pt x="59132" y="76783"/>
                </a:lnTo>
                <a:lnTo>
                  <a:pt x="60579" y="67563"/>
                </a:lnTo>
                <a:lnTo>
                  <a:pt x="42544" y="64769"/>
                </a:lnTo>
                <a:close/>
              </a:path>
              <a:path w="88264" h="339089">
                <a:moveTo>
                  <a:pt x="61975" y="0"/>
                </a:moveTo>
                <a:lnTo>
                  <a:pt x="12573" y="69468"/>
                </a:lnTo>
                <a:lnTo>
                  <a:pt x="41104" y="73951"/>
                </a:lnTo>
                <a:lnTo>
                  <a:pt x="42544" y="64769"/>
                </a:lnTo>
                <a:lnTo>
                  <a:pt x="82520" y="64769"/>
                </a:lnTo>
                <a:lnTo>
                  <a:pt x="61975" y="0"/>
                </a:lnTo>
                <a:close/>
              </a:path>
            </a:pathLst>
          </a:custGeom>
          <a:solidFill>
            <a:srgbClr val="FF0000"/>
          </a:solidFill>
        </p:spPr>
        <p:txBody>
          <a:bodyPr wrap="square" lIns="0" tIns="0" rIns="0" bIns="0" rtlCol="0"/>
          <a:lstStyle/>
          <a:p>
            <a:endParaRPr/>
          </a:p>
        </p:txBody>
      </p:sp>
      <p:sp>
        <p:nvSpPr>
          <p:cNvPr id="21" name="object 21"/>
          <p:cNvSpPr/>
          <p:nvPr/>
        </p:nvSpPr>
        <p:spPr>
          <a:xfrm>
            <a:off x="1668779" y="2189987"/>
            <a:ext cx="384175" cy="329565"/>
          </a:xfrm>
          <a:custGeom>
            <a:avLst/>
            <a:gdLst/>
            <a:ahLst/>
            <a:cxnLst/>
            <a:rect l="l" t="t" r="r" b="b"/>
            <a:pathLst>
              <a:path w="384175" h="329564">
                <a:moveTo>
                  <a:pt x="0" y="164591"/>
                </a:moveTo>
                <a:lnTo>
                  <a:pt x="6859" y="120826"/>
                </a:lnTo>
                <a:lnTo>
                  <a:pt x="26218" y="81505"/>
                </a:lnTo>
                <a:lnTo>
                  <a:pt x="56245" y="48196"/>
                </a:lnTo>
                <a:lnTo>
                  <a:pt x="95108" y="22464"/>
                </a:lnTo>
                <a:lnTo>
                  <a:pt x="140978" y="5877"/>
                </a:lnTo>
                <a:lnTo>
                  <a:pt x="192024" y="0"/>
                </a:lnTo>
                <a:lnTo>
                  <a:pt x="243069" y="5877"/>
                </a:lnTo>
                <a:lnTo>
                  <a:pt x="288939" y="22464"/>
                </a:lnTo>
                <a:lnTo>
                  <a:pt x="327802" y="48196"/>
                </a:lnTo>
                <a:lnTo>
                  <a:pt x="357829" y="81505"/>
                </a:lnTo>
                <a:lnTo>
                  <a:pt x="377188" y="120826"/>
                </a:lnTo>
                <a:lnTo>
                  <a:pt x="384047" y="164591"/>
                </a:lnTo>
                <a:lnTo>
                  <a:pt x="377188" y="208357"/>
                </a:lnTo>
                <a:lnTo>
                  <a:pt x="357829" y="247678"/>
                </a:lnTo>
                <a:lnTo>
                  <a:pt x="327802" y="280987"/>
                </a:lnTo>
                <a:lnTo>
                  <a:pt x="288939" y="306719"/>
                </a:lnTo>
                <a:lnTo>
                  <a:pt x="243069" y="323306"/>
                </a:lnTo>
                <a:lnTo>
                  <a:pt x="192024" y="329183"/>
                </a:lnTo>
                <a:lnTo>
                  <a:pt x="140978" y="323306"/>
                </a:lnTo>
                <a:lnTo>
                  <a:pt x="95108" y="306719"/>
                </a:lnTo>
                <a:lnTo>
                  <a:pt x="56245" y="280987"/>
                </a:lnTo>
                <a:lnTo>
                  <a:pt x="26218" y="247678"/>
                </a:lnTo>
                <a:lnTo>
                  <a:pt x="6859" y="208357"/>
                </a:lnTo>
                <a:lnTo>
                  <a:pt x="0" y="164591"/>
                </a:lnTo>
                <a:close/>
              </a:path>
            </a:pathLst>
          </a:custGeom>
          <a:ln w="9161">
            <a:solidFill>
              <a:srgbClr val="4178BD"/>
            </a:solidFill>
          </a:ln>
        </p:spPr>
        <p:txBody>
          <a:bodyPr wrap="square" lIns="0" tIns="0" rIns="0" bIns="0" rtlCol="0"/>
          <a:lstStyle/>
          <a:p>
            <a:endParaRPr/>
          </a:p>
        </p:txBody>
      </p:sp>
      <p:sp>
        <p:nvSpPr>
          <p:cNvPr id="22" name="object 22"/>
          <p:cNvSpPr/>
          <p:nvPr/>
        </p:nvSpPr>
        <p:spPr>
          <a:xfrm>
            <a:off x="2318004" y="2199131"/>
            <a:ext cx="384175" cy="329565"/>
          </a:xfrm>
          <a:custGeom>
            <a:avLst/>
            <a:gdLst/>
            <a:ahLst/>
            <a:cxnLst/>
            <a:rect l="l" t="t" r="r" b="b"/>
            <a:pathLst>
              <a:path w="384175" h="329564">
                <a:moveTo>
                  <a:pt x="0" y="164591"/>
                </a:moveTo>
                <a:lnTo>
                  <a:pt x="6859" y="120826"/>
                </a:lnTo>
                <a:lnTo>
                  <a:pt x="26218" y="81505"/>
                </a:lnTo>
                <a:lnTo>
                  <a:pt x="56245" y="48196"/>
                </a:lnTo>
                <a:lnTo>
                  <a:pt x="95108" y="22464"/>
                </a:lnTo>
                <a:lnTo>
                  <a:pt x="140978" y="5877"/>
                </a:lnTo>
                <a:lnTo>
                  <a:pt x="192023" y="0"/>
                </a:lnTo>
                <a:lnTo>
                  <a:pt x="243069" y="5877"/>
                </a:lnTo>
                <a:lnTo>
                  <a:pt x="288939" y="22464"/>
                </a:lnTo>
                <a:lnTo>
                  <a:pt x="327802" y="48196"/>
                </a:lnTo>
                <a:lnTo>
                  <a:pt x="357829" y="81505"/>
                </a:lnTo>
                <a:lnTo>
                  <a:pt x="377188" y="120826"/>
                </a:lnTo>
                <a:lnTo>
                  <a:pt x="384047" y="164591"/>
                </a:lnTo>
                <a:lnTo>
                  <a:pt x="377188" y="208357"/>
                </a:lnTo>
                <a:lnTo>
                  <a:pt x="357829" y="247678"/>
                </a:lnTo>
                <a:lnTo>
                  <a:pt x="327802" y="280987"/>
                </a:lnTo>
                <a:lnTo>
                  <a:pt x="288939" y="306719"/>
                </a:lnTo>
                <a:lnTo>
                  <a:pt x="243069" y="323306"/>
                </a:lnTo>
                <a:lnTo>
                  <a:pt x="192023" y="329183"/>
                </a:lnTo>
                <a:lnTo>
                  <a:pt x="140978" y="323306"/>
                </a:lnTo>
                <a:lnTo>
                  <a:pt x="95108" y="306719"/>
                </a:lnTo>
                <a:lnTo>
                  <a:pt x="56245" y="280987"/>
                </a:lnTo>
                <a:lnTo>
                  <a:pt x="26218" y="247678"/>
                </a:lnTo>
                <a:lnTo>
                  <a:pt x="6859" y="208357"/>
                </a:lnTo>
                <a:lnTo>
                  <a:pt x="0" y="164591"/>
                </a:lnTo>
                <a:close/>
              </a:path>
            </a:pathLst>
          </a:custGeom>
          <a:ln w="9161">
            <a:solidFill>
              <a:srgbClr val="4178BD"/>
            </a:solidFill>
          </a:ln>
        </p:spPr>
        <p:txBody>
          <a:bodyPr wrap="square" lIns="0" tIns="0" rIns="0" bIns="0" rtlCol="0"/>
          <a:lstStyle/>
          <a:p>
            <a:endParaRPr/>
          </a:p>
        </p:txBody>
      </p:sp>
      <p:sp>
        <p:nvSpPr>
          <p:cNvPr id="23" name="object 23"/>
          <p:cNvSpPr/>
          <p:nvPr/>
        </p:nvSpPr>
        <p:spPr>
          <a:xfrm>
            <a:off x="2418588" y="1805939"/>
            <a:ext cx="393700" cy="338455"/>
          </a:xfrm>
          <a:custGeom>
            <a:avLst/>
            <a:gdLst/>
            <a:ahLst/>
            <a:cxnLst/>
            <a:rect l="l" t="t" r="r" b="b"/>
            <a:pathLst>
              <a:path w="393700" h="338455">
                <a:moveTo>
                  <a:pt x="0" y="169164"/>
                </a:moveTo>
                <a:lnTo>
                  <a:pt x="7022" y="124177"/>
                </a:lnTo>
                <a:lnTo>
                  <a:pt x="26839" y="83763"/>
                </a:lnTo>
                <a:lnTo>
                  <a:pt x="57578" y="49529"/>
                </a:lnTo>
                <a:lnTo>
                  <a:pt x="97366" y="23085"/>
                </a:lnTo>
                <a:lnTo>
                  <a:pt x="144330" y="6039"/>
                </a:lnTo>
                <a:lnTo>
                  <a:pt x="196595" y="0"/>
                </a:lnTo>
                <a:lnTo>
                  <a:pt x="248861" y="6039"/>
                </a:lnTo>
                <a:lnTo>
                  <a:pt x="295825" y="23085"/>
                </a:lnTo>
                <a:lnTo>
                  <a:pt x="335613" y="49530"/>
                </a:lnTo>
                <a:lnTo>
                  <a:pt x="366352" y="83763"/>
                </a:lnTo>
                <a:lnTo>
                  <a:pt x="386169" y="124177"/>
                </a:lnTo>
                <a:lnTo>
                  <a:pt x="393192" y="169164"/>
                </a:lnTo>
                <a:lnTo>
                  <a:pt x="386169" y="214150"/>
                </a:lnTo>
                <a:lnTo>
                  <a:pt x="366352" y="254564"/>
                </a:lnTo>
                <a:lnTo>
                  <a:pt x="335613" y="288798"/>
                </a:lnTo>
                <a:lnTo>
                  <a:pt x="295825" y="315242"/>
                </a:lnTo>
                <a:lnTo>
                  <a:pt x="248861" y="332288"/>
                </a:lnTo>
                <a:lnTo>
                  <a:pt x="196595" y="338328"/>
                </a:lnTo>
                <a:lnTo>
                  <a:pt x="144330" y="332288"/>
                </a:lnTo>
                <a:lnTo>
                  <a:pt x="97366" y="315242"/>
                </a:lnTo>
                <a:lnTo>
                  <a:pt x="57578" y="288798"/>
                </a:lnTo>
                <a:lnTo>
                  <a:pt x="26839" y="254564"/>
                </a:lnTo>
                <a:lnTo>
                  <a:pt x="7022" y="214150"/>
                </a:lnTo>
                <a:lnTo>
                  <a:pt x="0" y="169164"/>
                </a:lnTo>
                <a:close/>
              </a:path>
            </a:pathLst>
          </a:custGeom>
          <a:ln w="9161">
            <a:solidFill>
              <a:srgbClr val="4178BD"/>
            </a:solidFill>
          </a:ln>
        </p:spPr>
        <p:txBody>
          <a:bodyPr wrap="square" lIns="0" tIns="0" rIns="0" bIns="0" rtlCol="0"/>
          <a:lstStyle/>
          <a:p>
            <a:endParaRPr/>
          </a:p>
        </p:txBody>
      </p:sp>
      <p:sp>
        <p:nvSpPr>
          <p:cNvPr id="24" name="object 24"/>
          <p:cNvSpPr/>
          <p:nvPr/>
        </p:nvSpPr>
        <p:spPr>
          <a:xfrm>
            <a:off x="1970532" y="1613915"/>
            <a:ext cx="384175" cy="329565"/>
          </a:xfrm>
          <a:custGeom>
            <a:avLst/>
            <a:gdLst/>
            <a:ahLst/>
            <a:cxnLst/>
            <a:rect l="l" t="t" r="r" b="b"/>
            <a:pathLst>
              <a:path w="384175" h="329564">
                <a:moveTo>
                  <a:pt x="0" y="164591"/>
                </a:moveTo>
                <a:lnTo>
                  <a:pt x="6859" y="120826"/>
                </a:lnTo>
                <a:lnTo>
                  <a:pt x="26218" y="81505"/>
                </a:lnTo>
                <a:lnTo>
                  <a:pt x="56245" y="48196"/>
                </a:lnTo>
                <a:lnTo>
                  <a:pt x="95108" y="22464"/>
                </a:lnTo>
                <a:lnTo>
                  <a:pt x="140978" y="5877"/>
                </a:lnTo>
                <a:lnTo>
                  <a:pt x="192024" y="0"/>
                </a:lnTo>
                <a:lnTo>
                  <a:pt x="243069" y="5877"/>
                </a:lnTo>
                <a:lnTo>
                  <a:pt x="288939" y="22464"/>
                </a:lnTo>
                <a:lnTo>
                  <a:pt x="327802" y="48196"/>
                </a:lnTo>
                <a:lnTo>
                  <a:pt x="357829" y="81505"/>
                </a:lnTo>
                <a:lnTo>
                  <a:pt x="377188" y="120826"/>
                </a:lnTo>
                <a:lnTo>
                  <a:pt x="384048" y="164591"/>
                </a:lnTo>
                <a:lnTo>
                  <a:pt x="377188" y="208357"/>
                </a:lnTo>
                <a:lnTo>
                  <a:pt x="357829" y="247678"/>
                </a:lnTo>
                <a:lnTo>
                  <a:pt x="327802" y="280987"/>
                </a:lnTo>
                <a:lnTo>
                  <a:pt x="288939" y="306719"/>
                </a:lnTo>
                <a:lnTo>
                  <a:pt x="243069" y="323306"/>
                </a:lnTo>
                <a:lnTo>
                  <a:pt x="192024" y="329183"/>
                </a:lnTo>
                <a:lnTo>
                  <a:pt x="140978" y="323306"/>
                </a:lnTo>
                <a:lnTo>
                  <a:pt x="95108" y="306719"/>
                </a:lnTo>
                <a:lnTo>
                  <a:pt x="56245" y="280987"/>
                </a:lnTo>
                <a:lnTo>
                  <a:pt x="26218" y="247678"/>
                </a:lnTo>
                <a:lnTo>
                  <a:pt x="6859" y="208357"/>
                </a:lnTo>
                <a:lnTo>
                  <a:pt x="0" y="164591"/>
                </a:lnTo>
                <a:close/>
              </a:path>
            </a:pathLst>
          </a:custGeom>
          <a:ln w="9161">
            <a:solidFill>
              <a:srgbClr val="4178BD"/>
            </a:solidFill>
          </a:ln>
        </p:spPr>
        <p:txBody>
          <a:bodyPr wrap="square" lIns="0" tIns="0" rIns="0" bIns="0" rtlCol="0"/>
          <a:lstStyle/>
          <a:p>
            <a:endParaRPr/>
          </a:p>
        </p:txBody>
      </p:sp>
      <p:sp>
        <p:nvSpPr>
          <p:cNvPr id="25" name="object 25"/>
          <p:cNvSpPr/>
          <p:nvPr/>
        </p:nvSpPr>
        <p:spPr>
          <a:xfrm>
            <a:off x="1988566" y="1965959"/>
            <a:ext cx="427990" cy="269875"/>
          </a:xfrm>
          <a:custGeom>
            <a:avLst/>
            <a:gdLst/>
            <a:ahLst/>
            <a:cxnLst/>
            <a:rect l="l" t="t" r="r" b="b"/>
            <a:pathLst>
              <a:path w="427989" h="269875">
                <a:moveTo>
                  <a:pt x="46735" y="225044"/>
                </a:moveTo>
                <a:lnTo>
                  <a:pt x="0" y="254000"/>
                </a:lnTo>
                <a:lnTo>
                  <a:pt x="9651" y="269494"/>
                </a:lnTo>
                <a:lnTo>
                  <a:pt x="56260" y="240664"/>
                </a:lnTo>
                <a:lnTo>
                  <a:pt x="46735" y="225044"/>
                </a:lnTo>
                <a:close/>
              </a:path>
              <a:path w="427989" h="269875">
                <a:moveTo>
                  <a:pt x="108838" y="186562"/>
                </a:moveTo>
                <a:lnTo>
                  <a:pt x="62229" y="215519"/>
                </a:lnTo>
                <a:lnTo>
                  <a:pt x="71881" y="231012"/>
                </a:lnTo>
                <a:lnTo>
                  <a:pt x="118490" y="202184"/>
                </a:lnTo>
                <a:lnTo>
                  <a:pt x="108838" y="186562"/>
                </a:lnTo>
                <a:close/>
              </a:path>
              <a:path w="427989" h="269875">
                <a:moveTo>
                  <a:pt x="171069" y="148081"/>
                </a:moveTo>
                <a:lnTo>
                  <a:pt x="124459" y="176911"/>
                </a:lnTo>
                <a:lnTo>
                  <a:pt x="134111" y="192531"/>
                </a:lnTo>
                <a:lnTo>
                  <a:pt x="180720" y="163703"/>
                </a:lnTo>
                <a:lnTo>
                  <a:pt x="171069" y="148081"/>
                </a:lnTo>
                <a:close/>
              </a:path>
              <a:path w="427989" h="269875">
                <a:moveTo>
                  <a:pt x="233298" y="109600"/>
                </a:moveTo>
                <a:lnTo>
                  <a:pt x="186689" y="138430"/>
                </a:lnTo>
                <a:lnTo>
                  <a:pt x="196341" y="154050"/>
                </a:lnTo>
                <a:lnTo>
                  <a:pt x="242950" y="125094"/>
                </a:lnTo>
                <a:lnTo>
                  <a:pt x="233298" y="109600"/>
                </a:lnTo>
                <a:close/>
              </a:path>
              <a:path w="427989" h="269875">
                <a:moveTo>
                  <a:pt x="295528" y="71119"/>
                </a:moveTo>
                <a:lnTo>
                  <a:pt x="248919" y="99949"/>
                </a:lnTo>
                <a:lnTo>
                  <a:pt x="258571" y="115569"/>
                </a:lnTo>
                <a:lnTo>
                  <a:pt x="305181" y="86613"/>
                </a:lnTo>
                <a:lnTo>
                  <a:pt x="295528" y="71119"/>
                </a:lnTo>
                <a:close/>
              </a:path>
              <a:path w="427989" h="269875">
                <a:moveTo>
                  <a:pt x="357758" y="32512"/>
                </a:moveTo>
                <a:lnTo>
                  <a:pt x="311150" y="61468"/>
                </a:lnTo>
                <a:lnTo>
                  <a:pt x="320675" y="76962"/>
                </a:lnTo>
                <a:lnTo>
                  <a:pt x="367410" y="48132"/>
                </a:lnTo>
                <a:lnTo>
                  <a:pt x="357758" y="32512"/>
                </a:lnTo>
                <a:close/>
              </a:path>
              <a:path w="427989" h="269875">
                <a:moveTo>
                  <a:pt x="427735" y="0"/>
                </a:moveTo>
                <a:lnTo>
                  <a:pt x="342900" y="7619"/>
                </a:lnTo>
                <a:lnTo>
                  <a:pt x="383031" y="72517"/>
                </a:lnTo>
                <a:lnTo>
                  <a:pt x="427735" y="0"/>
                </a:lnTo>
                <a:close/>
              </a:path>
            </a:pathLst>
          </a:custGeom>
          <a:solidFill>
            <a:srgbClr val="FF0000"/>
          </a:solidFill>
        </p:spPr>
        <p:txBody>
          <a:bodyPr wrap="square" lIns="0" tIns="0" rIns="0" bIns="0" rtlCol="0"/>
          <a:lstStyle/>
          <a:p>
            <a:endParaRPr/>
          </a:p>
        </p:txBody>
      </p:sp>
      <p:sp>
        <p:nvSpPr>
          <p:cNvPr id="26" name="object 26"/>
          <p:cNvSpPr/>
          <p:nvPr/>
        </p:nvSpPr>
        <p:spPr>
          <a:xfrm>
            <a:off x="1993138" y="2202814"/>
            <a:ext cx="375285" cy="76200"/>
          </a:xfrm>
          <a:custGeom>
            <a:avLst/>
            <a:gdLst/>
            <a:ahLst/>
            <a:cxnLst/>
            <a:rect l="l" t="t" r="r" b="b"/>
            <a:pathLst>
              <a:path w="375285" h="76200">
                <a:moveTo>
                  <a:pt x="507" y="19176"/>
                </a:moveTo>
                <a:lnTo>
                  <a:pt x="0" y="37464"/>
                </a:lnTo>
                <a:lnTo>
                  <a:pt x="54737" y="39243"/>
                </a:lnTo>
                <a:lnTo>
                  <a:pt x="55372" y="20955"/>
                </a:lnTo>
                <a:lnTo>
                  <a:pt x="507" y="19176"/>
                </a:lnTo>
                <a:close/>
              </a:path>
              <a:path w="375285" h="76200">
                <a:moveTo>
                  <a:pt x="73660" y="21589"/>
                </a:moveTo>
                <a:lnTo>
                  <a:pt x="73025" y="39877"/>
                </a:lnTo>
                <a:lnTo>
                  <a:pt x="127888" y="41656"/>
                </a:lnTo>
                <a:lnTo>
                  <a:pt x="128524" y="23368"/>
                </a:lnTo>
                <a:lnTo>
                  <a:pt x="73660" y="21589"/>
                </a:lnTo>
                <a:close/>
              </a:path>
              <a:path w="375285" h="76200">
                <a:moveTo>
                  <a:pt x="146812" y="24002"/>
                </a:moveTo>
                <a:lnTo>
                  <a:pt x="146176" y="42290"/>
                </a:lnTo>
                <a:lnTo>
                  <a:pt x="201041" y="44068"/>
                </a:lnTo>
                <a:lnTo>
                  <a:pt x="201675" y="25781"/>
                </a:lnTo>
                <a:lnTo>
                  <a:pt x="146812" y="24002"/>
                </a:lnTo>
                <a:close/>
              </a:path>
              <a:path w="375285" h="76200">
                <a:moveTo>
                  <a:pt x="219837" y="26415"/>
                </a:moveTo>
                <a:lnTo>
                  <a:pt x="219329" y="44704"/>
                </a:lnTo>
                <a:lnTo>
                  <a:pt x="274066" y="46481"/>
                </a:lnTo>
                <a:lnTo>
                  <a:pt x="274700" y="28193"/>
                </a:lnTo>
                <a:lnTo>
                  <a:pt x="219837" y="26415"/>
                </a:lnTo>
                <a:close/>
              </a:path>
              <a:path w="375285" h="76200">
                <a:moveTo>
                  <a:pt x="300228" y="0"/>
                </a:moveTo>
                <a:lnTo>
                  <a:pt x="299264" y="28912"/>
                </a:lnTo>
                <a:lnTo>
                  <a:pt x="311912" y="29337"/>
                </a:lnTo>
                <a:lnTo>
                  <a:pt x="311404" y="47625"/>
                </a:lnTo>
                <a:lnTo>
                  <a:pt x="298640" y="47625"/>
                </a:lnTo>
                <a:lnTo>
                  <a:pt x="297688" y="76200"/>
                </a:lnTo>
                <a:lnTo>
                  <a:pt x="359940" y="47625"/>
                </a:lnTo>
                <a:lnTo>
                  <a:pt x="311404" y="47625"/>
                </a:lnTo>
                <a:lnTo>
                  <a:pt x="298654" y="47200"/>
                </a:lnTo>
                <a:lnTo>
                  <a:pt x="360866" y="47200"/>
                </a:lnTo>
                <a:lnTo>
                  <a:pt x="375157" y="40639"/>
                </a:lnTo>
                <a:lnTo>
                  <a:pt x="300228" y="0"/>
                </a:lnTo>
                <a:close/>
              </a:path>
              <a:path w="375285" h="76200">
                <a:moveTo>
                  <a:pt x="299264" y="28912"/>
                </a:moveTo>
                <a:lnTo>
                  <a:pt x="298654" y="47200"/>
                </a:lnTo>
                <a:lnTo>
                  <a:pt x="311404" y="47625"/>
                </a:lnTo>
                <a:lnTo>
                  <a:pt x="311912" y="29337"/>
                </a:lnTo>
                <a:lnTo>
                  <a:pt x="299264" y="28912"/>
                </a:lnTo>
                <a:close/>
              </a:path>
              <a:path w="375285" h="76200">
                <a:moveTo>
                  <a:pt x="292988" y="28701"/>
                </a:moveTo>
                <a:lnTo>
                  <a:pt x="292354" y="46989"/>
                </a:lnTo>
                <a:lnTo>
                  <a:pt x="298654" y="47200"/>
                </a:lnTo>
                <a:lnTo>
                  <a:pt x="299264" y="28912"/>
                </a:lnTo>
                <a:lnTo>
                  <a:pt x="292988" y="28701"/>
                </a:lnTo>
                <a:close/>
              </a:path>
            </a:pathLst>
          </a:custGeom>
          <a:solidFill>
            <a:srgbClr val="FF0000"/>
          </a:solidFill>
        </p:spPr>
        <p:txBody>
          <a:bodyPr wrap="square" lIns="0" tIns="0" rIns="0" bIns="0" rtlCol="0"/>
          <a:lstStyle/>
          <a:p>
            <a:endParaRPr/>
          </a:p>
        </p:txBody>
      </p:sp>
      <p:sp>
        <p:nvSpPr>
          <p:cNvPr id="27" name="object 27"/>
          <p:cNvSpPr txBox="1"/>
          <p:nvPr/>
        </p:nvSpPr>
        <p:spPr>
          <a:xfrm>
            <a:off x="2993390" y="2671889"/>
            <a:ext cx="1600200" cy="517962"/>
          </a:xfrm>
          <a:prstGeom prst="rect">
            <a:avLst/>
          </a:prstGeom>
        </p:spPr>
        <p:txBody>
          <a:bodyPr vert="horz" wrap="square" lIns="0" tIns="8890" rIns="0" bIns="0" rtlCol="0">
            <a:spAutoFit/>
          </a:bodyPr>
          <a:lstStyle/>
          <a:p>
            <a:pPr marL="12065" marR="5080" algn="ctr">
              <a:lnSpc>
                <a:spcPct val="105000"/>
              </a:lnSpc>
              <a:spcBef>
                <a:spcPts val="70"/>
              </a:spcBef>
            </a:pPr>
            <a:r>
              <a:rPr sz="1050" spc="20" dirty="0">
                <a:solidFill>
                  <a:srgbClr val="5AAAF9"/>
                </a:solidFill>
                <a:latin typeface="Arial"/>
                <a:cs typeface="Arial"/>
              </a:rPr>
              <a:t>A </a:t>
            </a:r>
            <a:r>
              <a:rPr sz="1050" dirty="0">
                <a:solidFill>
                  <a:srgbClr val="5AAAF9"/>
                </a:solidFill>
                <a:latin typeface="Arial"/>
                <a:cs typeface="Arial"/>
              </a:rPr>
              <a:t>designated </a:t>
            </a:r>
            <a:r>
              <a:rPr sz="1050" spc="-5" dirty="0">
                <a:solidFill>
                  <a:srgbClr val="5AAAF9"/>
                </a:solidFill>
                <a:latin typeface="Arial"/>
                <a:cs typeface="Arial"/>
              </a:rPr>
              <a:t>peer  </a:t>
            </a:r>
            <a:r>
              <a:rPr sz="1050" dirty="0">
                <a:solidFill>
                  <a:srgbClr val="5AAAF9"/>
                </a:solidFill>
                <a:latin typeface="Arial"/>
                <a:cs typeface="Arial"/>
              </a:rPr>
              <a:t>creates </a:t>
            </a:r>
            <a:r>
              <a:rPr sz="1050" spc="15" dirty="0">
                <a:solidFill>
                  <a:srgbClr val="5AAAF9"/>
                </a:solidFill>
                <a:latin typeface="Arial"/>
                <a:cs typeface="Arial"/>
              </a:rPr>
              <a:t>a </a:t>
            </a:r>
            <a:r>
              <a:rPr sz="1050" dirty="0">
                <a:solidFill>
                  <a:srgbClr val="5AAAF9"/>
                </a:solidFill>
                <a:latin typeface="Arial"/>
                <a:cs typeface="Arial"/>
              </a:rPr>
              <a:t>block </a:t>
            </a:r>
            <a:r>
              <a:rPr sz="1050" spc="-5" dirty="0" smtClean="0">
                <a:solidFill>
                  <a:srgbClr val="5AAAF9"/>
                </a:solidFill>
                <a:latin typeface="Arial"/>
                <a:cs typeface="Arial"/>
              </a:rPr>
              <a:t>containing </a:t>
            </a:r>
            <a:r>
              <a:rPr sz="1050" dirty="0">
                <a:solidFill>
                  <a:srgbClr val="5AAAF9"/>
                </a:solidFill>
                <a:latin typeface="Arial"/>
                <a:cs typeface="Arial"/>
              </a:rPr>
              <a:t>the </a:t>
            </a:r>
            <a:r>
              <a:rPr sz="1050" spc="5" dirty="0" smtClean="0">
                <a:solidFill>
                  <a:srgbClr val="5AAAF9"/>
                </a:solidFill>
                <a:latin typeface="Arial"/>
                <a:cs typeface="Arial"/>
              </a:rPr>
              <a:t>transaction</a:t>
            </a:r>
            <a:endParaRPr sz="1050" dirty="0">
              <a:latin typeface="Arial"/>
              <a:cs typeface="Arial"/>
            </a:endParaRPr>
          </a:p>
        </p:txBody>
      </p:sp>
      <p:sp>
        <p:nvSpPr>
          <p:cNvPr id="28" name="object 28"/>
          <p:cNvSpPr/>
          <p:nvPr/>
        </p:nvSpPr>
        <p:spPr>
          <a:xfrm>
            <a:off x="3195827" y="1531619"/>
            <a:ext cx="1271270" cy="1115695"/>
          </a:xfrm>
          <a:custGeom>
            <a:avLst/>
            <a:gdLst/>
            <a:ahLst/>
            <a:cxnLst/>
            <a:rect l="l" t="t" r="r" b="b"/>
            <a:pathLst>
              <a:path w="1271270" h="1115695">
                <a:moveTo>
                  <a:pt x="0" y="185927"/>
                </a:moveTo>
                <a:lnTo>
                  <a:pt x="6636" y="136480"/>
                </a:lnTo>
                <a:lnTo>
                  <a:pt x="25367" y="92060"/>
                </a:lnTo>
                <a:lnTo>
                  <a:pt x="54419" y="54435"/>
                </a:lnTo>
                <a:lnTo>
                  <a:pt x="92023" y="25371"/>
                </a:lnTo>
                <a:lnTo>
                  <a:pt x="136407" y="6637"/>
                </a:lnTo>
                <a:lnTo>
                  <a:pt x="185800" y="0"/>
                </a:lnTo>
                <a:lnTo>
                  <a:pt x="1085214" y="0"/>
                </a:lnTo>
                <a:lnTo>
                  <a:pt x="1134608" y="6637"/>
                </a:lnTo>
                <a:lnTo>
                  <a:pt x="1178992" y="25371"/>
                </a:lnTo>
                <a:lnTo>
                  <a:pt x="1216596" y="54435"/>
                </a:lnTo>
                <a:lnTo>
                  <a:pt x="1245648" y="92060"/>
                </a:lnTo>
                <a:lnTo>
                  <a:pt x="1264379" y="136480"/>
                </a:lnTo>
                <a:lnTo>
                  <a:pt x="1271016" y="185927"/>
                </a:lnTo>
                <a:lnTo>
                  <a:pt x="1271016" y="929639"/>
                </a:lnTo>
                <a:lnTo>
                  <a:pt x="1264379" y="979087"/>
                </a:lnTo>
                <a:lnTo>
                  <a:pt x="1245648" y="1023507"/>
                </a:lnTo>
                <a:lnTo>
                  <a:pt x="1216596" y="1061132"/>
                </a:lnTo>
                <a:lnTo>
                  <a:pt x="1178992" y="1090196"/>
                </a:lnTo>
                <a:lnTo>
                  <a:pt x="1134608" y="1108930"/>
                </a:lnTo>
                <a:lnTo>
                  <a:pt x="1085214" y="1115568"/>
                </a:lnTo>
                <a:lnTo>
                  <a:pt x="185800" y="1115568"/>
                </a:lnTo>
                <a:lnTo>
                  <a:pt x="136407" y="1108930"/>
                </a:lnTo>
                <a:lnTo>
                  <a:pt x="92023" y="1090196"/>
                </a:lnTo>
                <a:lnTo>
                  <a:pt x="54419" y="1061132"/>
                </a:lnTo>
                <a:lnTo>
                  <a:pt x="25367" y="1023507"/>
                </a:lnTo>
                <a:lnTo>
                  <a:pt x="6636" y="979087"/>
                </a:lnTo>
                <a:lnTo>
                  <a:pt x="0" y="929639"/>
                </a:lnTo>
                <a:lnTo>
                  <a:pt x="0" y="185927"/>
                </a:lnTo>
                <a:close/>
              </a:path>
            </a:pathLst>
          </a:custGeom>
          <a:ln w="9161">
            <a:solidFill>
              <a:srgbClr val="5AAAF9"/>
            </a:solidFill>
          </a:ln>
        </p:spPr>
        <p:txBody>
          <a:bodyPr wrap="square" lIns="0" tIns="0" rIns="0" bIns="0" rtlCol="0"/>
          <a:lstStyle/>
          <a:p>
            <a:endParaRPr/>
          </a:p>
        </p:txBody>
      </p:sp>
      <p:sp>
        <p:nvSpPr>
          <p:cNvPr id="29" name="object 29"/>
          <p:cNvSpPr/>
          <p:nvPr/>
        </p:nvSpPr>
        <p:spPr>
          <a:xfrm>
            <a:off x="3634740" y="1824227"/>
            <a:ext cx="192405" cy="238125"/>
          </a:xfrm>
          <a:custGeom>
            <a:avLst/>
            <a:gdLst/>
            <a:ahLst/>
            <a:cxnLst/>
            <a:rect l="l" t="t" r="r" b="b"/>
            <a:pathLst>
              <a:path w="192404" h="238125">
                <a:moveTo>
                  <a:pt x="0" y="237744"/>
                </a:moveTo>
                <a:lnTo>
                  <a:pt x="192024" y="237744"/>
                </a:lnTo>
                <a:lnTo>
                  <a:pt x="192024" y="0"/>
                </a:lnTo>
                <a:lnTo>
                  <a:pt x="0" y="0"/>
                </a:lnTo>
                <a:lnTo>
                  <a:pt x="0" y="237744"/>
                </a:lnTo>
                <a:close/>
              </a:path>
            </a:pathLst>
          </a:custGeom>
          <a:ln w="9161">
            <a:solidFill>
              <a:srgbClr val="4178BD"/>
            </a:solidFill>
          </a:ln>
        </p:spPr>
        <p:txBody>
          <a:bodyPr wrap="square" lIns="0" tIns="0" rIns="0" bIns="0" rtlCol="0"/>
          <a:lstStyle/>
          <a:p>
            <a:endParaRPr/>
          </a:p>
        </p:txBody>
      </p:sp>
      <p:sp>
        <p:nvSpPr>
          <p:cNvPr id="30" name="object 30"/>
          <p:cNvSpPr/>
          <p:nvPr/>
        </p:nvSpPr>
        <p:spPr>
          <a:xfrm>
            <a:off x="3657600" y="1874519"/>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31" name="object 31"/>
          <p:cNvSpPr/>
          <p:nvPr/>
        </p:nvSpPr>
        <p:spPr>
          <a:xfrm>
            <a:off x="3657600" y="1929383"/>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32" name="object 32"/>
          <p:cNvSpPr/>
          <p:nvPr/>
        </p:nvSpPr>
        <p:spPr>
          <a:xfrm>
            <a:off x="3657600" y="1984247"/>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33" name="object 33"/>
          <p:cNvSpPr/>
          <p:nvPr/>
        </p:nvSpPr>
        <p:spPr>
          <a:xfrm>
            <a:off x="3241548" y="1641347"/>
            <a:ext cx="1225550" cy="878205"/>
          </a:xfrm>
          <a:custGeom>
            <a:avLst/>
            <a:gdLst/>
            <a:ahLst/>
            <a:cxnLst/>
            <a:rect l="l" t="t" r="r" b="b"/>
            <a:pathLst>
              <a:path w="1225550" h="878205">
                <a:moveTo>
                  <a:pt x="0" y="438912"/>
                </a:moveTo>
                <a:lnTo>
                  <a:pt x="2503" y="398956"/>
                </a:lnTo>
                <a:lnTo>
                  <a:pt x="9871" y="360006"/>
                </a:lnTo>
                <a:lnTo>
                  <a:pt x="21886" y="322218"/>
                </a:lnTo>
                <a:lnTo>
                  <a:pt x="38332" y="285745"/>
                </a:lnTo>
                <a:lnTo>
                  <a:pt x="58992" y="250743"/>
                </a:lnTo>
                <a:lnTo>
                  <a:pt x="83650" y="217367"/>
                </a:lnTo>
                <a:lnTo>
                  <a:pt x="112090" y="185771"/>
                </a:lnTo>
                <a:lnTo>
                  <a:pt x="144096" y="156110"/>
                </a:lnTo>
                <a:lnTo>
                  <a:pt x="179451" y="128539"/>
                </a:lnTo>
                <a:lnTo>
                  <a:pt x="217938" y="103213"/>
                </a:lnTo>
                <a:lnTo>
                  <a:pt x="259341" y="80287"/>
                </a:lnTo>
                <a:lnTo>
                  <a:pt x="303445" y="59915"/>
                </a:lnTo>
                <a:lnTo>
                  <a:pt x="350032" y="42253"/>
                </a:lnTo>
                <a:lnTo>
                  <a:pt x="398886" y="27454"/>
                </a:lnTo>
                <a:lnTo>
                  <a:pt x="449791" y="15675"/>
                </a:lnTo>
                <a:lnTo>
                  <a:pt x="502531" y="7070"/>
                </a:lnTo>
                <a:lnTo>
                  <a:pt x="556888" y="1793"/>
                </a:lnTo>
                <a:lnTo>
                  <a:pt x="612648" y="0"/>
                </a:lnTo>
                <a:lnTo>
                  <a:pt x="668407" y="1793"/>
                </a:lnTo>
                <a:lnTo>
                  <a:pt x="722764" y="7070"/>
                </a:lnTo>
                <a:lnTo>
                  <a:pt x="775504" y="15675"/>
                </a:lnTo>
                <a:lnTo>
                  <a:pt x="826409" y="27454"/>
                </a:lnTo>
                <a:lnTo>
                  <a:pt x="875263" y="42253"/>
                </a:lnTo>
                <a:lnTo>
                  <a:pt x="921850" y="59915"/>
                </a:lnTo>
                <a:lnTo>
                  <a:pt x="965954" y="80287"/>
                </a:lnTo>
                <a:lnTo>
                  <a:pt x="1007357" y="103213"/>
                </a:lnTo>
                <a:lnTo>
                  <a:pt x="1045845" y="128539"/>
                </a:lnTo>
                <a:lnTo>
                  <a:pt x="1081199" y="156110"/>
                </a:lnTo>
                <a:lnTo>
                  <a:pt x="1113205" y="185771"/>
                </a:lnTo>
                <a:lnTo>
                  <a:pt x="1141645" y="217367"/>
                </a:lnTo>
                <a:lnTo>
                  <a:pt x="1166303" y="250743"/>
                </a:lnTo>
                <a:lnTo>
                  <a:pt x="1186963" y="285745"/>
                </a:lnTo>
                <a:lnTo>
                  <a:pt x="1203409" y="322218"/>
                </a:lnTo>
                <a:lnTo>
                  <a:pt x="1215424" y="360006"/>
                </a:lnTo>
                <a:lnTo>
                  <a:pt x="1222792" y="398956"/>
                </a:lnTo>
                <a:lnTo>
                  <a:pt x="1225296" y="438912"/>
                </a:lnTo>
                <a:lnTo>
                  <a:pt x="1222792" y="478867"/>
                </a:lnTo>
                <a:lnTo>
                  <a:pt x="1215424" y="517817"/>
                </a:lnTo>
                <a:lnTo>
                  <a:pt x="1203409" y="555605"/>
                </a:lnTo>
                <a:lnTo>
                  <a:pt x="1186963" y="592078"/>
                </a:lnTo>
                <a:lnTo>
                  <a:pt x="1166303" y="627080"/>
                </a:lnTo>
                <a:lnTo>
                  <a:pt x="1141645" y="660456"/>
                </a:lnTo>
                <a:lnTo>
                  <a:pt x="1113205" y="692052"/>
                </a:lnTo>
                <a:lnTo>
                  <a:pt x="1081199" y="721713"/>
                </a:lnTo>
                <a:lnTo>
                  <a:pt x="1045844" y="749284"/>
                </a:lnTo>
                <a:lnTo>
                  <a:pt x="1007357" y="774610"/>
                </a:lnTo>
                <a:lnTo>
                  <a:pt x="965954" y="797536"/>
                </a:lnTo>
                <a:lnTo>
                  <a:pt x="921850" y="817908"/>
                </a:lnTo>
                <a:lnTo>
                  <a:pt x="875263" y="835570"/>
                </a:lnTo>
                <a:lnTo>
                  <a:pt x="826409" y="850369"/>
                </a:lnTo>
                <a:lnTo>
                  <a:pt x="775504" y="862148"/>
                </a:lnTo>
                <a:lnTo>
                  <a:pt x="722764" y="870753"/>
                </a:lnTo>
                <a:lnTo>
                  <a:pt x="668407" y="876030"/>
                </a:lnTo>
                <a:lnTo>
                  <a:pt x="612648" y="877824"/>
                </a:lnTo>
                <a:lnTo>
                  <a:pt x="556888" y="876030"/>
                </a:lnTo>
                <a:lnTo>
                  <a:pt x="502531" y="870753"/>
                </a:lnTo>
                <a:lnTo>
                  <a:pt x="449791" y="862148"/>
                </a:lnTo>
                <a:lnTo>
                  <a:pt x="398886" y="850369"/>
                </a:lnTo>
                <a:lnTo>
                  <a:pt x="350032" y="835570"/>
                </a:lnTo>
                <a:lnTo>
                  <a:pt x="303445" y="817908"/>
                </a:lnTo>
                <a:lnTo>
                  <a:pt x="259341" y="797536"/>
                </a:lnTo>
                <a:lnTo>
                  <a:pt x="217938" y="774610"/>
                </a:lnTo>
                <a:lnTo>
                  <a:pt x="179450" y="749284"/>
                </a:lnTo>
                <a:lnTo>
                  <a:pt x="144096" y="721713"/>
                </a:lnTo>
                <a:lnTo>
                  <a:pt x="112090" y="692052"/>
                </a:lnTo>
                <a:lnTo>
                  <a:pt x="83650" y="660456"/>
                </a:lnTo>
                <a:lnTo>
                  <a:pt x="58992" y="627080"/>
                </a:lnTo>
                <a:lnTo>
                  <a:pt x="38332" y="592078"/>
                </a:lnTo>
                <a:lnTo>
                  <a:pt x="21886" y="555605"/>
                </a:lnTo>
                <a:lnTo>
                  <a:pt x="9871" y="517817"/>
                </a:lnTo>
                <a:lnTo>
                  <a:pt x="2503" y="478867"/>
                </a:lnTo>
                <a:lnTo>
                  <a:pt x="0" y="438912"/>
                </a:lnTo>
                <a:close/>
              </a:path>
            </a:pathLst>
          </a:custGeom>
          <a:ln w="9161">
            <a:solidFill>
              <a:srgbClr val="4178BD"/>
            </a:solidFill>
          </a:ln>
        </p:spPr>
        <p:txBody>
          <a:bodyPr wrap="square" lIns="0" tIns="0" rIns="0" bIns="0" rtlCol="0"/>
          <a:lstStyle/>
          <a:p>
            <a:endParaRPr/>
          </a:p>
        </p:txBody>
      </p:sp>
      <p:sp>
        <p:nvSpPr>
          <p:cNvPr id="34" name="object 34"/>
          <p:cNvSpPr/>
          <p:nvPr/>
        </p:nvSpPr>
        <p:spPr>
          <a:xfrm>
            <a:off x="3488435" y="1769363"/>
            <a:ext cx="786765" cy="567055"/>
          </a:xfrm>
          <a:custGeom>
            <a:avLst/>
            <a:gdLst/>
            <a:ahLst/>
            <a:cxnLst/>
            <a:rect l="l" t="t" r="r" b="b"/>
            <a:pathLst>
              <a:path w="786764" h="567055">
                <a:moveTo>
                  <a:pt x="0" y="566928"/>
                </a:moveTo>
                <a:lnTo>
                  <a:pt x="786384" y="566928"/>
                </a:lnTo>
                <a:lnTo>
                  <a:pt x="786384" y="0"/>
                </a:lnTo>
                <a:lnTo>
                  <a:pt x="0" y="0"/>
                </a:lnTo>
                <a:lnTo>
                  <a:pt x="0" y="566928"/>
                </a:lnTo>
                <a:close/>
              </a:path>
            </a:pathLst>
          </a:custGeom>
          <a:ln w="9161">
            <a:solidFill>
              <a:srgbClr val="FF0000"/>
            </a:solidFill>
            <a:prstDash val="sysDash"/>
          </a:ln>
        </p:spPr>
        <p:txBody>
          <a:bodyPr wrap="square" lIns="0" tIns="0" rIns="0" bIns="0" rtlCol="0"/>
          <a:lstStyle/>
          <a:p>
            <a:endParaRPr/>
          </a:p>
        </p:txBody>
      </p:sp>
      <p:sp>
        <p:nvSpPr>
          <p:cNvPr id="35" name="object 35"/>
          <p:cNvSpPr/>
          <p:nvPr/>
        </p:nvSpPr>
        <p:spPr>
          <a:xfrm>
            <a:off x="3909059" y="1796795"/>
            <a:ext cx="201295" cy="228600"/>
          </a:xfrm>
          <a:custGeom>
            <a:avLst/>
            <a:gdLst/>
            <a:ahLst/>
            <a:cxnLst/>
            <a:rect l="l" t="t" r="r" b="b"/>
            <a:pathLst>
              <a:path w="201295" h="228600">
                <a:moveTo>
                  <a:pt x="0" y="228600"/>
                </a:moveTo>
                <a:lnTo>
                  <a:pt x="201167" y="228600"/>
                </a:lnTo>
                <a:lnTo>
                  <a:pt x="201167" y="0"/>
                </a:lnTo>
                <a:lnTo>
                  <a:pt x="0" y="0"/>
                </a:lnTo>
                <a:lnTo>
                  <a:pt x="0" y="228600"/>
                </a:lnTo>
                <a:close/>
              </a:path>
            </a:pathLst>
          </a:custGeom>
          <a:ln w="9161">
            <a:solidFill>
              <a:srgbClr val="4178BD"/>
            </a:solidFill>
          </a:ln>
        </p:spPr>
        <p:txBody>
          <a:bodyPr wrap="square" lIns="0" tIns="0" rIns="0" bIns="0" rtlCol="0"/>
          <a:lstStyle/>
          <a:p>
            <a:endParaRPr/>
          </a:p>
        </p:txBody>
      </p:sp>
      <p:sp>
        <p:nvSpPr>
          <p:cNvPr id="36" name="object 36"/>
          <p:cNvSpPr/>
          <p:nvPr/>
        </p:nvSpPr>
        <p:spPr>
          <a:xfrm>
            <a:off x="3931920" y="1837943"/>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37" name="object 37"/>
          <p:cNvSpPr/>
          <p:nvPr/>
        </p:nvSpPr>
        <p:spPr>
          <a:xfrm>
            <a:off x="3941064" y="1892807"/>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38" name="object 38"/>
          <p:cNvSpPr/>
          <p:nvPr/>
        </p:nvSpPr>
        <p:spPr>
          <a:xfrm>
            <a:off x="3941064" y="1947671"/>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39" name="object 39"/>
          <p:cNvSpPr/>
          <p:nvPr/>
        </p:nvSpPr>
        <p:spPr>
          <a:xfrm>
            <a:off x="3881628" y="2061971"/>
            <a:ext cx="201295" cy="238125"/>
          </a:xfrm>
          <a:custGeom>
            <a:avLst/>
            <a:gdLst/>
            <a:ahLst/>
            <a:cxnLst/>
            <a:rect l="l" t="t" r="r" b="b"/>
            <a:pathLst>
              <a:path w="201295" h="238125">
                <a:moveTo>
                  <a:pt x="0" y="237744"/>
                </a:moveTo>
                <a:lnTo>
                  <a:pt x="201167" y="237744"/>
                </a:lnTo>
                <a:lnTo>
                  <a:pt x="201167" y="0"/>
                </a:lnTo>
                <a:lnTo>
                  <a:pt x="0" y="0"/>
                </a:lnTo>
                <a:lnTo>
                  <a:pt x="0" y="237744"/>
                </a:lnTo>
                <a:close/>
              </a:path>
            </a:pathLst>
          </a:custGeom>
          <a:ln w="9161">
            <a:solidFill>
              <a:srgbClr val="4178BD"/>
            </a:solidFill>
          </a:ln>
        </p:spPr>
        <p:txBody>
          <a:bodyPr wrap="square" lIns="0" tIns="0" rIns="0" bIns="0" rtlCol="0"/>
          <a:lstStyle/>
          <a:p>
            <a:endParaRPr/>
          </a:p>
        </p:txBody>
      </p:sp>
      <p:sp>
        <p:nvSpPr>
          <p:cNvPr id="40" name="object 40"/>
          <p:cNvSpPr/>
          <p:nvPr/>
        </p:nvSpPr>
        <p:spPr>
          <a:xfrm>
            <a:off x="3904488" y="2112263"/>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41" name="object 41"/>
          <p:cNvSpPr/>
          <p:nvPr/>
        </p:nvSpPr>
        <p:spPr>
          <a:xfrm>
            <a:off x="3904488" y="2157983"/>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42" name="object 42"/>
          <p:cNvSpPr/>
          <p:nvPr/>
        </p:nvSpPr>
        <p:spPr>
          <a:xfrm>
            <a:off x="3904488" y="2221991"/>
            <a:ext cx="135890" cy="0"/>
          </a:xfrm>
          <a:custGeom>
            <a:avLst/>
            <a:gdLst/>
            <a:ahLst/>
            <a:cxnLst/>
            <a:rect l="l" t="t" r="r" b="b"/>
            <a:pathLst>
              <a:path w="135889">
                <a:moveTo>
                  <a:pt x="0" y="0"/>
                </a:moveTo>
                <a:lnTo>
                  <a:pt x="135762" y="0"/>
                </a:lnTo>
              </a:path>
            </a:pathLst>
          </a:custGeom>
          <a:ln w="18304">
            <a:solidFill>
              <a:srgbClr val="4178BD"/>
            </a:solidFill>
          </a:ln>
        </p:spPr>
        <p:txBody>
          <a:bodyPr wrap="square" lIns="0" tIns="0" rIns="0" bIns="0" rtlCol="0"/>
          <a:lstStyle/>
          <a:p>
            <a:endParaRPr/>
          </a:p>
        </p:txBody>
      </p:sp>
      <p:sp>
        <p:nvSpPr>
          <p:cNvPr id="43" name="object 43"/>
          <p:cNvSpPr/>
          <p:nvPr/>
        </p:nvSpPr>
        <p:spPr>
          <a:xfrm>
            <a:off x="4768596" y="1531619"/>
            <a:ext cx="1262380" cy="1115695"/>
          </a:xfrm>
          <a:custGeom>
            <a:avLst/>
            <a:gdLst/>
            <a:ahLst/>
            <a:cxnLst/>
            <a:rect l="l" t="t" r="r" b="b"/>
            <a:pathLst>
              <a:path w="1262379" h="1115695">
                <a:moveTo>
                  <a:pt x="0" y="185927"/>
                </a:moveTo>
                <a:lnTo>
                  <a:pt x="6636" y="136480"/>
                </a:lnTo>
                <a:lnTo>
                  <a:pt x="25367" y="92060"/>
                </a:lnTo>
                <a:lnTo>
                  <a:pt x="54419" y="54435"/>
                </a:lnTo>
                <a:lnTo>
                  <a:pt x="92023" y="25371"/>
                </a:lnTo>
                <a:lnTo>
                  <a:pt x="136407" y="6637"/>
                </a:lnTo>
                <a:lnTo>
                  <a:pt x="185800" y="0"/>
                </a:lnTo>
                <a:lnTo>
                  <a:pt x="1076070" y="0"/>
                </a:lnTo>
                <a:lnTo>
                  <a:pt x="1125464" y="6637"/>
                </a:lnTo>
                <a:lnTo>
                  <a:pt x="1169848" y="25371"/>
                </a:lnTo>
                <a:lnTo>
                  <a:pt x="1207452" y="54435"/>
                </a:lnTo>
                <a:lnTo>
                  <a:pt x="1236504" y="92060"/>
                </a:lnTo>
                <a:lnTo>
                  <a:pt x="1255235" y="136480"/>
                </a:lnTo>
                <a:lnTo>
                  <a:pt x="1261871" y="185927"/>
                </a:lnTo>
                <a:lnTo>
                  <a:pt x="1261871" y="929639"/>
                </a:lnTo>
                <a:lnTo>
                  <a:pt x="1255235" y="979087"/>
                </a:lnTo>
                <a:lnTo>
                  <a:pt x="1236504" y="1023507"/>
                </a:lnTo>
                <a:lnTo>
                  <a:pt x="1207452" y="1061132"/>
                </a:lnTo>
                <a:lnTo>
                  <a:pt x="1169848" y="1090196"/>
                </a:lnTo>
                <a:lnTo>
                  <a:pt x="1125464" y="1108930"/>
                </a:lnTo>
                <a:lnTo>
                  <a:pt x="1076070" y="1115568"/>
                </a:lnTo>
                <a:lnTo>
                  <a:pt x="185800" y="1115568"/>
                </a:lnTo>
                <a:lnTo>
                  <a:pt x="136407" y="1108930"/>
                </a:lnTo>
                <a:lnTo>
                  <a:pt x="92023" y="1090196"/>
                </a:lnTo>
                <a:lnTo>
                  <a:pt x="54419" y="1061132"/>
                </a:lnTo>
                <a:lnTo>
                  <a:pt x="25367" y="1023507"/>
                </a:lnTo>
                <a:lnTo>
                  <a:pt x="6636" y="979087"/>
                </a:lnTo>
                <a:lnTo>
                  <a:pt x="0" y="929639"/>
                </a:lnTo>
                <a:lnTo>
                  <a:pt x="0" y="185927"/>
                </a:lnTo>
                <a:close/>
              </a:path>
            </a:pathLst>
          </a:custGeom>
          <a:ln w="9161">
            <a:solidFill>
              <a:srgbClr val="5AAAF9"/>
            </a:solidFill>
          </a:ln>
        </p:spPr>
        <p:txBody>
          <a:bodyPr wrap="square" lIns="0" tIns="0" rIns="0" bIns="0" rtlCol="0"/>
          <a:lstStyle/>
          <a:p>
            <a:endParaRPr/>
          </a:p>
        </p:txBody>
      </p:sp>
      <p:sp>
        <p:nvSpPr>
          <p:cNvPr id="44" name="object 44"/>
          <p:cNvSpPr txBox="1"/>
          <p:nvPr/>
        </p:nvSpPr>
        <p:spPr>
          <a:xfrm>
            <a:off x="4685273" y="2672143"/>
            <a:ext cx="1524000" cy="518604"/>
          </a:xfrm>
          <a:prstGeom prst="rect">
            <a:avLst/>
          </a:prstGeom>
        </p:spPr>
        <p:txBody>
          <a:bodyPr vert="horz" wrap="square" lIns="0" tIns="9525" rIns="0" bIns="0" rtlCol="0">
            <a:spAutoFit/>
          </a:bodyPr>
          <a:lstStyle/>
          <a:p>
            <a:pPr marL="12700" marR="5080" indent="1270" algn="ctr">
              <a:lnSpc>
                <a:spcPct val="104500"/>
              </a:lnSpc>
              <a:spcBef>
                <a:spcPts val="75"/>
              </a:spcBef>
            </a:pPr>
            <a:r>
              <a:rPr sz="1050" dirty="0">
                <a:solidFill>
                  <a:srgbClr val="5AAAF9"/>
                </a:solidFill>
                <a:latin typeface="Arial"/>
                <a:cs typeface="Arial"/>
              </a:rPr>
              <a:t>The </a:t>
            </a:r>
            <a:r>
              <a:rPr sz="1050" spc="-5" dirty="0">
                <a:solidFill>
                  <a:srgbClr val="5AAAF9"/>
                </a:solidFill>
                <a:latin typeface="Arial"/>
                <a:cs typeface="Arial"/>
              </a:rPr>
              <a:t>block’s  </a:t>
            </a:r>
            <a:r>
              <a:rPr sz="1050" dirty="0">
                <a:solidFill>
                  <a:srgbClr val="5AAAF9"/>
                </a:solidFill>
                <a:latin typeface="Arial"/>
                <a:cs typeface="Arial"/>
              </a:rPr>
              <a:t>transactions </a:t>
            </a:r>
            <a:r>
              <a:rPr sz="1050" spc="5" dirty="0">
                <a:solidFill>
                  <a:srgbClr val="5AAAF9"/>
                </a:solidFill>
                <a:latin typeface="Arial"/>
                <a:cs typeface="Arial"/>
              </a:rPr>
              <a:t>are </a:t>
            </a:r>
            <a:r>
              <a:rPr sz="1050" spc="-5" dirty="0" smtClean="0">
                <a:solidFill>
                  <a:srgbClr val="5AAAF9"/>
                </a:solidFill>
                <a:latin typeface="Arial"/>
                <a:cs typeface="Arial"/>
              </a:rPr>
              <a:t>executed </a:t>
            </a:r>
            <a:r>
              <a:rPr sz="1050" spc="-5" dirty="0">
                <a:solidFill>
                  <a:srgbClr val="5AAAF9"/>
                </a:solidFill>
                <a:latin typeface="Arial"/>
                <a:cs typeface="Arial"/>
              </a:rPr>
              <a:t>and </a:t>
            </a:r>
            <a:r>
              <a:rPr sz="1050" spc="-10" dirty="0" smtClean="0">
                <a:solidFill>
                  <a:srgbClr val="5AAAF9"/>
                </a:solidFill>
                <a:latin typeface="Arial"/>
                <a:cs typeface="Arial"/>
              </a:rPr>
              <a:t>output </a:t>
            </a:r>
            <a:r>
              <a:rPr sz="1050" spc="5" dirty="0">
                <a:solidFill>
                  <a:srgbClr val="5AAAF9"/>
                </a:solidFill>
                <a:latin typeface="Arial"/>
                <a:cs typeface="Arial"/>
              </a:rPr>
              <a:t>stored </a:t>
            </a:r>
            <a:r>
              <a:rPr sz="1050" dirty="0">
                <a:solidFill>
                  <a:srgbClr val="5AAAF9"/>
                </a:solidFill>
                <a:latin typeface="Arial"/>
                <a:cs typeface="Arial"/>
              </a:rPr>
              <a:t>in </a:t>
            </a:r>
            <a:r>
              <a:rPr sz="1050" spc="15" dirty="0">
                <a:solidFill>
                  <a:srgbClr val="5AAAF9"/>
                </a:solidFill>
                <a:latin typeface="Arial"/>
                <a:cs typeface="Arial"/>
              </a:rPr>
              <a:t>a </a:t>
            </a:r>
            <a:r>
              <a:rPr sz="1050" spc="-10" dirty="0" smtClean="0">
                <a:solidFill>
                  <a:srgbClr val="5AAAF9"/>
                </a:solidFill>
                <a:latin typeface="Arial"/>
                <a:cs typeface="Arial"/>
              </a:rPr>
              <a:t>delta</a:t>
            </a:r>
            <a:endParaRPr sz="1050" dirty="0">
              <a:latin typeface="Arial"/>
              <a:cs typeface="Arial"/>
            </a:endParaRPr>
          </a:p>
        </p:txBody>
      </p:sp>
      <p:sp>
        <p:nvSpPr>
          <p:cNvPr id="45" name="object 45"/>
          <p:cNvSpPr/>
          <p:nvPr/>
        </p:nvSpPr>
        <p:spPr>
          <a:xfrm>
            <a:off x="5038344" y="1783079"/>
            <a:ext cx="265175" cy="283463"/>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4786884" y="1632203"/>
            <a:ext cx="1225550" cy="868680"/>
          </a:xfrm>
          <a:custGeom>
            <a:avLst/>
            <a:gdLst/>
            <a:ahLst/>
            <a:cxnLst/>
            <a:rect l="l" t="t" r="r" b="b"/>
            <a:pathLst>
              <a:path w="1225550" h="868680">
                <a:moveTo>
                  <a:pt x="0" y="434339"/>
                </a:moveTo>
                <a:lnTo>
                  <a:pt x="2503" y="394802"/>
                </a:lnTo>
                <a:lnTo>
                  <a:pt x="9871" y="356260"/>
                </a:lnTo>
                <a:lnTo>
                  <a:pt x="21886" y="318867"/>
                </a:lnTo>
                <a:lnTo>
                  <a:pt x="38332" y="282775"/>
                </a:lnTo>
                <a:lnTo>
                  <a:pt x="58992" y="248138"/>
                </a:lnTo>
                <a:lnTo>
                  <a:pt x="83650" y="215109"/>
                </a:lnTo>
                <a:lnTo>
                  <a:pt x="112090" y="183842"/>
                </a:lnTo>
                <a:lnTo>
                  <a:pt x="144096" y="154490"/>
                </a:lnTo>
                <a:lnTo>
                  <a:pt x="179451" y="127206"/>
                </a:lnTo>
                <a:lnTo>
                  <a:pt x="217938" y="102143"/>
                </a:lnTo>
                <a:lnTo>
                  <a:pt x="259341" y="79455"/>
                </a:lnTo>
                <a:lnTo>
                  <a:pt x="303445" y="59294"/>
                </a:lnTo>
                <a:lnTo>
                  <a:pt x="350032" y="41815"/>
                </a:lnTo>
                <a:lnTo>
                  <a:pt x="398886" y="27170"/>
                </a:lnTo>
                <a:lnTo>
                  <a:pt x="449791" y="15513"/>
                </a:lnTo>
                <a:lnTo>
                  <a:pt x="502531" y="6997"/>
                </a:lnTo>
                <a:lnTo>
                  <a:pt x="556888" y="1774"/>
                </a:lnTo>
                <a:lnTo>
                  <a:pt x="612648" y="0"/>
                </a:lnTo>
                <a:lnTo>
                  <a:pt x="668407" y="1774"/>
                </a:lnTo>
                <a:lnTo>
                  <a:pt x="722764" y="6997"/>
                </a:lnTo>
                <a:lnTo>
                  <a:pt x="775504" y="15513"/>
                </a:lnTo>
                <a:lnTo>
                  <a:pt x="826409" y="27170"/>
                </a:lnTo>
                <a:lnTo>
                  <a:pt x="875263" y="41815"/>
                </a:lnTo>
                <a:lnTo>
                  <a:pt x="921850" y="59294"/>
                </a:lnTo>
                <a:lnTo>
                  <a:pt x="965954" y="79455"/>
                </a:lnTo>
                <a:lnTo>
                  <a:pt x="1007357" y="102143"/>
                </a:lnTo>
                <a:lnTo>
                  <a:pt x="1045844" y="127206"/>
                </a:lnTo>
                <a:lnTo>
                  <a:pt x="1081199" y="154490"/>
                </a:lnTo>
                <a:lnTo>
                  <a:pt x="1113205" y="183842"/>
                </a:lnTo>
                <a:lnTo>
                  <a:pt x="1141645" y="215109"/>
                </a:lnTo>
                <a:lnTo>
                  <a:pt x="1166303" y="248138"/>
                </a:lnTo>
                <a:lnTo>
                  <a:pt x="1186963" y="282775"/>
                </a:lnTo>
                <a:lnTo>
                  <a:pt x="1203409" y="318867"/>
                </a:lnTo>
                <a:lnTo>
                  <a:pt x="1215424" y="356260"/>
                </a:lnTo>
                <a:lnTo>
                  <a:pt x="1222792" y="394802"/>
                </a:lnTo>
                <a:lnTo>
                  <a:pt x="1225295" y="434339"/>
                </a:lnTo>
                <a:lnTo>
                  <a:pt x="1222792" y="473877"/>
                </a:lnTo>
                <a:lnTo>
                  <a:pt x="1215424" y="512419"/>
                </a:lnTo>
                <a:lnTo>
                  <a:pt x="1203409" y="549812"/>
                </a:lnTo>
                <a:lnTo>
                  <a:pt x="1186963" y="585904"/>
                </a:lnTo>
                <a:lnTo>
                  <a:pt x="1166303" y="620541"/>
                </a:lnTo>
                <a:lnTo>
                  <a:pt x="1141645" y="653570"/>
                </a:lnTo>
                <a:lnTo>
                  <a:pt x="1113205" y="684837"/>
                </a:lnTo>
                <a:lnTo>
                  <a:pt x="1081199" y="714189"/>
                </a:lnTo>
                <a:lnTo>
                  <a:pt x="1045844" y="741473"/>
                </a:lnTo>
                <a:lnTo>
                  <a:pt x="1007357" y="766536"/>
                </a:lnTo>
                <a:lnTo>
                  <a:pt x="965954" y="789224"/>
                </a:lnTo>
                <a:lnTo>
                  <a:pt x="921850" y="809385"/>
                </a:lnTo>
                <a:lnTo>
                  <a:pt x="875263" y="826864"/>
                </a:lnTo>
                <a:lnTo>
                  <a:pt x="826409" y="841509"/>
                </a:lnTo>
                <a:lnTo>
                  <a:pt x="775504" y="853166"/>
                </a:lnTo>
                <a:lnTo>
                  <a:pt x="722764" y="861682"/>
                </a:lnTo>
                <a:lnTo>
                  <a:pt x="668407" y="866905"/>
                </a:lnTo>
                <a:lnTo>
                  <a:pt x="612648" y="868679"/>
                </a:lnTo>
                <a:lnTo>
                  <a:pt x="556888" y="866905"/>
                </a:lnTo>
                <a:lnTo>
                  <a:pt x="502531" y="861682"/>
                </a:lnTo>
                <a:lnTo>
                  <a:pt x="449791" y="853166"/>
                </a:lnTo>
                <a:lnTo>
                  <a:pt x="398886" y="841509"/>
                </a:lnTo>
                <a:lnTo>
                  <a:pt x="350032" y="826864"/>
                </a:lnTo>
                <a:lnTo>
                  <a:pt x="303445" y="809385"/>
                </a:lnTo>
                <a:lnTo>
                  <a:pt x="259341" y="789224"/>
                </a:lnTo>
                <a:lnTo>
                  <a:pt x="217938" y="766536"/>
                </a:lnTo>
                <a:lnTo>
                  <a:pt x="179450" y="741473"/>
                </a:lnTo>
                <a:lnTo>
                  <a:pt x="144096" y="714189"/>
                </a:lnTo>
                <a:lnTo>
                  <a:pt x="112090" y="684837"/>
                </a:lnTo>
                <a:lnTo>
                  <a:pt x="83650" y="653570"/>
                </a:lnTo>
                <a:lnTo>
                  <a:pt x="58992" y="620541"/>
                </a:lnTo>
                <a:lnTo>
                  <a:pt x="38332" y="585904"/>
                </a:lnTo>
                <a:lnTo>
                  <a:pt x="21886" y="549812"/>
                </a:lnTo>
                <a:lnTo>
                  <a:pt x="9871" y="512419"/>
                </a:lnTo>
                <a:lnTo>
                  <a:pt x="2503" y="473877"/>
                </a:lnTo>
                <a:lnTo>
                  <a:pt x="0" y="434339"/>
                </a:lnTo>
                <a:close/>
              </a:path>
            </a:pathLst>
          </a:custGeom>
          <a:ln w="9161">
            <a:solidFill>
              <a:srgbClr val="4178BD"/>
            </a:solidFill>
          </a:ln>
        </p:spPr>
        <p:txBody>
          <a:bodyPr wrap="square" lIns="0" tIns="0" rIns="0" bIns="0" rtlCol="0"/>
          <a:lstStyle/>
          <a:p>
            <a:endParaRPr/>
          </a:p>
        </p:txBody>
      </p:sp>
      <p:sp>
        <p:nvSpPr>
          <p:cNvPr id="47" name="object 47"/>
          <p:cNvSpPr/>
          <p:nvPr/>
        </p:nvSpPr>
        <p:spPr>
          <a:xfrm>
            <a:off x="5527547" y="1924811"/>
            <a:ext cx="292735" cy="73660"/>
          </a:xfrm>
          <a:custGeom>
            <a:avLst/>
            <a:gdLst/>
            <a:ahLst/>
            <a:cxnLst/>
            <a:rect l="l" t="t" r="r" b="b"/>
            <a:pathLst>
              <a:path w="292735" h="73660">
                <a:moveTo>
                  <a:pt x="292607" y="36576"/>
                </a:moveTo>
                <a:lnTo>
                  <a:pt x="281106" y="50829"/>
                </a:lnTo>
                <a:lnTo>
                  <a:pt x="249745" y="62499"/>
                </a:lnTo>
                <a:lnTo>
                  <a:pt x="203239" y="70383"/>
                </a:lnTo>
                <a:lnTo>
                  <a:pt x="146303" y="73279"/>
                </a:lnTo>
                <a:lnTo>
                  <a:pt x="89368" y="70383"/>
                </a:lnTo>
                <a:lnTo>
                  <a:pt x="42862" y="62499"/>
                </a:lnTo>
                <a:lnTo>
                  <a:pt x="11501" y="50829"/>
                </a:lnTo>
                <a:lnTo>
                  <a:pt x="0" y="36576"/>
                </a:lnTo>
                <a:lnTo>
                  <a:pt x="11501" y="22342"/>
                </a:lnTo>
                <a:lnTo>
                  <a:pt x="42862" y="10715"/>
                </a:lnTo>
                <a:lnTo>
                  <a:pt x="89368" y="2875"/>
                </a:lnTo>
                <a:lnTo>
                  <a:pt x="146303" y="0"/>
                </a:lnTo>
                <a:lnTo>
                  <a:pt x="203239" y="2875"/>
                </a:lnTo>
                <a:lnTo>
                  <a:pt x="249745" y="10715"/>
                </a:lnTo>
                <a:lnTo>
                  <a:pt x="281106" y="22342"/>
                </a:lnTo>
                <a:lnTo>
                  <a:pt x="292607" y="36576"/>
                </a:lnTo>
                <a:close/>
              </a:path>
            </a:pathLst>
          </a:custGeom>
          <a:ln w="9161">
            <a:solidFill>
              <a:srgbClr val="4178BD"/>
            </a:solidFill>
          </a:ln>
        </p:spPr>
        <p:txBody>
          <a:bodyPr wrap="square" lIns="0" tIns="0" rIns="0" bIns="0" rtlCol="0"/>
          <a:lstStyle/>
          <a:p>
            <a:endParaRPr/>
          </a:p>
        </p:txBody>
      </p:sp>
      <p:sp>
        <p:nvSpPr>
          <p:cNvPr id="48" name="object 48"/>
          <p:cNvSpPr/>
          <p:nvPr/>
        </p:nvSpPr>
        <p:spPr>
          <a:xfrm>
            <a:off x="5527547" y="1961387"/>
            <a:ext cx="292735" cy="320040"/>
          </a:xfrm>
          <a:custGeom>
            <a:avLst/>
            <a:gdLst/>
            <a:ahLst/>
            <a:cxnLst/>
            <a:rect l="l" t="t" r="r" b="b"/>
            <a:pathLst>
              <a:path w="292735" h="320039">
                <a:moveTo>
                  <a:pt x="292607" y="0"/>
                </a:moveTo>
                <a:lnTo>
                  <a:pt x="292607" y="283463"/>
                </a:lnTo>
                <a:lnTo>
                  <a:pt x="281106" y="297697"/>
                </a:lnTo>
                <a:lnTo>
                  <a:pt x="249745" y="309324"/>
                </a:lnTo>
                <a:lnTo>
                  <a:pt x="203239" y="317164"/>
                </a:lnTo>
                <a:lnTo>
                  <a:pt x="146303" y="320039"/>
                </a:lnTo>
                <a:lnTo>
                  <a:pt x="89368" y="317164"/>
                </a:lnTo>
                <a:lnTo>
                  <a:pt x="42862" y="309324"/>
                </a:lnTo>
                <a:lnTo>
                  <a:pt x="11501" y="297697"/>
                </a:lnTo>
                <a:lnTo>
                  <a:pt x="0" y="283463"/>
                </a:lnTo>
                <a:lnTo>
                  <a:pt x="0" y="0"/>
                </a:lnTo>
              </a:path>
            </a:pathLst>
          </a:custGeom>
          <a:ln w="9161">
            <a:solidFill>
              <a:srgbClr val="4178BD"/>
            </a:solidFill>
          </a:ln>
        </p:spPr>
        <p:txBody>
          <a:bodyPr wrap="square" lIns="0" tIns="0" rIns="0" bIns="0" rtlCol="0"/>
          <a:lstStyle/>
          <a:p>
            <a:endParaRPr/>
          </a:p>
        </p:txBody>
      </p:sp>
      <p:sp>
        <p:nvSpPr>
          <p:cNvPr id="49" name="object 49"/>
          <p:cNvSpPr txBox="1"/>
          <p:nvPr/>
        </p:nvSpPr>
        <p:spPr>
          <a:xfrm>
            <a:off x="5564885" y="1961514"/>
            <a:ext cx="254635" cy="300990"/>
          </a:xfrm>
          <a:prstGeom prst="rect">
            <a:avLst/>
          </a:prstGeom>
        </p:spPr>
        <p:txBody>
          <a:bodyPr vert="horz" wrap="square" lIns="0" tIns="13335" rIns="0" bIns="0" rtlCol="0">
            <a:spAutoFit/>
          </a:bodyPr>
          <a:lstStyle/>
          <a:p>
            <a:pPr marL="12700">
              <a:lnSpc>
                <a:spcPct val="100000"/>
              </a:lnSpc>
              <a:spcBef>
                <a:spcPts val="105"/>
              </a:spcBef>
            </a:pPr>
            <a:r>
              <a:rPr sz="1800" b="1" spc="420" dirty="0">
                <a:solidFill>
                  <a:srgbClr val="4178BD"/>
                </a:solidFill>
                <a:latin typeface="DejaVu Sans"/>
                <a:cs typeface="DejaVu Sans"/>
              </a:rPr>
              <a:t>△</a:t>
            </a:r>
            <a:endParaRPr sz="1800">
              <a:latin typeface="DejaVu Sans"/>
              <a:cs typeface="DejaVu Sans"/>
            </a:endParaRPr>
          </a:p>
        </p:txBody>
      </p:sp>
      <p:sp>
        <p:nvSpPr>
          <p:cNvPr id="50" name="object 50"/>
          <p:cNvSpPr/>
          <p:nvPr/>
        </p:nvSpPr>
        <p:spPr>
          <a:xfrm>
            <a:off x="5291835" y="2039492"/>
            <a:ext cx="349250" cy="122555"/>
          </a:xfrm>
          <a:custGeom>
            <a:avLst/>
            <a:gdLst/>
            <a:ahLst/>
            <a:cxnLst/>
            <a:rect l="l" t="t" r="r" b="b"/>
            <a:pathLst>
              <a:path w="349250" h="122555">
                <a:moveTo>
                  <a:pt x="5079" y="0"/>
                </a:moveTo>
                <a:lnTo>
                  <a:pt x="0" y="17526"/>
                </a:lnTo>
                <a:lnTo>
                  <a:pt x="52831" y="32512"/>
                </a:lnTo>
                <a:lnTo>
                  <a:pt x="57785" y="14859"/>
                </a:lnTo>
                <a:lnTo>
                  <a:pt x="5079" y="0"/>
                </a:lnTo>
                <a:close/>
              </a:path>
              <a:path w="349250" h="122555">
                <a:moveTo>
                  <a:pt x="75437" y="19812"/>
                </a:moveTo>
                <a:lnTo>
                  <a:pt x="70485" y="37465"/>
                </a:lnTo>
                <a:lnTo>
                  <a:pt x="123316" y="52324"/>
                </a:lnTo>
                <a:lnTo>
                  <a:pt x="128269" y="34798"/>
                </a:lnTo>
                <a:lnTo>
                  <a:pt x="75437" y="19812"/>
                </a:lnTo>
                <a:close/>
              </a:path>
              <a:path w="349250" h="122555">
                <a:moveTo>
                  <a:pt x="145796" y="39751"/>
                </a:moveTo>
                <a:lnTo>
                  <a:pt x="140842" y="57277"/>
                </a:lnTo>
                <a:lnTo>
                  <a:pt x="193675" y="72262"/>
                </a:lnTo>
                <a:lnTo>
                  <a:pt x="198627" y="54610"/>
                </a:lnTo>
                <a:lnTo>
                  <a:pt x="145796" y="39751"/>
                </a:lnTo>
                <a:close/>
              </a:path>
              <a:path w="349250" h="122555">
                <a:moveTo>
                  <a:pt x="285750" y="49149"/>
                </a:moveTo>
                <a:lnTo>
                  <a:pt x="265049" y="122555"/>
                </a:lnTo>
                <a:lnTo>
                  <a:pt x="348741" y="106553"/>
                </a:lnTo>
                <a:lnTo>
                  <a:pt x="339404" y="98043"/>
                </a:lnTo>
                <a:lnTo>
                  <a:pt x="285114" y="98043"/>
                </a:lnTo>
                <a:lnTo>
                  <a:pt x="281686" y="97028"/>
                </a:lnTo>
                <a:lnTo>
                  <a:pt x="286638" y="79502"/>
                </a:lnTo>
                <a:lnTo>
                  <a:pt x="319057" y="79502"/>
                </a:lnTo>
                <a:lnTo>
                  <a:pt x="285750" y="49149"/>
                </a:lnTo>
                <a:close/>
              </a:path>
              <a:path w="349250" h="122555">
                <a:moveTo>
                  <a:pt x="286638" y="79502"/>
                </a:moveTo>
                <a:lnTo>
                  <a:pt x="281686" y="97028"/>
                </a:lnTo>
                <a:lnTo>
                  <a:pt x="285114" y="98043"/>
                </a:lnTo>
                <a:lnTo>
                  <a:pt x="290194" y="80391"/>
                </a:lnTo>
                <a:lnTo>
                  <a:pt x="286638" y="79502"/>
                </a:lnTo>
                <a:close/>
              </a:path>
              <a:path w="349250" h="122555">
                <a:moveTo>
                  <a:pt x="319057" y="79502"/>
                </a:moveTo>
                <a:lnTo>
                  <a:pt x="286638" y="79502"/>
                </a:lnTo>
                <a:lnTo>
                  <a:pt x="290194" y="80391"/>
                </a:lnTo>
                <a:lnTo>
                  <a:pt x="285114" y="98043"/>
                </a:lnTo>
                <a:lnTo>
                  <a:pt x="339404" y="98043"/>
                </a:lnTo>
                <a:lnTo>
                  <a:pt x="319057" y="79502"/>
                </a:lnTo>
                <a:close/>
              </a:path>
              <a:path w="349250" h="122555">
                <a:moveTo>
                  <a:pt x="216280" y="59562"/>
                </a:moveTo>
                <a:lnTo>
                  <a:pt x="211327" y="77216"/>
                </a:lnTo>
                <a:lnTo>
                  <a:pt x="264033" y="92075"/>
                </a:lnTo>
                <a:lnTo>
                  <a:pt x="268986" y="74549"/>
                </a:lnTo>
                <a:lnTo>
                  <a:pt x="216280" y="59562"/>
                </a:lnTo>
                <a:close/>
              </a:path>
            </a:pathLst>
          </a:custGeom>
          <a:solidFill>
            <a:srgbClr val="FF0000"/>
          </a:solidFill>
        </p:spPr>
        <p:txBody>
          <a:bodyPr wrap="square" lIns="0" tIns="0" rIns="0" bIns="0" rtlCol="0"/>
          <a:lstStyle/>
          <a:p>
            <a:endParaRPr/>
          </a:p>
        </p:txBody>
      </p:sp>
      <p:sp>
        <p:nvSpPr>
          <p:cNvPr id="51" name="object 51"/>
          <p:cNvSpPr/>
          <p:nvPr/>
        </p:nvSpPr>
        <p:spPr>
          <a:xfrm>
            <a:off x="6240779" y="1531619"/>
            <a:ext cx="1262380" cy="1115695"/>
          </a:xfrm>
          <a:custGeom>
            <a:avLst/>
            <a:gdLst/>
            <a:ahLst/>
            <a:cxnLst/>
            <a:rect l="l" t="t" r="r" b="b"/>
            <a:pathLst>
              <a:path w="1262379" h="1115695">
                <a:moveTo>
                  <a:pt x="0" y="185927"/>
                </a:moveTo>
                <a:lnTo>
                  <a:pt x="6636" y="136480"/>
                </a:lnTo>
                <a:lnTo>
                  <a:pt x="25367" y="92060"/>
                </a:lnTo>
                <a:lnTo>
                  <a:pt x="54419" y="54435"/>
                </a:lnTo>
                <a:lnTo>
                  <a:pt x="92023" y="25371"/>
                </a:lnTo>
                <a:lnTo>
                  <a:pt x="136407" y="6637"/>
                </a:lnTo>
                <a:lnTo>
                  <a:pt x="185800" y="0"/>
                </a:lnTo>
                <a:lnTo>
                  <a:pt x="1076071" y="0"/>
                </a:lnTo>
                <a:lnTo>
                  <a:pt x="1125464" y="6637"/>
                </a:lnTo>
                <a:lnTo>
                  <a:pt x="1169848" y="25371"/>
                </a:lnTo>
                <a:lnTo>
                  <a:pt x="1207452" y="54435"/>
                </a:lnTo>
                <a:lnTo>
                  <a:pt x="1236504" y="92060"/>
                </a:lnTo>
                <a:lnTo>
                  <a:pt x="1255235" y="136480"/>
                </a:lnTo>
                <a:lnTo>
                  <a:pt x="1261872" y="185927"/>
                </a:lnTo>
                <a:lnTo>
                  <a:pt x="1261872" y="929639"/>
                </a:lnTo>
                <a:lnTo>
                  <a:pt x="1255235" y="979087"/>
                </a:lnTo>
                <a:lnTo>
                  <a:pt x="1236504" y="1023507"/>
                </a:lnTo>
                <a:lnTo>
                  <a:pt x="1207452" y="1061132"/>
                </a:lnTo>
                <a:lnTo>
                  <a:pt x="1169848" y="1090196"/>
                </a:lnTo>
                <a:lnTo>
                  <a:pt x="1125464" y="1108930"/>
                </a:lnTo>
                <a:lnTo>
                  <a:pt x="1076071" y="1115568"/>
                </a:lnTo>
                <a:lnTo>
                  <a:pt x="185800" y="1115568"/>
                </a:lnTo>
                <a:lnTo>
                  <a:pt x="136407" y="1108930"/>
                </a:lnTo>
                <a:lnTo>
                  <a:pt x="92023" y="1090196"/>
                </a:lnTo>
                <a:lnTo>
                  <a:pt x="54419" y="1061132"/>
                </a:lnTo>
                <a:lnTo>
                  <a:pt x="25367" y="1023507"/>
                </a:lnTo>
                <a:lnTo>
                  <a:pt x="6636" y="979087"/>
                </a:lnTo>
                <a:lnTo>
                  <a:pt x="0" y="929639"/>
                </a:lnTo>
                <a:lnTo>
                  <a:pt x="0" y="185927"/>
                </a:lnTo>
                <a:close/>
              </a:path>
            </a:pathLst>
          </a:custGeom>
          <a:ln w="9161">
            <a:solidFill>
              <a:srgbClr val="5AAAF9"/>
            </a:solidFill>
          </a:ln>
        </p:spPr>
        <p:txBody>
          <a:bodyPr wrap="square" lIns="0" tIns="0" rIns="0" bIns="0" rtlCol="0"/>
          <a:lstStyle/>
          <a:p>
            <a:endParaRPr/>
          </a:p>
        </p:txBody>
      </p:sp>
      <p:sp>
        <p:nvSpPr>
          <p:cNvPr id="52" name="object 52"/>
          <p:cNvSpPr txBox="1"/>
          <p:nvPr/>
        </p:nvSpPr>
        <p:spPr>
          <a:xfrm>
            <a:off x="6243320" y="2671889"/>
            <a:ext cx="1242695" cy="529590"/>
          </a:xfrm>
          <a:prstGeom prst="rect">
            <a:avLst/>
          </a:prstGeom>
        </p:spPr>
        <p:txBody>
          <a:bodyPr vert="horz" wrap="square" lIns="0" tIns="6985" rIns="0" bIns="0" rtlCol="0">
            <a:spAutoFit/>
          </a:bodyPr>
          <a:lstStyle/>
          <a:p>
            <a:pPr marL="12700" marR="5080" indent="13335" algn="ctr">
              <a:lnSpc>
                <a:spcPct val="106000"/>
              </a:lnSpc>
              <a:spcBef>
                <a:spcPts val="55"/>
              </a:spcBef>
            </a:pPr>
            <a:r>
              <a:rPr sz="1050" dirty="0">
                <a:solidFill>
                  <a:srgbClr val="5AAAF9"/>
                </a:solidFill>
                <a:latin typeface="Arial"/>
                <a:cs typeface="Arial"/>
              </a:rPr>
              <a:t>The network  </a:t>
            </a:r>
            <a:r>
              <a:rPr sz="1050" spc="5" dirty="0">
                <a:solidFill>
                  <a:srgbClr val="5AAAF9"/>
                </a:solidFill>
                <a:latin typeface="Arial"/>
                <a:cs typeface="Arial"/>
              </a:rPr>
              <a:t>attempts to </a:t>
            </a:r>
            <a:r>
              <a:rPr sz="1050" dirty="0">
                <a:solidFill>
                  <a:srgbClr val="5AAAF9"/>
                </a:solidFill>
                <a:latin typeface="Arial"/>
                <a:cs typeface="Arial"/>
              </a:rPr>
              <a:t>agree  on the </a:t>
            </a:r>
            <a:r>
              <a:rPr sz="1050" spc="10" dirty="0">
                <a:solidFill>
                  <a:srgbClr val="5AAAF9"/>
                </a:solidFill>
                <a:latin typeface="Arial"/>
                <a:cs typeface="Arial"/>
              </a:rPr>
              <a:t>correct</a:t>
            </a:r>
            <a:r>
              <a:rPr sz="1050" spc="-204" dirty="0">
                <a:solidFill>
                  <a:srgbClr val="5AAAF9"/>
                </a:solidFill>
                <a:latin typeface="Arial"/>
                <a:cs typeface="Arial"/>
              </a:rPr>
              <a:t> </a:t>
            </a:r>
            <a:r>
              <a:rPr lang="en-US" sz="1050" spc="-204" dirty="0" smtClean="0">
                <a:solidFill>
                  <a:srgbClr val="5AAAF9"/>
                </a:solidFill>
                <a:latin typeface="Arial"/>
                <a:cs typeface="Arial"/>
              </a:rPr>
              <a:t>  </a:t>
            </a:r>
            <a:r>
              <a:rPr sz="1050" dirty="0" smtClean="0">
                <a:solidFill>
                  <a:srgbClr val="5AAAF9"/>
                </a:solidFill>
                <a:latin typeface="Arial"/>
                <a:cs typeface="Arial"/>
              </a:rPr>
              <a:t>result</a:t>
            </a:r>
            <a:endParaRPr sz="1050" dirty="0">
              <a:latin typeface="Arial"/>
              <a:cs typeface="Arial"/>
            </a:endParaRPr>
          </a:p>
        </p:txBody>
      </p:sp>
      <p:sp>
        <p:nvSpPr>
          <p:cNvPr id="53" name="object 53"/>
          <p:cNvSpPr/>
          <p:nvPr/>
        </p:nvSpPr>
        <p:spPr>
          <a:xfrm>
            <a:off x="6295644" y="1540763"/>
            <a:ext cx="1207135" cy="1097280"/>
          </a:xfrm>
          <a:custGeom>
            <a:avLst/>
            <a:gdLst/>
            <a:ahLst/>
            <a:cxnLst/>
            <a:rect l="l" t="t" r="r" b="b"/>
            <a:pathLst>
              <a:path w="1207134" h="1097280">
                <a:moveTo>
                  <a:pt x="0" y="548640"/>
                </a:moveTo>
                <a:lnTo>
                  <a:pt x="274065" y="0"/>
                </a:lnTo>
                <a:lnTo>
                  <a:pt x="932941" y="0"/>
                </a:lnTo>
                <a:lnTo>
                  <a:pt x="1207007" y="548640"/>
                </a:lnTo>
                <a:lnTo>
                  <a:pt x="932941" y="1097280"/>
                </a:lnTo>
                <a:lnTo>
                  <a:pt x="274065" y="1097280"/>
                </a:lnTo>
                <a:lnTo>
                  <a:pt x="0" y="548640"/>
                </a:lnTo>
                <a:close/>
              </a:path>
            </a:pathLst>
          </a:custGeom>
          <a:ln w="9161">
            <a:solidFill>
              <a:srgbClr val="3B75BC"/>
            </a:solidFill>
          </a:ln>
        </p:spPr>
        <p:txBody>
          <a:bodyPr wrap="square" lIns="0" tIns="0" rIns="0" bIns="0" rtlCol="0"/>
          <a:lstStyle/>
          <a:p>
            <a:endParaRPr/>
          </a:p>
        </p:txBody>
      </p:sp>
      <p:sp>
        <p:nvSpPr>
          <p:cNvPr id="54" name="object 54"/>
          <p:cNvSpPr/>
          <p:nvPr/>
        </p:nvSpPr>
        <p:spPr>
          <a:xfrm>
            <a:off x="6743700" y="1760219"/>
            <a:ext cx="262890" cy="100965"/>
          </a:xfrm>
          <a:custGeom>
            <a:avLst/>
            <a:gdLst/>
            <a:ahLst/>
            <a:cxnLst/>
            <a:rect l="l" t="t" r="r" b="b"/>
            <a:pathLst>
              <a:path w="262890" h="100964">
                <a:moveTo>
                  <a:pt x="0" y="0"/>
                </a:moveTo>
                <a:lnTo>
                  <a:pt x="262763" y="100964"/>
                </a:lnTo>
              </a:path>
            </a:pathLst>
          </a:custGeom>
          <a:ln w="9161">
            <a:solidFill>
              <a:srgbClr val="4178BD"/>
            </a:solidFill>
          </a:ln>
        </p:spPr>
        <p:txBody>
          <a:bodyPr wrap="square" lIns="0" tIns="0" rIns="0" bIns="0" rtlCol="0"/>
          <a:lstStyle/>
          <a:p>
            <a:endParaRPr/>
          </a:p>
        </p:txBody>
      </p:sp>
      <p:sp>
        <p:nvSpPr>
          <p:cNvPr id="55" name="object 55"/>
          <p:cNvSpPr/>
          <p:nvPr/>
        </p:nvSpPr>
        <p:spPr>
          <a:xfrm>
            <a:off x="6515100" y="1760219"/>
            <a:ext cx="230504" cy="226695"/>
          </a:xfrm>
          <a:custGeom>
            <a:avLst/>
            <a:gdLst/>
            <a:ahLst/>
            <a:cxnLst/>
            <a:rect l="l" t="t" r="r" b="b"/>
            <a:pathLst>
              <a:path w="230504" h="226694">
                <a:moveTo>
                  <a:pt x="229997" y="0"/>
                </a:moveTo>
                <a:lnTo>
                  <a:pt x="0" y="226313"/>
                </a:lnTo>
              </a:path>
            </a:pathLst>
          </a:custGeom>
          <a:ln w="9161">
            <a:solidFill>
              <a:srgbClr val="4178BD"/>
            </a:solidFill>
          </a:ln>
        </p:spPr>
        <p:txBody>
          <a:bodyPr wrap="square" lIns="0" tIns="0" rIns="0" bIns="0" rtlCol="0"/>
          <a:lstStyle/>
          <a:p>
            <a:endParaRPr/>
          </a:p>
        </p:txBody>
      </p:sp>
      <p:sp>
        <p:nvSpPr>
          <p:cNvPr id="56" name="object 56"/>
          <p:cNvSpPr/>
          <p:nvPr/>
        </p:nvSpPr>
        <p:spPr>
          <a:xfrm>
            <a:off x="6926580" y="1860803"/>
            <a:ext cx="85725" cy="297180"/>
          </a:xfrm>
          <a:custGeom>
            <a:avLst/>
            <a:gdLst/>
            <a:ahLst/>
            <a:cxnLst/>
            <a:rect l="l" t="t" r="r" b="b"/>
            <a:pathLst>
              <a:path w="85725" h="297180">
                <a:moveTo>
                  <a:pt x="85471" y="0"/>
                </a:moveTo>
                <a:lnTo>
                  <a:pt x="0" y="296671"/>
                </a:lnTo>
              </a:path>
            </a:pathLst>
          </a:custGeom>
          <a:ln w="9161">
            <a:solidFill>
              <a:srgbClr val="4178BD"/>
            </a:solidFill>
          </a:ln>
        </p:spPr>
        <p:txBody>
          <a:bodyPr wrap="square" lIns="0" tIns="0" rIns="0" bIns="0" rtlCol="0"/>
          <a:lstStyle/>
          <a:p>
            <a:endParaRPr/>
          </a:p>
        </p:txBody>
      </p:sp>
      <p:sp>
        <p:nvSpPr>
          <p:cNvPr id="57" name="object 57"/>
          <p:cNvSpPr/>
          <p:nvPr/>
        </p:nvSpPr>
        <p:spPr>
          <a:xfrm>
            <a:off x="6515100" y="1988819"/>
            <a:ext cx="78740" cy="337185"/>
          </a:xfrm>
          <a:custGeom>
            <a:avLst/>
            <a:gdLst/>
            <a:ahLst/>
            <a:cxnLst/>
            <a:rect l="l" t="t" r="r" b="b"/>
            <a:pathLst>
              <a:path w="78740" h="337185">
                <a:moveTo>
                  <a:pt x="0" y="0"/>
                </a:moveTo>
                <a:lnTo>
                  <a:pt x="78231" y="336676"/>
                </a:lnTo>
              </a:path>
            </a:pathLst>
          </a:custGeom>
          <a:ln w="9161">
            <a:solidFill>
              <a:srgbClr val="4178BD"/>
            </a:solidFill>
          </a:ln>
        </p:spPr>
        <p:txBody>
          <a:bodyPr wrap="square" lIns="0" tIns="0" rIns="0" bIns="0" rtlCol="0"/>
          <a:lstStyle/>
          <a:p>
            <a:endParaRPr/>
          </a:p>
        </p:txBody>
      </p:sp>
      <p:sp>
        <p:nvSpPr>
          <p:cNvPr id="58" name="object 58"/>
          <p:cNvSpPr/>
          <p:nvPr/>
        </p:nvSpPr>
        <p:spPr>
          <a:xfrm>
            <a:off x="6515100" y="1988819"/>
            <a:ext cx="407670" cy="171450"/>
          </a:xfrm>
          <a:custGeom>
            <a:avLst/>
            <a:gdLst/>
            <a:ahLst/>
            <a:cxnLst/>
            <a:rect l="l" t="t" r="r" b="b"/>
            <a:pathLst>
              <a:path w="407670" h="171450">
                <a:moveTo>
                  <a:pt x="0" y="0"/>
                </a:moveTo>
                <a:lnTo>
                  <a:pt x="407289" y="171322"/>
                </a:lnTo>
              </a:path>
            </a:pathLst>
          </a:custGeom>
          <a:ln w="9161">
            <a:solidFill>
              <a:srgbClr val="4178BD"/>
            </a:solidFill>
          </a:ln>
        </p:spPr>
        <p:txBody>
          <a:bodyPr wrap="square" lIns="0" tIns="0" rIns="0" bIns="0" rtlCol="0"/>
          <a:lstStyle/>
          <a:p>
            <a:endParaRPr/>
          </a:p>
        </p:txBody>
      </p:sp>
      <p:sp>
        <p:nvSpPr>
          <p:cNvPr id="59" name="object 59"/>
          <p:cNvSpPr/>
          <p:nvPr/>
        </p:nvSpPr>
        <p:spPr>
          <a:xfrm>
            <a:off x="6597395" y="2162555"/>
            <a:ext cx="321945" cy="165735"/>
          </a:xfrm>
          <a:custGeom>
            <a:avLst/>
            <a:gdLst/>
            <a:ahLst/>
            <a:cxnLst/>
            <a:rect l="l" t="t" r="r" b="b"/>
            <a:pathLst>
              <a:path w="321945" h="165735">
                <a:moveTo>
                  <a:pt x="0" y="165354"/>
                </a:moveTo>
                <a:lnTo>
                  <a:pt x="321818" y="0"/>
                </a:lnTo>
              </a:path>
            </a:pathLst>
          </a:custGeom>
          <a:ln w="9161">
            <a:solidFill>
              <a:srgbClr val="4178BD"/>
            </a:solidFill>
          </a:ln>
        </p:spPr>
        <p:txBody>
          <a:bodyPr wrap="square" lIns="0" tIns="0" rIns="0" bIns="0" rtlCol="0"/>
          <a:lstStyle/>
          <a:p>
            <a:endParaRPr/>
          </a:p>
        </p:txBody>
      </p:sp>
      <p:sp>
        <p:nvSpPr>
          <p:cNvPr id="60" name="object 60"/>
          <p:cNvSpPr/>
          <p:nvPr/>
        </p:nvSpPr>
        <p:spPr>
          <a:xfrm>
            <a:off x="6597395" y="2327147"/>
            <a:ext cx="285115" cy="139700"/>
          </a:xfrm>
          <a:custGeom>
            <a:avLst/>
            <a:gdLst/>
            <a:ahLst/>
            <a:cxnLst/>
            <a:rect l="l" t="t" r="r" b="b"/>
            <a:pathLst>
              <a:path w="285115" h="139700">
                <a:moveTo>
                  <a:pt x="0" y="0"/>
                </a:moveTo>
                <a:lnTo>
                  <a:pt x="284606" y="139700"/>
                </a:lnTo>
              </a:path>
            </a:pathLst>
          </a:custGeom>
          <a:ln w="9161">
            <a:solidFill>
              <a:srgbClr val="4178BD"/>
            </a:solidFill>
          </a:ln>
        </p:spPr>
        <p:txBody>
          <a:bodyPr wrap="square" lIns="0" tIns="0" rIns="0" bIns="0" rtlCol="0"/>
          <a:lstStyle/>
          <a:p>
            <a:endParaRPr/>
          </a:p>
        </p:txBody>
      </p:sp>
      <p:sp>
        <p:nvSpPr>
          <p:cNvPr id="61" name="object 61"/>
          <p:cNvSpPr/>
          <p:nvPr/>
        </p:nvSpPr>
        <p:spPr>
          <a:xfrm>
            <a:off x="6880859" y="2354579"/>
            <a:ext cx="298450" cy="105410"/>
          </a:xfrm>
          <a:custGeom>
            <a:avLst/>
            <a:gdLst/>
            <a:ahLst/>
            <a:cxnLst/>
            <a:rect l="l" t="t" r="r" b="b"/>
            <a:pathLst>
              <a:path w="298450" h="105410">
                <a:moveTo>
                  <a:pt x="0" y="105156"/>
                </a:moveTo>
                <a:lnTo>
                  <a:pt x="298323" y="0"/>
                </a:lnTo>
              </a:path>
            </a:pathLst>
          </a:custGeom>
          <a:ln w="9161">
            <a:solidFill>
              <a:srgbClr val="4178BD"/>
            </a:solidFill>
          </a:ln>
        </p:spPr>
        <p:txBody>
          <a:bodyPr wrap="square" lIns="0" tIns="0" rIns="0" bIns="0" rtlCol="0"/>
          <a:lstStyle/>
          <a:p>
            <a:endParaRPr/>
          </a:p>
        </p:txBody>
      </p:sp>
      <p:sp>
        <p:nvSpPr>
          <p:cNvPr id="62" name="object 62"/>
          <p:cNvSpPr/>
          <p:nvPr/>
        </p:nvSpPr>
        <p:spPr>
          <a:xfrm>
            <a:off x="6926580" y="2162555"/>
            <a:ext cx="255904" cy="200025"/>
          </a:xfrm>
          <a:custGeom>
            <a:avLst/>
            <a:gdLst/>
            <a:ahLst/>
            <a:cxnLst/>
            <a:rect l="l" t="t" r="r" b="b"/>
            <a:pathLst>
              <a:path w="255904" h="200025">
                <a:moveTo>
                  <a:pt x="0" y="0"/>
                </a:moveTo>
                <a:lnTo>
                  <a:pt x="255904" y="199898"/>
                </a:lnTo>
              </a:path>
            </a:pathLst>
          </a:custGeom>
          <a:ln w="9161">
            <a:solidFill>
              <a:srgbClr val="4178BD"/>
            </a:solidFill>
          </a:ln>
        </p:spPr>
        <p:txBody>
          <a:bodyPr wrap="square" lIns="0" tIns="0" rIns="0" bIns="0" rtlCol="0"/>
          <a:lstStyle/>
          <a:p>
            <a:endParaRPr/>
          </a:p>
        </p:txBody>
      </p:sp>
      <p:sp>
        <p:nvSpPr>
          <p:cNvPr id="63" name="object 63"/>
          <p:cNvSpPr/>
          <p:nvPr/>
        </p:nvSpPr>
        <p:spPr>
          <a:xfrm>
            <a:off x="7173468" y="1970531"/>
            <a:ext cx="116839" cy="391795"/>
          </a:xfrm>
          <a:custGeom>
            <a:avLst/>
            <a:gdLst/>
            <a:ahLst/>
            <a:cxnLst/>
            <a:rect l="l" t="t" r="r" b="b"/>
            <a:pathLst>
              <a:path w="116840" h="391794">
                <a:moveTo>
                  <a:pt x="0" y="391413"/>
                </a:moveTo>
                <a:lnTo>
                  <a:pt x="116585" y="0"/>
                </a:lnTo>
              </a:path>
            </a:pathLst>
          </a:custGeom>
          <a:ln w="9161">
            <a:solidFill>
              <a:srgbClr val="4178BD"/>
            </a:solidFill>
          </a:ln>
        </p:spPr>
        <p:txBody>
          <a:bodyPr wrap="square" lIns="0" tIns="0" rIns="0" bIns="0" rtlCol="0"/>
          <a:lstStyle/>
          <a:p>
            <a:endParaRPr/>
          </a:p>
        </p:txBody>
      </p:sp>
      <p:sp>
        <p:nvSpPr>
          <p:cNvPr id="64" name="object 64"/>
          <p:cNvSpPr/>
          <p:nvPr/>
        </p:nvSpPr>
        <p:spPr>
          <a:xfrm>
            <a:off x="7008876" y="1860803"/>
            <a:ext cx="280035" cy="105410"/>
          </a:xfrm>
          <a:custGeom>
            <a:avLst/>
            <a:gdLst/>
            <a:ahLst/>
            <a:cxnLst/>
            <a:rect l="l" t="t" r="r" b="b"/>
            <a:pathLst>
              <a:path w="280034" h="105410">
                <a:moveTo>
                  <a:pt x="0" y="0"/>
                </a:moveTo>
                <a:lnTo>
                  <a:pt x="280034" y="105155"/>
                </a:lnTo>
              </a:path>
            </a:pathLst>
          </a:custGeom>
          <a:ln w="9161">
            <a:solidFill>
              <a:srgbClr val="4178BD"/>
            </a:solidFill>
          </a:ln>
        </p:spPr>
        <p:txBody>
          <a:bodyPr wrap="square" lIns="0" tIns="0" rIns="0" bIns="0" rtlCol="0"/>
          <a:lstStyle/>
          <a:p>
            <a:endParaRPr/>
          </a:p>
        </p:txBody>
      </p:sp>
      <p:sp>
        <p:nvSpPr>
          <p:cNvPr id="65" name="object 65"/>
          <p:cNvSpPr/>
          <p:nvPr/>
        </p:nvSpPr>
        <p:spPr>
          <a:xfrm>
            <a:off x="6428223" y="1883655"/>
            <a:ext cx="173753" cy="219473"/>
          </a:xfrm>
          <a:prstGeom prst="rect">
            <a:avLst/>
          </a:prstGeom>
          <a:blipFill>
            <a:blip r:embed="rId4" cstate="print"/>
            <a:stretch>
              <a:fillRect/>
            </a:stretch>
          </a:blipFill>
        </p:spPr>
        <p:txBody>
          <a:bodyPr wrap="square" lIns="0" tIns="0" rIns="0" bIns="0" rtlCol="0"/>
          <a:lstStyle/>
          <a:p>
            <a:endParaRPr/>
          </a:p>
        </p:txBody>
      </p:sp>
      <p:sp>
        <p:nvSpPr>
          <p:cNvPr id="66" name="object 66"/>
          <p:cNvSpPr/>
          <p:nvPr/>
        </p:nvSpPr>
        <p:spPr>
          <a:xfrm>
            <a:off x="6656823" y="1655055"/>
            <a:ext cx="173753" cy="219473"/>
          </a:xfrm>
          <a:prstGeom prst="rect">
            <a:avLst/>
          </a:prstGeom>
          <a:blipFill>
            <a:blip r:embed="rId4" cstate="print"/>
            <a:stretch>
              <a:fillRect/>
            </a:stretch>
          </a:blipFill>
        </p:spPr>
        <p:txBody>
          <a:bodyPr wrap="square" lIns="0" tIns="0" rIns="0" bIns="0" rtlCol="0"/>
          <a:lstStyle/>
          <a:p>
            <a:endParaRPr/>
          </a:p>
        </p:txBody>
      </p:sp>
      <p:sp>
        <p:nvSpPr>
          <p:cNvPr id="67" name="object 67"/>
          <p:cNvSpPr/>
          <p:nvPr/>
        </p:nvSpPr>
        <p:spPr>
          <a:xfrm>
            <a:off x="6839703" y="2048247"/>
            <a:ext cx="182897" cy="219473"/>
          </a:xfrm>
          <a:prstGeom prst="rect">
            <a:avLst/>
          </a:prstGeom>
          <a:blipFill>
            <a:blip r:embed="rId5" cstate="print"/>
            <a:stretch>
              <a:fillRect/>
            </a:stretch>
          </a:blipFill>
        </p:spPr>
        <p:txBody>
          <a:bodyPr wrap="square" lIns="0" tIns="0" rIns="0" bIns="0" rtlCol="0"/>
          <a:lstStyle/>
          <a:p>
            <a:endParaRPr/>
          </a:p>
        </p:txBody>
      </p:sp>
      <p:sp>
        <p:nvSpPr>
          <p:cNvPr id="68" name="object 68"/>
          <p:cNvSpPr/>
          <p:nvPr/>
        </p:nvSpPr>
        <p:spPr>
          <a:xfrm>
            <a:off x="6510519" y="2203695"/>
            <a:ext cx="182897" cy="219473"/>
          </a:xfrm>
          <a:prstGeom prst="rect">
            <a:avLst/>
          </a:prstGeom>
          <a:blipFill>
            <a:blip r:embed="rId6" cstate="print"/>
            <a:stretch>
              <a:fillRect/>
            </a:stretch>
          </a:blipFill>
        </p:spPr>
        <p:txBody>
          <a:bodyPr wrap="square" lIns="0" tIns="0" rIns="0" bIns="0" rtlCol="0"/>
          <a:lstStyle/>
          <a:p>
            <a:endParaRPr/>
          </a:p>
        </p:txBody>
      </p:sp>
      <p:sp>
        <p:nvSpPr>
          <p:cNvPr id="69" name="object 69"/>
          <p:cNvSpPr/>
          <p:nvPr/>
        </p:nvSpPr>
        <p:spPr>
          <a:xfrm>
            <a:off x="6921999" y="1755639"/>
            <a:ext cx="173753" cy="219473"/>
          </a:xfrm>
          <a:prstGeom prst="rect">
            <a:avLst/>
          </a:prstGeom>
          <a:blipFill>
            <a:blip r:embed="rId7" cstate="print"/>
            <a:stretch>
              <a:fillRect/>
            </a:stretch>
          </a:blipFill>
        </p:spPr>
        <p:txBody>
          <a:bodyPr wrap="square" lIns="0" tIns="0" rIns="0" bIns="0" rtlCol="0"/>
          <a:lstStyle/>
          <a:p>
            <a:endParaRPr/>
          </a:p>
        </p:txBody>
      </p:sp>
      <p:sp>
        <p:nvSpPr>
          <p:cNvPr id="70" name="object 70"/>
          <p:cNvSpPr/>
          <p:nvPr/>
        </p:nvSpPr>
        <p:spPr>
          <a:xfrm>
            <a:off x="6784839" y="2349999"/>
            <a:ext cx="182897" cy="219473"/>
          </a:xfrm>
          <a:prstGeom prst="rect">
            <a:avLst/>
          </a:prstGeom>
          <a:blipFill>
            <a:blip r:embed="rId8" cstate="print"/>
            <a:stretch>
              <a:fillRect/>
            </a:stretch>
          </a:blipFill>
        </p:spPr>
        <p:txBody>
          <a:bodyPr wrap="square" lIns="0" tIns="0" rIns="0" bIns="0" rtlCol="0"/>
          <a:lstStyle/>
          <a:p>
            <a:endParaRPr/>
          </a:p>
        </p:txBody>
      </p:sp>
      <p:sp>
        <p:nvSpPr>
          <p:cNvPr id="71" name="object 71"/>
          <p:cNvSpPr/>
          <p:nvPr/>
        </p:nvSpPr>
        <p:spPr>
          <a:xfrm>
            <a:off x="7205463" y="1865367"/>
            <a:ext cx="173753" cy="219473"/>
          </a:xfrm>
          <a:prstGeom prst="rect">
            <a:avLst/>
          </a:prstGeom>
          <a:blipFill>
            <a:blip r:embed="rId4" cstate="print"/>
            <a:stretch>
              <a:fillRect/>
            </a:stretch>
          </a:blipFill>
        </p:spPr>
        <p:txBody>
          <a:bodyPr wrap="square" lIns="0" tIns="0" rIns="0" bIns="0" rtlCol="0"/>
          <a:lstStyle/>
          <a:p>
            <a:endParaRPr/>
          </a:p>
        </p:txBody>
      </p:sp>
      <p:sp>
        <p:nvSpPr>
          <p:cNvPr id="72" name="object 72"/>
          <p:cNvSpPr/>
          <p:nvPr/>
        </p:nvSpPr>
        <p:spPr>
          <a:xfrm>
            <a:off x="7077447" y="2231127"/>
            <a:ext cx="182897" cy="219473"/>
          </a:xfrm>
          <a:prstGeom prst="rect">
            <a:avLst/>
          </a:prstGeom>
          <a:blipFill>
            <a:blip r:embed="rId6" cstate="print"/>
            <a:stretch>
              <a:fillRect/>
            </a:stretch>
          </a:blipFill>
        </p:spPr>
        <p:txBody>
          <a:bodyPr wrap="square" lIns="0" tIns="0" rIns="0" bIns="0" rtlCol="0"/>
          <a:lstStyle/>
          <a:p>
            <a:endParaRPr/>
          </a:p>
        </p:txBody>
      </p:sp>
      <p:sp>
        <p:nvSpPr>
          <p:cNvPr id="73" name="object 73"/>
          <p:cNvSpPr txBox="1"/>
          <p:nvPr/>
        </p:nvSpPr>
        <p:spPr>
          <a:xfrm>
            <a:off x="7207631" y="1928052"/>
            <a:ext cx="182245" cy="135890"/>
          </a:xfrm>
          <a:prstGeom prst="rect">
            <a:avLst/>
          </a:prstGeom>
        </p:spPr>
        <p:txBody>
          <a:bodyPr vert="horz" wrap="square" lIns="0" tIns="15240" rIns="0" bIns="0" rtlCol="0">
            <a:spAutoFit/>
          </a:bodyPr>
          <a:lstStyle/>
          <a:p>
            <a:pPr marL="12700">
              <a:lnSpc>
                <a:spcPct val="100000"/>
              </a:lnSpc>
              <a:spcBef>
                <a:spcPts val="120"/>
              </a:spcBef>
            </a:pPr>
            <a:r>
              <a:rPr sz="700" b="1" spc="245" dirty="0">
                <a:solidFill>
                  <a:srgbClr val="FF0000"/>
                </a:solidFill>
                <a:latin typeface="DejaVu Sans"/>
                <a:cs typeface="DejaVu Sans"/>
              </a:rPr>
              <a:t>△</a:t>
            </a:r>
            <a:r>
              <a:rPr sz="700" b="1" spc="10" dirty="0">
                <a:solidFill>
                  <a:srgbClr val="FF0000"/>
                </a:solidFill>
                <a:latin typeface="Arial"/>
                <a:cs typeface="Arial"/>
              </a:rPr>
              <a:t>?</a:t>
            </a:r>
            <a:endParaRPr sz="700">
              <a:latin typeface="Arial"/>
              <a:cs typeface="Arial"/>
            </a:endParaRPr>
          </a:p>
        </p:txBody>
      </p:sp>
      <p:sp>
        <p:nvSpPr>
          <p:cNvPr id="74" name="object 74"/>
          <p:cNvSpPr txBox="1"/>
          <p:nvPr/>
        </p:nvSpPr>
        <p:spPr>
          <a:xfrm>
            <a:off x="6669405" y="1712407"/>
            <a:ext cx="451484" cy="234315"/>
          </a:xfrm>
          <a:prstGeom prst="rect">
            <a:avLst/>
          </a:prstGeom>
        </p:spPr>
        <p:txBody>
          <a:bodyPr vert="horz" wrap="square" lIns="0" tIns="15240" rIns="0" bIns="0" rtlCol="0">
            <a:spAutoFit/>
          </a:bodyPr>
          <a:lstStyle/>
          <a:p>
            <a:pPr marL="12700">
              <a:lnSpc>
                <a:spcPts val="810"/>
              </a:lnSpc>
              <a:spcBef>
                <a:spcPts val="120"/>
              </a:spcBef>
            </a:pPr>
            <a:r>
              <a:rPr sz="700" b="1" spc="130" dirty="0">
                <a:solidFill>
                  <a:srgbClr val="FF0000"/>
                </a:solidFill>
                <a:latin typeface="DejaVu Sans"/>
                <a:cs typeface="DejaVu Sans"/>
              </a:rPr>
              <a:t>△</a:t>
            </a:r>
            <a:r>
              <a:rPr sz="700" b="1" spc="130" dirty="0">
                <a:solidFill>
                  <a:srgbClr val="FF0000"/>
                </a:solidFill>
                <a:latin typeface="Arial"/>
                <a:cs typeface="Arial"/>
              </a:rPr>
              <a:t>?</a:t>
            </a:r>
            <a:endParaRPr sz="700">
              <a:latin typeface="Arial"/>
              <a:cs typeface="Arial"/>
            </a:endParaRPr>
          </a:p>
          <a:p>
            <a:pPr marL="281940">
              <a:lnSpc>
                <a:spcPts val="810"/>
              </a:lnSpc>
            </a:pPr>
            <a:r>
              <a:rPr sz="700" b="1" spc="250" dirty="0">
                <a:solidFill>
                  <a:srgbClr val="FF0000"/>
                </a:solidFill>
                <a:latin typeface="DejaVu Sans"/>
                <a:cs typeface="DejaVu Sans"/>
              </a:rPr>
              <a:t>△</a:t>
            </a:r>
            <a:r>
              <a:rPr sz="700" b="1" spc="10" dirty="0">
                <a:solidFill>
                  <a:srgbClr val="FF0000"/>
                </a:solidFill>
                <a:latin typeface="Arial"/>
                <a:cs typeface="Arial"/>
              </a:rPr>
              <a:t>?</a:t>
            </a:r>
            <a:endParaRPr sz="700">
              <a:latin typeface="Arial"/>
              <a:cs typeface="Arial"/>
            </a:endParaRPr>
          </a:p>
        </p:txBody>
      </p:sp>
      <p:sp>
        <p:nvSpPr>
          <p:cNvPr id="75" name="object 75"/>
          <p:cNvSpPr txBox="1"/>
          <p:nvPr/>
        </p:nvSpPr>
        <p:spPr>
          <a:xfrm>
            <a:off x="6438519" y="1920813"/>
            <a:ext cx="182245" cy="135890"/>
          </a:xfrm>
          <a:prstGeom prst="rect">
            <a:avLst/>
          </a:prstGeom>
        </p:spPr>
        <p:txBody>
          <a:bodyPr vert="horz" wrap="square" lIns="0" tIns="15240" rIns="0" bIns="0" rtlCol="0">
            <a:spAutoFit/>
          </a:bodyPr>
          <a:lstStyle/>
          <a:p>
            <a:pPr marL="12700">
              <a:lnSpc>
                <a:spcPct val="100000"/>
              </a:lnSpc>
              <a:spcBef>
                <a:spcPts val="120"/>
              </a:spcBef>
            </a:pPr>
            <a:r>
              <a:rPr sz="700" b="1" spc="245" dirty="0">
                <a:solidFill>
                  <a:srgbClr val="FF0000"/>
                </a:solidFill>
                <a:latin typeface="DejaVu Sans"/>
                <a:cs typeface="DejaVu Sans"/>
              </a:rPr>
              <a:t>△</a:t>
            </a:r>
            <a:r>
              <a:rPr sz="700" b="1" spc="10" dirty="0">
                <a:solidFill>
                  <a:srgbClr val="FF0000"/>
                </a:solidFill>
                <a:latin typeface="Arial"/>
                <a:cs typeface="Arial"/>
              </a:rPr>
              <a:t>?</a:t>
            </a:r>
            <a:endParaRPr sz="700">
              <a:latin typeface="Arial"/>
              <a:cs typeface="Arial"/>
            </a:endParaRPr>
          </a:p>
        </p:txBody>
      </p:sp>
      <p:sp>
        <p:nvSpPr>
          <p:cNvPr id="76" name="object 76"/>
          <p:cNvSpPr txBox="1"/>
          <p:nvPr/>
        </p:nvSpPr>
        <p:spPr>
          <a:xfrm>
            <a:off x="6846189" y="2117597"/>
            <a:ext cx="182245" cy="135255"/>
          </a:xfrm>
          <a:prstGeom prst="rect">
            <a:avLst/>
          </a:prstGeom>
        </p:spPr>
        <p:txBody>
          <a:bodyPr vert="horz" wrap="square" lIns="0" tIns="15240" rIns="0" bIns="0" rtlCol="0">
            <a:spAutoFit/>
          </a:bodyPr>
          <a:lstStyle/>
          <a:p>
            <a:pPr marL="12700">
              <a:lnSpc>
                <a:spcPct val="100000"/>
              </a:lnSpc>
              <a:spcBef>
                <a:spcPts val="120"/>
              </a:spcBef>
            </a:pPr>
            <a:r>
              <a:rPr sz="700" b="1" spc="180" dirty="0">
                <a:solidFill>
                  <a:srgbClr val="FF0000"/>
                </a:solidFill>
                <a:latin typeface="DejaVu Sans"/>
                <a:cs typeface="DejaVu Sans"/>
              </a:rPr>
              <a:t>△</a:t>
            </a:r>
            <a:r>
              <a:rPr sz="700" b="1" spc="-215" dirty="0">
                <a:solidFill>
                  <a:srgbClr val="FF0000"/>
                </a:solidFill>
                <a:latin typeface="DejaVu Sans"/>
                <a:cs typeface="DejaVu Sans"/>
              </a:rPr>
              <a:t> </a:t>
            </a:r>
            <a:r>
              <a:rPr sz="700" b="1" spc="10" dirty="0">
                <a:solidFill>
                  <a:srgbClr val="FF0000"/>
                </a:solidFill>
                <a:latin typeface="Arial"/>
                <a:cs typeface="Arial"/>
              </a:rPr>
              <a:t>?</a:t>
            </a:r>
            <a:endParaRPr sz="700">
              <a:latin typeface="Arial"/>
              <a:cs typeface="Arial"/>
            </a:endParaRPr>
          </a:p>
        </p:txBody>
      </p:sp>
      <p:sp>
        <p:nvSpPr>
          <p:cNvPr id="77" name="object 77"/>
          <p:cNvSpPr txBox="1"/>
          <p:nvPr/>
        </p:nvSpPr>
        <p:spPr>
          <a:xfrm>
            <a:off x="6515227" y="2241107"/>
            <a:ext cx="182245" cy="135890"/>
          </a:xfrm>
          <a:prstGeom prst="rect">
            <a:avLst/>
          </a:prstGeom>
        </p:spPr>
        <p:txBody>
          <a:bodyPr vert="horz" wrap="square" lIns="0" tIns="15240" rIns="0" bIns="0" rtlCol="0">
            <a:spAutoFit/>
          </a:bodyPr>
          <a:lstStyle/>
          <a:p>
            <a:pPr marL="12700">
              <a:lnSpc>
                <a:spcPct val="100000"/>
              </a:lnSpc>
              <a:spcBef>
                <a:spcPts val="120"/>
              </a:spcBef>
            </a:pPr>
            <a:r>
              <a:rPr sz="700" b="1" spc="245" dirty="0">
                <a:solidFill>
                  <a:srgbClr val="FF0000"/>
                </a:solidFill>
                <a:latin typeface="DejaVu Sans"/>
                <a:cs typeface="DejaVu Sans"/>
              </a:rPr>
              <a:t>△</a:t>
            </a:r>
            <a:r>
              <a:rPr sz="700" b="1" spc="10" dirty="0">
                <a:solidFill>
                  <a:srgbClr val="FF0000"/>
                </a:solidFill>
                <a:latin typeface="Arial"/>
                <a:cs typeface="Arial"/>
              </a:rPr>
              <a:t>?</a:t>
            </a:r>
            <a:endParaRPr sz="700">
              <a:latin typeface="Arial"/>
              <a:cs typeface="Arial"/>
            </a:endParaRPr>
          </a:p>
        </p:txBody>
      </p:sp>
      <p:sp>
        <p:nvSpPr>
          <p:cNvPr id="78" name="object 78"/>
          <p:cNvSpPr txBox="1"/>
          <p:nvPr/>
        </p:nvSpPr>
        <p:spPr>
          <a:xfrm>
            <a:off x="6791325" y="2393762"/>
            <a:ext cx="182245" cy="135890"/>
          </a:xfrm>
          <a:prstGeom prst="rect">
            <a:avLst/>
          </a:prstGeom>
        </p:spPr>
        <p:txBody>
          <a:bodyPr vert="horz" wrap="square" lIns="0" tIns="15240" rIns="0" bIns="0" rtlCol="0">
            <a:spAutoFit/>
          </a:bodyPr>
          <a:lstStyle/>
          <a:p>
            <a:pPr marL="12700">
              <a:lnSpc>
                <a:spcPct val="100000"/>
              </a:lnSpc>
              <a:spcBef>
                <a:spcPts val="120"/>
              </a:spcBef>
            </a:pPr>
            <a:r>
              <a:rPr sz="700" b="1" spc="245" dirty="0">
                <a:solidFill>
                  <a:srgbClr val="FF0000"/>
                </a:solidFill>
                <a:latin typeface="DejaVu Sans"/>
                <a:cs typeface="DejaVu Sans"/>
              </a:rPr>
              <a:t>△</a:t>
            </a:r>
            <a:r>
              <a:rPr sz="700" b="1" spc="10" dirty="0">
                <a:solidFill>
                  <a:srgbClr val="FF0000"/>
                </a:solidFill>
                <a:latin typeface="Arial"/>
                <a:cs typeface="Arial"/>
              </a:rPr>
              <a:t>?</a:t>
            </a:r>
            <a:endParaRPr sz="700">
              <a:latin typeface="Arial"/>
              <a:cs typeface="Arial"/>
            </a:endParaRPr>
          </a:p>
        </p:txBody>
      </p:sp>
      <p:sp>
        <p:nvSpPr>
          <p:cNvPr id="79" name="object 79"/>
          <p:cNvSpPr txBox="1"/>
          <p:nvPr/>
        </p:nvSpPr>
        <p:spPr>
          <a:xfrm>
            <a:off x="7084314" y="2277429"/>
            <a:ext cx="182880" cy="135890"/>
          </a:xfrm>
          <a:prstGeom prst="rect">
            <a:avLst/>
          </a:prstGeom>
        </p:spPr>
        <p:txBody>
          <a:bodyPr vert="horz" wrap="square" lIns="0" tIns="15240" rIns="0" bIns="0" rtlCol="0">
            <a:spAutoFit/>
          </a:bodyPr>
          <a:lstStyle/>
          <a:p>
            <a:pPr marL="12700">
              <a:lnSpc>
                <a:spcPct val="100000"/>
              </a:lnSpc>
              <a:spcBef>
                <a:spcPts val="120"/>
              </a:spcBef>
            </a:pPr>
            <a:r>
              <a:rPr sz="700" b="1" spc="250" dirty="0">
                <a:solidFill>
                  <a:srgbClr val="FF0000"/>
                </a:solidFill>
                <a:latin typeface="DejaVu Sans"/>
                <a:cs typeface="DejaVu Sans"/>
              </a:rPr>
              <a:t>△</a:t>
            </a:r>
            <a:r>
              <a:rPr sz="700" b="1" spc="10" dirty="0">
                <a:solidFill>
                  <a:srgbClr val="FF0000"/>
                </a:solidFill>
                <a:latin typeface="Arial"/>
                <a:cs typeface="Arial"/>
              </a:rPr>
              <a:t>?</a:t>
            </a:r>
            <a:endParaRPr sz="700">
              <a:latin typeface="Arial"/>
              <a:cs typeface="Arial"/>
            </a:endParaRPr>
          </a:p>
        </p:txBody>
      </p:sp>
      <p:sp>
        <p:nvSpPr>
          <p:cNvPr id="80" name="object 80"/>
          <p:cNvSpPr/>
          <p:nvPr/>
        </p:nvSpPr>
        <p:spPr>
          <a:xfrm>
            <a:off x="7731252" y="1531619"/>
            <a:ext cx="1262380" cy="1115695"/>
          </a:xfrm>
          <a:custGeom>
            <a:avLst/>
            <a:gdLst/>
            <a:ahLst/>
            <a:cxnLst/>
            <a:rect l="l" t="t" r="r" b="b"/>
            <a:pathLst>
              <a:path w="1262379" h="1115695">
                <a:moveTo>
                  <a:pt x="0" y="185927"/>
                </a:moveTo>
                <a:lnTo>
                  <a:pt x="6636" y="136480"/>
                </a:lnTo>
                <a:lnTo>
                  <a:pt x="25367" y="92060"/>
                </a:lnTo>
                <a:lnTo>
                  <a:pt x="54419" y="54435"/>
                </a:lnTo>
                <a:lnTo>
                  <a:pt x="92023" y="25371"/>
                </a:lnTo>
                <a:lnTo>
                  <a:pt x="136407" y="6637"/>
                </a:lnTo>
                <a:lnTo>
                  <a:pt x="185800" y="0"/>
                </a:lnTo>
                <a:lnTo>
                  <a:pt x="1076071" y="0"/>
                </a:lnTo>
                <a:lnTo>
                  <a:pt x="1125464" y="6637"/>
                </a:lnTo>
                <a:lnTo>
                  <a:pt x="1169848" y="25371"/>
                </a:lnTo>
                <a:lnTo>
                  <a:pt x="1207452" y="54435"/>
                </a:lnTo>
                <a:lnTo>
                  <a:pt x="1236504" y="92060"/>
                </a:lnTo>
                <a:lnTo>
                  <a:pt x="1255235" y="136480"/>
                </a:lnTo>
                <a:lnTo>
                  <a:pt x="1261872" y="185927"/>
                </a:lnTo>
                <a:lnTo>
                  <a:pt x="1261872" y="929639"/>
                </a:lnTo>
                <a:lnTo>
                  <a:pt x="1255235" y="979087"/>
                </a:lnTo>
                <a:lnTo>
                  <a:pt x="1236504" y="1023507"/>
                </a:lnTo>
                <a:lnTo>
                  <a:pt x="1207452" y="1061132"/>
                </a:lnTo>
                <a:lnTo>
                  <a:pt x="1169848" y="1090196"/>
                </a:lnTo>
                <a:lnTo>
                  <a:pt x="1125464" y="1108930"/>
                </a:lnTo>
                <a:lnTo>
                  <a:pt x="1076071" y="1115568"/>
                </a:lnTo>
                <a:lnTo>
                  <a:pt x="185800" y="1115568"/>
                </a:lnTo>
                <a:lnTo>
                  <a:pt x="136407" y="1108930"/>
                </a:lnTo>
                <a:lnTo>
                  <a:pt x="92023" y="1090196"/>
                </a:lnTo>
                <a:lnTo>
                  <a:pt x="54419" y="1061132"/>
                </a:lnTo>
                <a:lnTo>
                  <a:pt x="25367" y="1023507"/>
                </a:lnTo>
                <a:lnTo>
                  <a:pt x="6636" y="979087"/>
                </a:lnTo>
                <a:lnTo>
                  <a:pt x="0" y="929639"/>
                </a:lnTo>
                <a:lnTo>
                  <a:pt x="0" y="185927"/>
                </a:lnTo>
                <a:close/>
              </a:path>
            </a:pathLst>
          </a:custGeom>
          <a:ln w="9161">
            <a:solidFill>
              <a:srgbClr val="5AAAF9"/>
            </a:solidFill>
          </a:ln>
        </p:spPr>
        <p:txBody>
          <a:bodyPr wrap="square" lIns="0" tIns="0" rIns="0" bIns="0" rtlCol="0"/>
          <a:lstStyle/>
          <a:p>
            <a:endParaRPr/>
          </a:p>
        </p:txBody>
      </p:sp>
      <p:sp>
        <p:nvSpPr>
          <p:cNvPr id="81" name="object 81"/>
          <p:cNvSpPr txBox="1"/>
          <p:nvPr/>
        </p:nvSpPr>
        <p:spPr>
          <a:xfrm>
            <a:off x="7620000" y="2671889"/>
            <a:ext cx="1524000" cy="518604"/>
          </a:xfrm>
          <a:prstGeom prst="rect">
            <a:avLst/>
          </a:prstGeom>
        </p:spPr>
        <p:txBody>
          <a:bodyPr vert="horz" wrap="square" lIns="0" tIns="9525" rIns="0" bIns="0" rtlCol="0">
            <a:spAutoFit/>
          </a:bodyPr>
          <a:lstStyle/>
          <a:p>
            <a:pPr marL="12065" marR="5080" indent="1905" algn="ctr">
              <a:lnSpc>
                <a:spcPct val="104600"/>
              </a:lnSpc>
              <a:spcBef>
                <a:spcPts val="75"/>
              </a:spcBef>
            </a:pPr>
            <a:r>
              <a:rPr sz="1050" spc="-35" dirty="0">
                <a:solidFill>
                  <a:srgbClr val="5AAAF9"/>
                </a:solidFill>
                <a:latin typeface="Arial"/>
                <a:cs typeface="Arial"/>
              </a:rPr>
              <a:t>If </a:t>
            </a:r>
            <a:r>
              <a:rPr sz="1050" spc="-5" dirty="0">
                <a:solidFill>
                  <a:srgbClr val="5AAAF9"/>
                </a:solidFill>
                <a:latin typeface="Arial"/>
                <a:cs typeface="Arial"/>
              </a:rPr>
              <a:t>there </a:t>
            </a:r>
            <a:r>
              <a:rPr sz="1050" spc="-5" dirty="0" smtClean="0">
                <a:solidFill>
                  <a:srgbClr val="5AAAF9"/>
                </a:solidFill>
                <a:latin typeface="Arial"/>
                <a:cs typeface="Arial"/>
              </a:rPr>
              <a:t>is </a:t>
            </a:r>
            <a:r>
              <a:rPr sz="1050" spc="-5" dirty="0">
                <a:solidFill>
                  <a:srgbClr val="5AAAF9"/>
                </a:solidFill>
                <a:latin typeface="Arial"/>
                <a:cs typeface="Arial"/>
              </a:rPr>
              <a:t>agreement, </a:t>
            </a:r>
            <a:r>
              <a:rPr sz="1050" dirty="0">
                <a:solidFill>
                  <a:srgbClr val="5AAAF9"/>
                </a:solidFill>
                <a:latin typeface="Arial"/>
                <a:cs typeface="Arial"/>
              </a:rPr>
              <a:t>the </a:t>
            </a:r>
            <a:r>
              <a:rPr sz="1050" spc="15" dirty="0" smtClean="0">
                <a:solidFill>
                  <a:srgbClr val="5AAAF9"/>
                </a:solidFill>
                <a:latin typeface="Arial"/>
                <a:cs typeface="Arial"/>
              </a:rPr>
              <a:t>correct </a:t>
            </a:r>
            <a:r>
              <a:rPr sz="1050" spc="-5" dirty="0">
                <a:solidFill>
                  <a:srgbClr val="5AAAF9"/>
                </a:solidFill>
                <a:latin typeface="Arial"/>
                <a:cs typeface="Arial"/>
              </a:rPr>
              <a:t>output is </a:t>
            </a:r>
            <a:r>
              <a:rPr sz="1050" spc="-10" dirty="0" smtClean="0">
                <a:solidFill>
                  <a:srgbClr val="5AAAF9"/>
                </a:solidFill>
                <a:latin typeface="Arial"/>
                <a:cs typeface="Arial"/>
              </a:rPr>
              <a:t>applied </a:t>
            </a:r>
            <a:r>
              <a:rPr sz="1050" spc="5" dirty="0">
                <a:solidFill>
                  <a:srgbClr val="5AAAF9"/>
                </a:solidFill>
                <a:latin typeface="Arial"/>
                <a:cs typeface="Arial"/>
              </a:rPr>
              <a:t>to </a:t>
            </a:r>
            <a:r>
              <a:rPr sz="1050" dirty="0">
                <a:solidFill>
                  <a:srgbClr val="5AAAF9"/>
                </a:solidFill>
                <a:latin typeface="Arial"/>
                <a:cs typeface="Arial"/>
              </a:rPr>
              <a:t>the </a:t>
            </a:r>
            <a:r>
              <a:rPr sz="1050" spc="5" dirty="0">
                <a:solidFill>
                  <a:srgbClr val="5AAAF9"/>
                </a:solidFill>
                <a:latin typeface="Arial"/>
                <a:cs typeface="Arial"/>
              </a:rPr>
              <a:t>world </a:t>
            </a:r>
            <a:r>
              <a:rPr sz="1050" spc="5" dirty="0" smtClean="0">
                <a:solidFill>
                  <a:srgbClr val="5AAAF9"/>
                </a:solidFill>
                <a:latin typeface="Arial"/>
                <a:cs typeface="Arial"/>
              </a:rPr>
              <a:t>state</a:t>
            </a:r>
            <a:endParaRPr sz="1050" dirty="0">
              <a:latin typeface="Arial"/>
              <a:cs typeface="Arial"/>
            </a:endParaRPr>
          </a:p>
        </p:txBody>
      </p:sp>
      <p:sp>
        <p:nvSpPr>
          <p:cNvPr id="82" name="object 82"/>
          <p:cNvSpPr/>
          <p:nvPr/>
        </p:nvSpPr>
        <p:spPr>
          <a:xfrm>
            <a:off x="7786116" y="1540763"/>
            <a:ext cx="1207135" cy="1097280"/>
          </a:xfrm>
          <a:custGeom>
            <a:avLst/>
            <a:gdLst/>
            <a:ahLst/>
            <a:cxnLst/>
            <a:rect l="l" t="t" r="r" b="b"/>
            <a:pathLst>
              <a:path w="1207134" h="1097280">
                <a:moveTo>
                  <a:pt x="0" y="548640"/>
                </a:moveTo>
                <a:lnTo>
                  <a:pt x="274065" y="0"/>
                </a:lnTo>
                <a:lnTo>
                  <a:pt x="932941" y="0"/>
                </a:lnTo>
                <a:lnTo>
                  <a:pt x="1207007" y="548640"/>
                </a:lnTo>
                <a:lnTo>
                  <a:pt x="932941" y="1097280"/>
                </a:lnTo>
                <a:lnTo>
                  <a:pt x="274065" y="1097280"/>
                </a:lnTo>
                <a:lnTo>
                  <a:pt x="0" y="548640"/>
                </a:lnTo>
                <a:close/>
              </a:path>
            </a:pathLst>
          </a:custGeom>
          <a:ln w="9161">
            <a:solidFill>
              <a:srgbClr val="3B75BC"/>
            </a:solidFill>
          </a:ln>
        </p:spPr>
        <p:txBody>
          <a:bodyPr wrap="square" lIns="0" tIns="0" rIns="0" bIns="0" rtlCol="0"/>
          <a:lstStyle/>
          <a:p>
            <a:endParaRPr/>
          </a:p>
        </p:txBody>
      </p:sp>
      <p:sp>
        <p:nvSpPr>
          <p:cNvPr id="83" name="object 83"/>
          <p:cNvSpPr/>
          <p:nvPr/>
        </p:nvSpPr>
        <p:spPr>
          <a:xfrm>
            <a:off x="8234171" y="1760219"/>
            <a:ext cx="262890" cy="100965"/>
          </a:xfrm>
          <a:custGeom>
            <a:avLst/>
            <a:gdLst/>
            <a:ahLst/>
            <a:cxnLst/>
            <a:rect l="l" t="t" r="r" b="b"/>
            <a:pathLst>
              <a:path w="262890" h="100964">
                <a:moveTo>
                  <a:pt x="0" y="0"/>
                </a:moveTo>
                <a:lnTo>
                  <a:pt x="262762" y="100964"/>
                </a:lnTo>
              </a:path>
            </a:pathLst>
          </a:custGeom>
          <a:ln w="9161">
            <a:solidFill>
              <a:srgbClr val="4178BD"/>
            </a:solidFill>
          </a:ln>
        </p:spPr>
        <p:txBody>
          <a:bodyPr wrap="square" lIns="0" tIns="0" rIns="0" bIns="0" rtlCol="0"/>
          <a:lstStyle/>
          <a:p>
            <a:endParaRPr/>
          </a:p>
        </p:txBody>
      </p:sp>
      <p:sp>
        <p:nvSpPr>
          <p:cNvPr id="84" name="object 84"/>
          <p:cNvSpPr/>
          <p:nvPr/>
        </p:nvSpPr>
        <p:spPr>
          <a:xfrm>
            <a:off x="8005571" y="1760219"/>
            <a:ext cx="230504" cy="226695"/>
          </a:xfrm>
          <a:custGeom>
            <a:avLst/>
            <a:gdLst/>
            <a:ahLst/>
            <a:cxnLst/>
            <a:rect l="l" t="t" r="r" b="b"/>
            <a:pathLst>
              <a:path w="230504" h="226694">
                <a:moveTo>
                  <a:pt x="229997" y="0"/>
                </a:moveTo>
                <a:lnTo>
                  <a:pt x="0" y="226313"/>
                </a:lnTo>
              </a:path>
            </a:pathLst>
          </a:custGeom>
          <a:ln w="9161">
            <a:solidFill>
              <a:srgbClr val="4178BD"/>
            </a:solidFill>
          </a:ln>
        </p:spPr>
        <p:txBody>
          <a:bodyPr wrap="square" lIns="0" tIns="0" rIns="0" bIns="0" rtlCol="0"/>
          <a:lstStyle/>
          <a:p>
            <a:endParaRPr/>
          </a:p>
        </p:txBody>
      </p:sp>
      <p:sp>
        <p:nvSpPr>
          <p:cNvPr id="85" name="object 85"/>
          <p:cNvSpPr/>
          <p:nvPr/>
        </p:nvSpPr>
        <p:spPr>
          <a:xfrm>
            <a:off x="8407907" y="1860803"/>
            <a:ext cx="85725" cy="297180"/>
          </a:xfrm>
          <a:custGeom>
            <a:avLst/>
            <a:gdLst/>
            <a:ahLst/>
            <a:cxnLst/>
            <a:rect l="l" t="t" r="r" b="b"/>
            <a:pathLst>
              <a:path w="85725" h="297180">
                <a:moveTo>
                  <a:pt x="85471" y="0"/>
                </a:moveTo>
                <a:lnTo>
                  <a:pt x="0" y="296671"/>
                </a:lnTo>
              </a:path>
            </a:pathLst>
          </a:custGeom>
          <a:ln w="9161">
            <a:solidFill>
              <a:srgbClr val="4178BD"/>
            </a:solidFill>
          </a:ln>
        </p:spPr>
        <p:txBody>
          <a:bodyPr wrap="square" lIns="0" tIns="0" rIns="0" bIns="0" rtlCol="0"/>
          <a:lstStyle/>
          <a:p>
            <a:endParaRPr/>
          </a:p>
        </p:txBody>
      </p:sp>
      <p:sp>
        <p:nvSpPr>
          <p:cNvPr id="86" name="object 86"/>
          <p:cNvSpPr/>
          <p:nvPr/>
        </p:nvSpPr>
        <p:spPr>
          <a:xfrm>
            <a:off x="8005571" y="1988819"/>
            <a:ext cx="78740" cy="337185"/>
          </a:xfrm>
          <a:custGeom>
            <a:avLst/>
            <a:gdLst/>
            <a:ahLst/>
            <a:cxnLst/>
            <a:rect l="l" t="t" r="r" b="b"/>
            <a:pathLst>
              <a:path w="78740" h="337185">
                <a:moveTo>
                  <a:pt x="0" y="0"/>
                </a:moveTo>
                <a:lnTo>
                  <a:pt x="78231" y="336676"/>
                </a:lnTo>
              </a:path>
            </a:pathLst>
          </a:custGeom>
          <a:ln w="9161">
            <a:solidFill>
              <a:srgbClr val="4178BD"/>
            </a:solidFill>
          </a:ln>
        </p:spPr>
        <p:txBody>
          <a:bodyPr wrap="square" lIns="0" tIns="0" rIns="0" bIns="0" rtlCol="0"/>
          <a:lstStyle/>
          <a:p>
            <a:endParaRPr/>
          </a:p>
        </p:txBody>
      </p:sp>
      <p:sp>
        <p:nvSpPr>
          <p:cNvPr id="87" name="object 87"/>
          <p:cNvSpPr/>
          <p:nvPr/>
        </p:nvSpPr>
        <p:spPr>
          <a:xfrm>
            <a:off x="8005571" y="1988819"/>
            <a:ext cx="407670" cy="171450"/>
          </a:xfrm>
          <a:custGeom>
            <a:avLst/>
            <a:gdLst/>
            <a:ahLst/>
            <a:cxnLst/>
            <a:rect l="l" t="t" r="r" b="b"/>
            <a:pathLst>
              <a:path w="407670" h="171450">
                <a:moveTo>
                  <a:pt x="0" y="0"/>
                </a:moveTo>
                <a:lnTo>
                  <a:pt x="407288" y="171322"/>
                </a:lnTo>
              </a:path>
            </a:pathLst>
          </a:custGeom>
          <a:ln w="9161">
            <a:solidFill>
              <a:srgbClr val="4178BD"/>
            </a:solidFill>
          </a:ln>
        </p:spPr>
        <p:txBody>
          <a:bodyPr wrap="square" lIns="0" tIns="0" rIns="0" bIns="0" rtlCol="0"/>
          <a:lstStyle/>
          <a:p>
            <a:endParaRPr/>
          </a:p>
        </p:txBody>
      </p:sp>
      <p:sp>
        <p:nvSpPr>
          <p:cNvPr id="88" name="object 88"/>
          <p:cNvSpPr/>
          <p:nvPr/>
        </p:nvSpPr>
        <p:spPr>
          <a:xfrm>
            <a:off x="8087868" y="2162555"/>
            <a:ext cx="321945" cy="165735"/>
          </a:xfrm>
          <a:custGeom>
            <a:avLst/>
            <a:gdLst/>
            <a:ahLst/>
            <a:cxnLst/>
            <a:rect l="l" t="t" r="r" b="b"/>
            <a:pathLst>
              <a:path w="321945" h="165735">
                <a:moveTo>
                  <a:pt x="0" y="165354"/>
                </a:moveTo>
                <a:lnTo>
                  <a:pt x="321817" y="0"/>
                </a:lnTo>
              </a:path>
            </a:pathLst>
          </a:custGeom>
          <a:ln w="9161">
            <a:solidFill>
              <a:srgbClr val="4178BD"/>
            </a:solidFill>
          </a:ln>
        </p:spPr>
        <p:txBody>
          <a:bodyPr wrap="square" lIns="0" tIns="0" rIns="0" bIns="0" rtlCol="0"/>
          <a:lstStyle/>
          <a:p>
            <a:endParaRPr/>
          </a:p>
        </p:txBody>
      </p:sp>
      <p:sp>
        <p:nvSpPr>
          <p:cNvPr id="89" name="object 89"/>
          <p:cNvSpPr/>
          <p:nvPr/>
        </p:nvSpPr>
        <p:spPr>
          <a:xfrm>
            <a:off x="8078723" y="2327147"/>
            <a:ext cx="285115" cy="139700"/>
          </a:xfrm>
          <a:custGeom>
            <a:avLst/>
            <a:gdLst/>
            <a:ahLst/>
            <a:cxnLst/>
            <a:rect l="l" t="t" r="r" b="b"/>
            <a:pathLst>
              <a:path w="285115" h="139700">
                <a:moveTo>
                  <a:pt x="0" y="0"/>
                </a:moveTo>
                <a:lnTo>
                  <a:pt x="284606" y="139700"/>
                </a:lnTo>
              </a:path>
            </a:pathLst>
          </a:custGeom>
          <a:ln w="9161">
            <a:solidFill>
              <a:srgbClr val="4178BD"/>
            </a:solidFill>
          </a:ln>
        </p:spPr>
        <p:txBody>
          <a:bodyPr wrap="square" lIns="0" tIns="0" rIns="0" bIns="0" rtlCol="0"/>
          <a:lstStyle/>
          <a:p>
            <a:endParaRPr/>
          </a:p>
        </p:txBody>
      </p:sp>
      <p:sp>
        <p:nvSpPr>
          <p:cNvPr id="90" name="object 90"/>
          <p:cNvSpPr/>
          <p:nvPr/>
        </p:nvSpPr>
        <p:spPr>
          <a:xfrm>
            <a:off x="8362188" y="2354579"/>
            <a:ext cx="298450" cy="105410"/>
          </a:xfrm>
          <a:custGeom>
            <a:avLst/>
            <a:gdLst/>
            <a:ahLst/>
            <a:cxnLst/>
            <a:rect l="l" t="t" r="r" b="b"/>
            <a:pathLst>
              <a:path w="298450" h="105410">
                <a:moveTo>
                  <a:pt x="0" y="105156"/>
                </a:moveTo>
                <a:lnTo>
                  <a:pt x="298322" y="0"/>
                </a:lnTo>
              </a:path>
            </a:pathLst>
          </a:custGeom>
          <a:ln w="9161">
            <a:solidFill>
              <a:srgbClr val="4178BD"/>
            </a:solidFill>
          </a:ln>
        </p:spPr>
        <p:txBody>
          <a:bodyPr wrap="square" lIns="0" tIns="0" rIns="0" bIns="0" rtlCol="0"/>
          <a:lstStyle/>
          <a:p>
            <a:endParaRPr/>
          </a:p>
        </p:txBody>
      </p:sp>
      <p:sp>
        <p:nvSpPr>
          <p:cNvPr id="91" name="object 91"/>
          <p:cNvSpPr/>
          <p:nvPr/>
        </p:nvSpPr>
        <p:spPr>
          <a:xfrm>
            <a:off x="8407907" y="2162555"/>
            <a:ext cx="255904" cy="200025"/>
          </a:xfrm>
          <a:custGeom>
            <a:avLst/>
            <a:gdLst/>
            <a:ahLst/>
            <a:cxnLst/>
            <a:rect l="l" t="t" r="r" b="b"/>
            <a:pathLst>
              <a:path w="255904" h="200025">
                <a:moveTo>
                  <a:pt x="0" y="0"/>
                </a:moveTo>
                <a:lnTo>
                  <a:pt x="255905" y="199898"/>
                </a:lnTo>
              </a:path>
            </a:pathLst>
          </a:custGeom>
          <a:ln w="9161">
            <a:solidFill>
              <a:srgbClr val="4178BD"/>
            </a:solidFill>
          </a:ln>
        </p:spPr>
        <p:txBody>
          <a:bodyPr wrap="square" lIns="0" tIns="0" rIns="0" bIns="0" rtlCol="0"/>
          <a:lstStyle/>
          <a:p>
            <a:endParaRPr/>
          </a:p>
        </p:txBody>
      </p:sp>
      <p:sp>
        <p:nvSpPr>
          <p:cNvPr id="92" name="object 92"/>
          <p:cNvSpPr/>
          <p:nvPr/>
        </p:nvSpPr>
        <p:spPr>
          <a:xfrm>
            <a:off x="8663940" y="1970531"/>
            <a:ext cx="116839" cy="391795"/>
          </a:xfrm>
          <a:custGeom>
            <a:avLst/>
            <a:gdLst/>
            <a:ahLst/>
            <a:cxnLst/>
            <a:rect l="l" t="t" r="r" b="b"/>
            <a:pathLst>
              <a:path w="116840" h="391794">
                <a:moveTo>
                  <a:pt x="0" y="391413"/>
                </a:moveTo>
                <a:lnTo>
                  <a:pt x="116585" y="0"/>
                </a:lnTo>
              </a:path>
            </a:pathLst>
          </a:custGeom>
          <a:ln w="9161">
            <a:solidFill>
              <a:srgbClr val="4178BD"/>
            </a:solidFill>
          </a:ln>
        </p:spPr>
        <p:txBody>
          <a:bodyPr wrap="square" lIns="0" tIns="0" rIns="0" bIns="0" rtlCol="0"/>
          <a:lstStyle/>
          <a:p>
            <a:endParaRPr/>
          </a:p>
        </p:txBody>
      </p:sp>
      <p:sp>
        <p:nvSpPr>
          <p:cNvPr id="93" name="object 93"/>
          <p:cNvSpPr/>
          <p:nvPr/>
        </p:nvSpPr>
        <p:spPr>
          <a:xfrm>
            <a:off x="8499347" y="1860803"/>
            <a:ext cx="280035" cy="105410"/>
          </a:xfrm>
          <a:custGeom>
            <a:avLst/>
            <a:gdLst/>
            <a:ahLst/>
            <a:cxnLst/>
            <a:rect l="l" t="t" r="r" b="b"/>
            <a:pathLst>
              <a:path w="280034" h="105410">
                <a:moveTo>
                  <a:pt x="0" y="0"/>
                </a:moveTo>
                <a:lnTo>
                  <a:pt x="280034" y="105155"/>
                </a:lnTo>
              </a:path>
            </a:pathLst>
          </a:custGeom>
          <a:ln w="9161">
            <a:solidFill>
              <a:srgbClr val="4178BD"/>
            </a:solidFill>
          </a:ln>
        </p:spPr>
        <p:txBody>
          <a:bodyPr wrap="square" lIns="0" tIns="0" rIns="0" bIns="0" rtlCol="0"/>
          <a:lstStyle/>
          <a:p>
            <a:endParaRPr/>
          </a:p>
        </p:txBody>
      </p:sp>
      <p:sp>
        <p:nvSpPr>
          <p:cNvPr id="94" name="object 94"/>
          <p:cNvSpPr/>
          <p:nvPr/>
        </p:nvSpPr>
        <p:spPr>
          <a:xfrm>
            <a:off x="7914131" y="1888235"/>
            <a:ext cx="173990" cy="210820"/>
          </a:xfrm>
          <a:custGeom>
            <a:avLst/>
            <a:gdLst/>
            <a:ahLst/>
            <a:cxnLst/>
            <a:rect l="l" t="t" r="r" b="b"/>
            <a:pathLst>
              <a:path w="173990" h="210819">
                <a:moveTo>
                  <a:pt x="86868" y="0"/>
                </a:moveTo>
                <a:lnTo>
                  <a:pt x="53042" y="8268"/>
                </a:lnTo>
                <a:lnTo>
                  <a:pt x="25431" y="30813"/>
                </a:lnTo>
                <a:lnTo>
                  <a:pt x="6822" y="64240"/>
                </a:lnTo>
                <a:lnTo>
                  <a:pt x="0" y="105156"/>
                </a:lnTo>
                <a:lnTo>
                  <a:pt x="6822" y="146071"/>
                </a:lnTo>
                <a:lnTo>
                  <a:pt x="25431" y="179498"/>
                </a:lnTo>
                <a:lnTo>
                  <a:pt x="53042" y="202043"/>
                </a:lnTo>
                <a:lnTo>
                  <a:pt x="86868" y="210312"/>
                </a:lnTo>
                <a:lnTo>
                  <a:pt x="120693" y="202043"/>
                </a:lnTo>
                <a:lnTo>
                  <a:pt x="148304" y="179498"/>
                </a:lnTo>
                <a:lnTo>
                  <a:pt x="166913" y="146071"/>
                </a:lnTo>
                <a:lnTo>
                  <a:pt x="173736" y="105156"/>
                </a:lnTo>
                <a:lnTo>
                  <a:pt x="166913" y="64240"/>
                </a:lnTo>
                <a:lnTo>
                  <a:pt x="148304" y="30813"/>
                </a:lnTo>
                <a:lnTo>
                  <a:pt x="120693" y="8268"/>
                </a:lnTo>
                <a:lnTo>
                  <a:pt x="86868" y="0"/>
                </a:lnTo>
                <a:close/>
              </a:path>
            </a:pathLst>
          </a:custGeom>
          <a:solidFill>
            <a:srgbClr val="FFFFFF"/>
          </a:solidFill>
        </p:spPr>
        <p:txBody>
          <a:bodyPr wrap="square" lIns="0" tIns="0" rIns="0" bIns="0" rtlCol="0"/>
          <a:lstStyle/>
          <a:p>
            <a:endParaRPr/>
          </a:p>
        </p:txBody>
      </p:sp>
      <p:sp>
        <p:nvSpPr>
          <p:cNvPr id="95" name="object 95"/>
          <p:cNvSpPr/>
          <p:nvPr/>
        </p:nvSpPr>
        <p:spPr>
          <a:xfrm>
            <a:off x="7914131" y="1888235"/>
            <a:ext cx="173990" cy="210820"/>
          </a:xfrm>
          <a:custGeom>
            <a:avLst/>
            <a:gdLst/>
            <a:ahLst/>
            <a:cxnLst/>
            <a:rect l="l" t="t" r="r" b="b"/>
            <a:pathLst>
              <a:path w="173990" h="210819">
                <a:moveTo>
                  <a:pt x="0" y="105156"/>
                </a:moveTo>
                <a:lnTo>
                  <a:pt x="6822" y="64240"/>
                </a:lnTo>
                <a:lnTo>
                  <a:pt x="25431" y="30813"/>
                </a:lnTo>
                <a:lnTo>
                  <a:pt x="53042" y="8268"/>
                </a:lnTo>
                <a:lnTo>
                  <a:pt x="86868" y="0"/>
                </a:lnTo>
                <a:lnTo>
                  <a:pt x="120693" y="8268"/>
                </a:lnTo>
                <a:lnTo>
                  <a:pt x="148304" y="30813"/>
                </a:lnTo>
                <a:lnTo>
                  <a:pt x="166913" y="64240"/>
                </a:lnTo>
                <a:lnTo>
                  <a:pt x="173736" y="105156"/>
                </a:lnTo>
                <a:lnTo>
                  <a:pt x="166913" y="146071"/>
                </a:lnTo>
                <a:lnTo>
                  <a:pt x="148304" y="179498"/>
                </a:lnTo>
                <a:lnTo>
                  <a:pt x="120693" y="202043"/>
                </a:lnTo>
                <a:lnTo>
                  <a:pt x="86868" y="210312"/>
                </a:lnTo>
                <a:lnTo>
                  <a:pt x="53042" y="202043"/>
                </a:lnTo>
                <a:lnTo>
                  <a:pt x="25431" y="179498"/>
                </a:lnTo>
                <a:lnTo>
                  <a:pt x="6822" y="146071"/>
                </a:lnTo>
                <a:lnTo>
                  <a:pt x="0" y="105156"/>
                </a:lnTo>
                <a:close/>
              </a:path>
            </a:pathLst>
          </a:custGeom>
          <a:ln w="9161">
            <a:solidFill>
              <a:srgbClr val="3B75BC"/>
            </a:solidFill>
          </a:ln>
        </p:spPr>
        <p:txBody>
          <a:bodyPr wrap="square" lIns="0" tIns="0" rIns="0" bIns="0" rtlCol="0"/>
          <a:lstStyle/>
          <a:p>
            <a:endParaRPr/>
          </a:p>
        </p:txBody>
      </p:sp>
      <p:sp>
        <p:nvSpPr>
          <p:cNvPr id="96" name="object 96"/>
          <p:cNvSpPr/>
          <p:nvPr/>
        </p:nvSpPr>
        <p:spPr>
          <a:xfrm>
            <a:off x="8142731" y="1659635"/>
            <a:ext cx="173990" cy="210820"/>
          </a:xfrm>
          <a:custGeom>
            <a:avLst/>
            <a:gdLst/>
            <a:ahLst/>
            <a:cxnLst/>
            <a:rect l="l" t="t" r="r" b="b"/>
            <a:pathLst>
              <a:path w="173990" h="210819">
                <a:moveTo>
                  <a:pt x="86868" y="0"/>
                </a:moveTo>
                <a:lnTo>
                  <a:pt x="53042" y="8268"/>
                </a:lnTo>
                <a:lnTo>
                  <a:pt x="25431" y="30813"/>
                </a:lnTo>
                <a:lnTo>
                  <a:pt x="6822" y="64240"/>
                </a:lnTo>
                <a:lnTo>
                  <a:pt x="0" y="105156"/>
                </a:lnTo>
                <a:lnTo>
                  <a:pt x="6822" y="146071"/>
                </a:lnTo>
                <a:lnTo>
                  <a:pt x="25431" y="179498"/>
                </a:lnTo>
                <a:lnTo>
                  <a:pt x="53042" y="202043"/>
                </a:lnTo>
                <a:lnTo>
                  <a:pt x="86868" y="210312"/>
                </a:lnTo>
                <a:lnTo>
                  <a:pt x="120693" y="202043"/>
                </a:lnTo>
                <a:lnTo>
                  <a:pt x="148304" y="179498"/>
                </a:lnTo>
                <a:lnTo>
                  <a:pt x="166913" y="146071"/>
                </a:lnTo>
                <a:lnTo>
                  <a:pt x="173736" y="105156"/>
                </a:lnTo>
                <a:lnTo>
                  <a:pt x="166913" y="64240"/>
                </a:lnTo>
                <a:lnTo>
                  <a:pt x="148304" y="30813"/>
                </a:lnTo>
                <a:lnTo>
                  <a:pt x="120693" y="8268"/>
                </a:lnTo>
                <a:lnTo>
                  <a:pt x="86868" y="0"/>
                </a:lnTo>
                <a:close/>
              </a:path>
            </a:pathLst>
          </a:custGeom>
          <a:solidFill>
            <a:srgbClr val="FFFFFF"/>
          </a:solidFill>
        </p:spPr>
        <p:txBody>
          <a:bodyPr wrap="square" lIns="0" tIns="0" rIns="0" bIns="0" rtlCol="0"/>
          <a:lstStyle/>
          <a:p>
            <a:endParaRPr/>
          </a:p>
        </p:txBody>
      </p:sp>
      <p:sp>
        <p:nvSpPr>
          <p:cNvPr id="97" name="object 97"/>
          <p:cNvSpPr/>
          <p:nvPr/>
        </p:nvSpPr>
        <p:spPr>
          <a:xfrm>
            <a:off x="8142731" y="1659635"/>
            <a:ext cx="173990" cy="210820"/>
          </a:xfrm>
          <a:custGeom>
            <a:avLst/>
            <a:gdLst/>
            <a:ahLst/>
            <a:cxnLst/>
            <a:rect l="l" t="t" r="r" b="b"/>
            <a:pathLst>
              <a:path w="173990" h="210819">
                <a:moveTo>
                  <a:pt x="0" y="105156"/>
                </a:moveTo>
                <a:lnTo>
                  <a:pt x="6822" y="64240"/>
                </a:lnTo>
                <a:lnTo>
                  <a:pt x="25431" y="30813"/>
                </a:lnTo>
                <a:lnTo>
                  <a:pt x="53042" y="8268"/>
                </a:lnTo>
                <a:lnTo>
                  <a:pt x="86868" y="0"/>
                </a:lnTo>
                <a:lnTo>
                  <a:pt x="120693" y="8268"/>
                </a:lnTo>
                <a:lnTo>
                  <a:pt x="148304" y="30813"/>
                </a:lnTo>
                <a:lnTo>
                  <a:pt x="166913" y="64240"/>
                </a:lnTo>
                <a:lnTo>
                  <a:pt x="173736" y="105156"/>
                </a:lnTo>
                <a:lnTo>
                  <a:pt x="166913" y="146071"/>
                </a:lnTo>
                <a:lnTo>
                  <a:pt x="148304" y="179498"/>
                </a:lnTo>
                <a:lnTo>
                  <a:pt x="120693" y="202043"/>
                </a:lnTo>
                <a:lnTo>
                  <a:pt x="86868" y="210312"/>
                </a:lnTo>
                <a:lnTo>
                  <a:pt x="53042" y="202043"/>
                </a:lnTo>
                <a:lnTo>
                  <a:pt x="25431" y="179498"/>
                </a:lnTo>
                <a:lnTo>
                  <a:pt x="6822" y="146071"/>
                </a:lnTo>
                <a:lnTo>
                  <a:pt x="0" y="105156"/>
                </a:lnTo>
                <a:close/>
              </a:path>
            </a:pathLst>
          </a:custGeom>
          <a:ln w="9161">
            <a:solidFill>
              <a:srgbClr val="3B75BC"/>
            </a:solidFill>
          </a:ln>
        </p:spPr>
        <p:txBody>
          <a:bodyPr wrap="square" lIns="0" tIns="0" rIns="0" bIns="0" rtlCol="0"/>
          <a:lstStyle/>
          <a:p>
            <a:endParaRPr/>
          </a:p>
        </p:txBody>
      </p:sp>
      <p:sp>
        <p:nvSpPr>
          <p:cNvPr id="98" name="object 98"/>
          <p:cNvSpPr/>
          <p:nvPr/>
        </p:nvSpPr>
        <p:spPr>
          <a:xfrm>
            <a:off x="8334756" y="2052827"/>
            <a:ext cx="165100" cy="210820"/>
          </a:xfrm>
          <a:custGeom>
            <a:avLst/>
            <a:gdLst/>
            <a:ahLst/>
            <a:cxnLst/>
            <a:rect l="l" t="t" r="r" b="b"/>
            <a:pathLst>
              <a:path w="165100" h="210819">
                <a:moveTo>
                  <a:pt x="82296" y="0"/>
                </a:moveTo>
                <a:lnTo>
                  <a:pt x="50256" y="8268"/>
                </a:lnTo>
                <a:lnTo>
                  <a:pt x="24098" y="30813"/>
                </a:lnTo>
                <a:lnTo>
                  <a:pt x="6465" y="64240"/>
                </a:lnTo>
                <a:lnTo>
                  <a:pt x="0" y="105156"/>
                </a:lnTo>
                <a:lnTo>
                  <a:pt x="6465" y="146071"/>
                </a:lnTo>
                <a:lnTo>
                  <a:pt x="24098" y="179498"/>
                </a:lnTo>
                <a:lnTo>
                  <a:pt x="50256" y="202043"/>
                </a:lnTo>
                <a:lnTo>
                  <a:pt x="82296" y="210312"/>
                </a:lnTo>
                <a:lnTo>
                  <a:pt x="114335" y="202043"/>
                </a:lnTo>
                <a:lnTo>
                  <a:pt x="140493" y="179498"/>
                </a:lnTo>
                <a:lnTo>
                  <a:pt x="158126" y="146071"/>
                </a:lnTo>
                <a:lnTo>
                  <a:pt x="164592" y="105156"/>
                </a:lnTo>
                <a:lnTo>
                  <a:pt x="158126" y="64240"/>
                </a:lnTo>
                <a:lnTo>
                  <a:pt x="140493" y="30813"/>
                </a:lnTo>
                <a:lnTo>
                  <a:pt x="114335" y="8268"/>
                </a:lnTo>
                <a:lnTo>
                  <a:pt x="82296" y="0"/>
                </a:lnTo>
                <a:close/>
              </a:path>
            </a:pathLst>
          </a:custGeom>
          <a:solidFill>
            <a:srgbClr val="FFFFFF"/>
          </a:solidFill>
        </p:spPr>
        <p:txBody>
          <a:bodyPr wrap="square" lIns="0" tIns="0" rIns="0" bIns="0" rtlCol="0"/>
          <a:lstStyle/>
          <a:p>
            <a:endParaRPr/>
          </a:p>
        </p:txBody>
      </p:sp>
      <p:sp>
        <p:nvSpPr>
          <p:cNvPr id="99" name="object 99"/>
          <p:cNvSpPr/>
          <p:nvPr/>
        </p:nvSpPr>
        <p:spPr>
          <a:xfrm>
            <a:off x="8334756" y="2052827"/>
            <a:ext cx="165100" cy="210820"/>
          </a:xfrm>
          <a:custGeom>
            <a:avLst/>
            <a:gdLst/>
            <a:ahLst/>
            <a:cxnLst/>
            <a:rect l="l" t="t" r="r" b="b"/>
            <a:pathLst>
              <a:path w="165100" h="210819">
                <a:moveTo>
                  <a:pt x="0" y="105156"/>
                </a:moveTo>
                <a:lnTo>
                  <a:pt x="6465" y="64240"/>
                </a:lnTo>
                <a:lnTo>
                  <a:pt x="24098" y="30813"/>
                </a:lnTo>
                <a:lnTo>
                  <a:pt x="50256" y="8268"/>
                </a:lnTo>
                <a:lnTo>
                  <a:pt x="82296" y="0"/>
                </a:lnTo>
                <a:lnTo>
                  <a:pt x="114335" y="8268"/>
                </a:lnTo>
                <a:lnTo>
                  <a:pt x="140493" y="30813"/>
                </a:lnTo>
                <a:lnTo>
                  <a:pt x="158126" y="64240"/>
                </a:lnTo>
                <a:lnTo>
                  <a:pt x="164592" y="105156"/>
                </a:lnTo>
                <a:lnTo>
                  <a:pt x="158126" y="146071"/>
                </a:lnTo>
                <a:lnTo>
                  <a:pt x="140493" y="179498"/>
                </a:lnTo>
                <a:lnTo>
                  <a:pt x="114335" y="202043"/>
                </a:lnTo>
                <a:lnTo>
                  <a:pt x="82296" y="210312"/>
                </a:lnTo>
                <a:lnTo>
                  <a:pt x="50256" y="202043"/>
                </a:lnTo>
                <a:lnTo>
                  <a:pt x="24098" y="179498"/>
                </a:lnTo>
                <a:lnTo>
                  <a:pt x="6465" y="146071"/>
                </a:lnTo>
                <a:lnTo>
                  <a:pt x="0" y="105156"/>
                </a:lnTo>
                <a:close/>
              </a:path>
            </a:pathLst>
          </a:custGeom>
          <a:ln w="9161">
            <a:solidFill>
              <a:srgbClr val="3B75BC"/>
            </a:solidFill>
          </a:ln>
        </p:spPr>
        <p:txBody>
          <a:bodyPr wrap="square" lIns="0" tIns="0" rIns="0" bIns="0" rtlCol="0"/>
          <a:lstStyle/>
          <a:p>
            <a:endParaRPr/>
          </a:p>
        </p:txBody>
      </p:sp>
      <p:sp>
        <p:nvSpPr>
          <p:cNvPr id="100" name="object 100"/>
          <p:cNvSpPr/>
          <p:nvPr/>
        </p:nvSpPr>
        <p:spPr>
          <a:xfrm>
            <a:off x="8005571" y="2208275"/>
            <a:ext cx="165100" cy="210820"/>
          </a:xfrm>
          <a:custGeom>
            <a:avLst/>
            <a:gdLst/>
            <a:ahLst/>
            <a:cxnLst/>
            <a:rect l="l" t="t" r="r" b="b"/>
            <a:pathLst>
              <a:path w="165100" h="210819">
                <a:moveTo>
                  <a:pt x="82296" y="0"/>
                </a:moveTo>
                <a:lnTo>
                  <a:pt x="50256" y="8268"/>
                </a:lnTo>
                <a:lnTo>
                  <a:pt x="24098" y="30813"/>
                </a:lnTo>
                <a:lnTo>
                  <a:pt x="6465" y="64240"/>
                </a:lnTo>
                <a:lnTo>
                  <a:pt x="0" y="105156"/>
                </a:lnTo>
                <a:lnTo>
                  <a:pt x="6465" y="146071"/>
                </a:lnTo>
                <a:lnTo>
                  <a:pt x="24098" y="179498"/>
                </a:lnTo>
                <a:lnTo>
                  <a:pt x="50256" y="202043"/>
                </a:lnTo>
                <a:lnTo>
                  <a:pt x="82296" y="210312"/>
                </a:lnTo>
                <a:lnTo>
                  <a:pt x="114335" y="202043"/>
                </a:lnTo>
                <a:lnTo>
                  <a:pt x="140493" y="179498"/>
                </a:lnTo>
                <a:lnTo>
                  <a:pt x="158126" y="146071"/>
                </a:lnTo>
                <a:lnTo>
                  <a:pt x="164592" y="105156"/>
                </a:lnTo>
                <a:lnTo>
                  <a:pt x="158126" y="64240"/>
                </a:lnTo>
                <a:lnTo>
                  <a:pt x="140493" y="30813"/>
                </a:lnTo>
                <a:lnTo>
                  <a:pt x="114335" y="8268"/>
                </a:lnTo>
                <a:lnTo>
                  <a:pt x="82296" y="0"/>
                </a:lnTo>
                <a:close/>
              </a:path>
            </a:pathLst>
          </a:custGeom>
          <a:solidFill>
            <a:srgbClr val="FFFFFF"/>
          </a:solidFill>
        </p:spPr>
        <p:txBody>
          <a:bodyPr wrap="square" lIns="0" tIns="0" rIns="0" bIns="0" rtlCol="0"/>
          <a:lstStyle/>
          <a:p>
            <a:endParaRPr/>
          </a:p>
        </p:txBody>
      </p:sp>
      <p:sp>
        <p:nvSpPr>
          <p:cNvPr id="101" name="object 101"/>
          <p:cNvSpPr/>
          <p:nvPr/>
        </p:nvSpPr>
        <p:spPr>
          <a:xfrm>
            <a:off x="8005571" y="2208275"/>
            <a:ext cx="165100" cy="210820"/>
          </a:xfrm>
          <a:custGeom>
            <a:avLst/>
            <a:gdLst/>
            <a:ahLst/>
            <a:cxnLst/>
            <a:rect l="l" t="t" r="r" b="b"/>
            <a:pathLst>
              <a:path w="165100" h="210819">
                <a:moveTo>
                  <a:pt x="0" y="105156"/>
                </a:moveTo>
                <a:lnTo>
                  <a:pt x="6465" y="64240"/>
                </a:lnTo>
                <a:lnTo>
                  <a:pt x="24098" y="30813"/>
                </a:lnTo>
                <a:lnTo>
                  <a:pt x="50256" y="8268"/>
                </a:lnTo>
                <a:lnTo>
                  <a:pt x="82296" y="0"/>
                </a:lnTo>
                <a:lnTo>
                  <a:pt x="114335" y="8268"/>
                </a:lnTo>
                <a:lnTo>
                  <a:pt x="140493" y="30813"/>
                </a:lnTo>
                <a:lnTo>
                  <a:pt x="158126" y="64240"/>
                </a:lnTo>
                <a:lnTo>
                  <a:pt x="164592" y="105156"/>
                </a:lnTo>
                <a:lnTo>
                  <a:pt x="158126" y="146071"/>
                </a:lnTo>
                <a:lnTo>
                  <a:pt x="140493" y="179498"/>
                </a:lnTo>
                <a:lnTo>
                  <a:pt x="114335" y="202043"/>
                </a:lnTo>
                <a:lnTo>
                  <a:pt x="82296" y="210312"/>
                </a:lnTo>
                <a:lnTo>
                  <a:pt x="50256" y="202043"/>
                </a:lnTo>
                <a:lnTo>
                  <a:pt x="24098" y="179498"/>
                </a:lnTo>
                <a:lnTo>
                  <a:pt x="6465" y="146071"/>
                </a:lnTo>
                <a:lnTo>
                  <a:pt x="0" y="105156"/>
                </a:lnTo>
                <a:close/>
              </a:path>
            </a:pathLst>
          </a:custGeom>
          <a:ln w="9161">
            <a:solidFill>
              <a:srgbClr val="3B75BC"/>
            </a:solidFill>
          </a:ln>
        </p:spPr>
        <p:txBody>
          <a:bodyPr wrap="square" lIns="0" tIns="0" rIns="0" bIns="0" rtlCol="0"/>
          <a:lstStyle/>
          <a:p>
            <a:endParaRPr/>
          </a:p>
        </p:txBody>
      </p:sp>
      <p:sp>
        <p:nvSpPr>
          <p:cNvPr id="102" name="object 102"/>
          <p:cNvSpPr/>
          <p:nvPr/>
        </p:nvSpPr>
        <p:spPr>
          <a:xfrm>
            <a:off x="8407907" y="1760219"/>
            <a:ext cx="173990" cy="210820"/>
          </a:xfrm>
          <a:custGeom>
            <a:avLst/>
            <a:gdLst/>
            <a:ahLst/>
            <a:cxnLst/>
            <a:rect l="l" t="t" r="r" b="b"/>
            <a:pathLst>
              <a:path w="173990" h="210819">
                <a:moveTo>
                  <a:pt x="86868" y="0"/>
                </a:moveTo>
                <a:lnTo>
                  <a:pt x="53042" y="8268"/>
                </a:lnTo>
                <a:lnTo>
                  <a:pt x="25431" y="30813"/>
                </a:lnTo>
                <a:lnTo>
                  <a:pt x="6822" y="64240"/>
                </a:lnTo>
                <a:lnTo>
                  <a:pt x="0" y="105155"/>
                </a:lnTo>
                <a:lnTo>
                  <a:pt x="6822" y="146071"/>
                </a:lnTo>
                <a:lnTo>
                  <a:pt x="25431" y="179498"/>
                </a:lnTo>
                <a:lnTo>
                  <a:pt x="53042" y="202043"/>
                </a:lnTo>
                <a:lnTo>
                  <a:pt x="86868" y="210312"/>
                </a:lnTo>
                <a:lnTo>
                  <a:pt x="120693" y="202043"/>
                </a:lnTo>
                <a:lnTo>
                  <a:pt x="148304" y="179498"/>
                </a:lnTo>
                <a:lnTo>
                  <a:pt x="166913" y="146071"/>
                </a:lnTo>
                <a:lnTo>
                  <a:pt x="173736" y="105155"/>
                </a:lnTo>
                <a:lnTo>
                  <a:pt x="166913" y="64240"/>
                </a:lnTo>
                <a:lnTo>
                  <a:pt x="148304" y="30813"/>
                </a:lnTo>
                <a:lnTo>
                  <a:pt x="120693" y="8268"/>
                </a:lnTo>
                <a:lnTo>
                  <a:pt x="86868" y="0"/>
                </a:lnTo>
                <a:close/>
              </a:path>
            </a:pathLst>
          </a:custGeom>
          <a:solidFill>
            <a:srgbClr val="FFFFFF"/>
          </a:solidFill>
        </p:spPr>
        <p:txBody>
          <a:bodyPr wrap="square" lIns="0" tIns="0" rIns="0" bIns="0" rtlCol="0"/>
          <a:lstStyle/>
          <a:p>
            <a:endParaRPr/>
          </a:p>
        </p:txBody>
      </p:sp>
      <p:sp>
        <p:nvSpPr>
          <p:cNvPr id="103" name="object 103"/>
          <p:cNvSpPr/>
          <p:nvPr/>
        </p:nvSpPr>
        <p:spPr>
          <a:xfrm>
            <a:off x="8407907" y="1760219"/>
            <a:ext cx="173990" cy="210820"/>
          </a:xfrm>
          <a:custGeom>
            <a:avLst/>
            <a:gdLst/>
            <a:ahLst/>
            <a:cxnLst/>
            <a:rect l="l" t="t" r="r" b="b"/>
            <a:pathLst>
              <a:path w="173990" h="210819">
                <a:moveTo>
                  <a:pt x="0" y="105155"/>
                </a:moveTo>
                <a:lnTo>
                  <a:pt x="6822" y="64240"/>
                </a:lnTo>
                <a:lnTo>
                  <a:pt x="25431" y="30813"/>
                </a:lnTo>
                <a:lnTo>
                  <a:pt x="53042" y="8268"/>
                </a:lnTo>
                <a:lnTo>
                  <a:pt x="86868" y="0"/>
                </a:lnTo>
                <a:lnTo>
                  <a:pt x="120693" y="8268"/>
                </a:lnTo>
                <a:lnTo>
                  <a:pt x="148304" y="30813"/>
                </a:lnTo>
                <a:lnTo>
                  <a:pt x="166913" y="64240"/>
                </a:lnTo>
                <a:lnTo>
                  <a:pt x="173736" y="105155"/>
                </a:lnTo>
                <a:lnTo>
                  <a:pt x="166913" y="146071"/>
                </a:lnTo>
                <a:lnTo>
                  <a:pt x="148304" y="179498"/>
                </a:lnTo>
                <a:lnTo>
                  <a:pt x="120693" y="202043"/>
                </a:lnTo>
                <a:lnTo>
                  <a:pt x="86868" y="210312"/>
                </a:lnTo>
                <a:lnTo>
                  <a:pt x="53042" y="202043"/>
                </a:lnTo>
                <a:lnTo>
                  <a:pt x="25431" y="179498"/>
                </a:lnTo>
                <a:lnTo>
                  <a:pt x="6822" y="146071"/>
                </a:lnTo>
                <a:lnTo>
                  <a:pt x="0" y="105155"/>
                </a:lnTo>
                <a:close/>
              </a:path>
            </a:pathLst>
          </a:custGeom>
          <a:ln w="9161">
            <a:solidFill>
              <a:srgbClr val="3B75BC"/>
            </a:solidFill>
          </a:ln>
        </p:spPr>
        <p:txBody>
          <a:bodyPr wrap="square" lIns="0" tIns="0" rIns="0" bIns="0" rtlCol="0"/>
          <a:lstStyle/>
          <a:p>
            <a:endParaRPr/>
          </a:p>
        </p:txBody>
      </p:sp>
      <p:sp>
        <p:nvSpPr>
          <p:cNvPr id="104" name="object 104"/>
          <p:cNvSpPr/>
          <p:nvPr/>
        </p:nvSpPr>
        <p:spPr>
          <a:xfrm>
            <a:off x="8279892" y="2354579"/>
            <a:ext cx="173990" cy="210820"/>
          </a:xfrm>
          <a:custGeom>
            <a:avLst/>
            <a:gdLst/>
            <a:ahLst/>
            <a:cxnLst/>
            <a:rect l="l" t="t" r="r" b="b"/>
            <a:pathLst>
              <a:path w="173990" h="210819">
                <a:moveTo>
                  <a:pt x="86867" y="0"/>
                </a:moveTo>
                <a:lnTo>
                  <a:pt x="53042" y="8268"/>
                </a:lnTo>
                <a:lnTo>
                  <a:pt x="25431" y="30813"/>
                </a:lnTo>
                <a:lnTo>
                  <a:pt x="6822" y="64240"/>
                </a:lnTo>
                <a:lnTo>
                  <a:pt x="0" y="105156"/>
                </a:lnTo>
                <a:lnTo>
                  <a:pt x="6822" y="146071"/>
                </a:lnTo>
                <a:lnTo>
                  <a:pt x="25431" y="179498"/>
                </a:lnTo>
                <a:lnTo>
                  <a:pt x="53042" y="202043"/>
                </a:lnTo>
                <a:lnTo>
                  <a:pt x="86867" y="210312"/>
                </a:lnTo>
                <a:lnTo>
                  <a:pt x="120693" y="202043"/>
                </a:lnTo>
                <a:lnTo>
                  <a:pt x="148304" y="179498"/>
                </a:lnTo>
                <a:lnTo>
                  <a:pt x="166913" y="146071"/>
                </a:lnTo>
                <a:lnTo>
                  <a:pt x="173735" y="105156"/>
                </a:lnTo>
                <a:lnTo>
                  <a:pt x="166913" y="64240"/>
                </a:lnTo>
                <a:lnTo>
                  <a:pt x="148304" y="30813"/>
                </a:lnTo>
                <a:lnTo>
                  <a:pt x="120693" y="8268"/>
                </a:lnTo>
                <a:lnTo>
                  <a:pt x="86867" y="0"/>
                </a:lnTo>
                <a:close/>
              </a:path>
            </a:pathLst>
          </a:custGeom>
          <a:solidFill>
            <a:srgbClr val="FFFFFF"/>
          </a:solidFill>
        </p:spPr>
        <p:txBody>
          <a:bodyPr wrap="square" lIns="0" tIns="0" rIns="0" bIns="0" rtlCol="0"/>
          <a:lstStyle/>
          <a:p>
            <a:endParaRPr/>
          </a:p>
        </p:txBody>
      </p:sp>
      <p:sp>
        <p:nvSpPr>
          <p:cNvPr id="105" name="object 105"/>
          <p:cNvSpPr/>
          <p:nvPr/>
        </p:nvSpPr>
        <p:spPr>
          <a:xfrm>
            <a:off x="8279892" y="2354579"/>
            <a:ext cx="173990" cy="210820"/>
          </a:xfrm>
          <a:custGeom>
            <a:avLst/>
            <a:gdLst/>
            <a:ahLst/>
            <a:cxnLst/>
            <a:rect l="l" t="t" r="r" b="b"/>
            <a:pathLst>
              <a:path w="173990" h="210819">
                <a:moveTo>
                  <a:pt x="0" y="105156"/>
                </a:moveTo>
                <a:lnTo>
                  <a:pt x="6822" y="64240"/>
                </a:lnTo>
                <a:lnTo>
                  <a:pt x="25431" y="30813"/>
                </a:lnTo>
                <a:lnTo>
                  <a:pt x="53042" y="8268"/>
                </a:lnTo>
                <a:lnTo>
                  <a:pt x="86867" y="0"/>
                </a:lnTo>
                <a:lnTo>
                  <a:pt x="120693" y="8268"/>
                </a:lnTo>
                <a:lnTo>
                  <a:pt x="148304" y="30813"/>
                </a:lnTo>
                <a:lnTo>
                  <a:pt x="166913" y="64240"/>
                </a:lnTo>
                <a:lnTo>
                  <a:pt x="173735" y="105156"/>
                </a:lnTo>
                <a:lnTo>
                  <a:pt x="166913" y="146071"/>
                </a:lnTo>
                <a:lnTo>
                  <a:pt x="148304" y="179498"/>
                </a:lnTo>
                <a:lnTo>
                  <a:pt x="120693" y="202043"/>
                </a:lnTo>
                <a:lnTo>
                  <a:pt x="86867" y="210312"/>
                </a:lnTo>
                <a:lnTo>
                  <a:pt x="53042" y="202043"/>
                </a:lnTo>
                <a:lnTo>
                  <a:pt x="25431" y="179498"/>
                </a:lnTo>
                <a:lnTo>
                  <a:pt x="6822" y="146071"/>
                </a:lnTo>
                <a:lnTo>
                  <a:pt x="0" y="105156"/>
                </a:lnTo>
                <a:close/>
              </a:path>
            </a:pathLst>
          </a:custGeom>
          <a:ln w="9161">
            <a:solidFill>
              <a:srgbClr val="3B75BC"/>
            </a:solidFill>
          </a:ln>
        </p:spPr>
        <p:txBody>
          <a:bodyPr wrap="square" lIns="0" tIns="0" rIns="0" bIns="0" rtlCol="0"/>
          <a:lstStyle/>
          <a:p>
            <a:endParaRPr/>
          </a:p>
        </p:txBody>
      </p:sp>
      <p:sp>
        <p:nvSpPr>
          <p:cNvPr id="106" name="object 106"/>
          <p:cNvSpPr/>
          <p:nvPr/>
        </p:nvSpPr>
        <p:spPr>
          <a:xfrm>
            <a:off x="8691371" y="1869947"/>
            <a:ext cx="173990" cy="210820"/>
          </a:xfrm>
          <a:custGeom>
            <a:avLst/>
            <a:gdLst/>
            <a:ahLst/>
            <a:cxnLst/>
            <a:rect l="l" t="t" r="r" b="b"/>
            <a:pathLst>
              <a:path w="173990" h="210819">
                <a:moveTo>
                  <a:pt x="86868" y="0"/>
                </a:moveTo>
                <a:lnTo>
                  <a:pt x="53042" y="8268"/>
                </a:lnTo>
                <a:lnTo>
                  <a:pt x="25431" y="30813"/>
                </a:lnTo>
                <a:lnTo>
                  <a:pt x="6822" y="64240"/>
                </a:lnTo>
                <a:lnTo>
                  <a:pt x="0" y="105156"/>
                </a:lnTo>
                <a:lnTo>
                  <a:pt x="6822" y="146071"/>
                </a:lnTo>
                <a:lnTo>
                  <a:pt x="25431" y="179498"/>
                </a:lnTo>
                <a:lnTo>
                  <a:pt x="53042" y="202043"/>
                </a:lnTo>
                <a:lnTo>
                  <a:pt x="86868" y="210312"/>
                </a:lnTo>
                <a:lnTo>
                  <a:pt x="120693" y="202043"/>
                </a:lnTo>
                <a:lnTo>
                  <a:pt x="148304" y="179498"/>
                </a:lnTo>
                <a:lnTo>
                  <a:pt x="166913" y="146071"/>
                </a:lnTo>
                <a:lnTo>
                  <a:pt x="173735" y="105156"/>
                </a:lnTo>
                <a:lnTo>
                  <a:pt x="166913" y="64240"/>
                </a:lnTo>
                <a:lnTo>
                  <a:pt x="148304" y="30813"/>
                </a:lnTo>
                <a:lnTo>
                  <a:pt x="120693" y="8268"/>
                </a:lnTo>
                <a:lnTo>
                  <a:pt x="86868" y="0"/>
                </a:lnTo>
                <a:close/>
              </a:path>
            </a:pathLst>
          </a:custGeom>
          <a:solidFill>
            <a:srgbClr val="FFFFFF"/>
          </a:solidFill>
        </p:spPr>
        <p:txBody>
          <a:bodyPr wrap="square" lIns="0" tIns="0" rIns="0" bIns="0" rtlCol="0"/>
          <a:lstStyle/>
          <a:p>
            <a:endParaRPr/>
          </a:p>
        </p:txBody>
      </p:sp>
      <p:sp>
        <p:nvSpPr>
          <p:cNvPr id="107" name="object 107"/>
          <p:cNvSpPr/>
          <p:nvPr/>
        </p:nvSpPr>
        <p:spPr>
          <a:xfrm>
            <a:off x="8691371" y="1869947"/>
            <a:ext cx="173990" cy="210820"/>
          </a:xfrm>
          <a:custGeom>
            <a:avLst/>
            <a:gdLst/>
            <a:ahLst/>
            <a:cxnLst/>
            <a:rect l="l" t="t" r="r" b="b"/>
            <a:pathLst>
              <a:path w="173990" h="210819">
                <a:moveTo>
                  <a:pt x="0" y="105156"/>
                </a:moveTo>
                <a:lnTo>
                  <a:pt x="6822" y="64240"/>
                </a:lnTo>
                <a:lnTo>
                  <a:pt x="25431" y="30813"/>
                </a:lnTo>
                <a:lnTo>
                  <a:pt x="53042" y="8268"/>
                </a:lnTo>
                <a:lnTo>
                  <a:pt x="86868" y="0"/>
                </a:lnTo>
                <a:lnTo>
                  <a:pt x="120693" y="8268"/>
                </a:lnTo>
                <a:lnTo>
                  <a:pt x="148304" y="30813"/>
                </a:lnTo>
                <a:lnTo>
                  <a:pt x="166913" y="64240"/>
                </a:lnTo>
                <a:lnTo>
                  <a:pt x="173735" y="105156"/>
                </a:lnTo>
                <a:lnTo>
                  <a:pt x="166913" y="146071"/>
                </a:lnTo>
                <a:lnTo>
                  <a:pt x="148304" y="179498"/>
                </a:lnTo>
                <a:lnTo>
                  <a:pt x="120693" y="202043"/>
                </a:lnTo>
                <a:lnTo>
                  <a:pt x="86868" y="210312"/>
                </a:lnTo>
                <a:lnTo>
                  <a:pt x="53042" y="202043"/>
                </a:lnTo>
                <a:lnTo>
                  <a:pt x="25431" y="179498"/>
                </a:lnTo>
                <a:lnTo>
                  <a:pt x="6822" y="146071"/>
                </a:lnTo>
                <a:lnTo>
                  <a:pt x="0" y="105156"/>
                </a:lnTo>
                <a:close/>
              </a:path>
            </a:pathLst>
          </a:custGeom>
          <a:ln w="9161">
            <a:solidFill>
              <a:srgbClr val="3B75BC"/>
            </a:solidFill>
          </a:ln>
        </p:spPr>
        <p:txBody>
          <a:bodyPr wrap="square" lIns="0" tIns="0" rIns="0" bIns="0" rtlCol="0"/>
          <a:lstStyle/>
          <a:p>
            <a:endParaRPr/>
          </a:p>
        </p:txBody>
      </p:sp>
      <p:sp>
        <p:nvSpPr>
          <p:cNvPr id="108" name="object 108"/>
          <p:cNvSpPr/>
          <p:nvPr/>
        </p:nvSpPr>
        <p:spPr>
          <a:xfrm>
            <a:off x="8572500" y="2235707"/>
            <a:ext cx="165100" cy="210820"/>
          </a:xfrm>
          <a:custGeom>
            <a:avLst/>
            <a:gdLst/>
            <a:ahLst/>
            <a:cxnLst/>
            <a:rect l="l" t="t" r="r" b="b"/>
            <a:pathLst>
              <a:path w="165100" h="210819">
                <a:moveTo>
                  <a:pt x="82296" y="0"/>
                </a:moveTo>
                <a:lnTo>
                  <a:pt x="50256" y="8268"/>
                </a:lnTo>
                <a:lnTo>
                  <a:pt x="24098" y="30813"/>
                </a:lnTo>
                <a:lnTo>
                  <a:pt x="6465" y="64240"/>
                </a:lnTo>
                <a:lnTo>
                  <a:pt x="0" y="105156"/>
                </a:lnTo>
                <a:lnTo>
                  <a:pt x="6465" y="146071"/>
                </a:lnTo>
                <a:lnTo>
                  <a:pt x="24098" y="179498"/>
                </a:lnTo>
                <a:lnTo>
                  <a:pt x="50256" y="202043"/>
                </a:lnTo>
                <a:lnTo>
                  <a:pt x="82296" y="210312"/>
                </a:lnTo>
                <a:lnTo>
                  <a:pt x="114335" y="202043"/>
                </a:lnTo>
                <a:lnTo>
                  <a:pt x="140493" y="179498"/>
                </a:lnTo>
                <a:lnTo>
                  <a:pt x="158126" y="146071"/>
                </a:lnTo>
                <a:lnTo>
                  <a:pt x="164592" y="105156"/>
                </a:lnTo>
                <a:lnTo>
                  <a:pt x="158126" y="64240"/>
                </a:lnTo>
                <a:lnTo>
                  <a:pt x="140493" y="30813"/>
                </a:lnTo>
                <a:lnTo>
                  <a:pt x="114335" y="8268"/>
                </a:lnTo>
                <a:lnTo>
                  <a:pt x="82296" y="0"/>
                </a:lnTo>
                <a:close/>
              </a:path>
            </a:pathLst>
          </a:custGeom>
          <a:solidFill>
            <a:srgbClr val="FFFFFF"/>
          </a:solidFill>
        </p:spPr>
        <p:txBody>
          <a:bodyPr wrap="square" lIns="0" tIns="0" rIns="0" bIns="0" rtlCol="0"/>
          <a:lstStyle/>
          <a:p>
            <a:endParaRPr/>
          </a:p>
        </p:txBody>
      </p:sp>
      <p:sp>
        <p:nvSpPr>
          <p:cNvPr id="109" name="object 109"/>
          <p:cNvSpPr/>
          <p:nvPr/>
        </p:nvSpPr>
        <p:spPr>
          <a:xfrm>
            <a:off x="8572500" y="2235707"/>
            <a:ext cx="165100" cy="210820"/>
          </a:xfrm>
          <a:custGeom>
            <a:avLst/>
            <a:gdLst/>
            <a:ahLst/>
            <a:cxnLst/>
            <a:rect l="l" t="t" r="r" b="b"/>
            <a:pathLst>
              <a:path w="165100" h="210819">
                <a:moveTo>
                  <a:pt x="0" y="105156"/>
                </a:moveTo>
                <a:lnTo>
                  <a:pt x="6465" y="64240"/>
                </a:lnTo>
                <a:lnTo>
                  <a:pt x="24098" y="30813"/>
                </a:lnTo>
                <a:lnTo>
                  <a:pt x="50256" y="8268"/>
                </a:lnTo>
                <a:lnTo>
                  <a:pt x="82296" y="0"/>
                </a:lnTo>
                <a:lnTo>
                  <a:pt x="114335" y="8268"/>
                </a:lnTo>
                <a:lnTo>
                  <a:pt x="140493" y="30813"/>
                </a:lnTo>
                <a:lnTo>
                  <a:pt x="158126" y="64240"/>
                </a:lnTo>
                <a:lnTo>
                  <a:pt x="164592" y="105156"/>
                </a:lnTo>
                <a:lnTo>
                  <a:pt x="158126" y="146071"/>
                </a:lnTo>
                <a:lnTo>
                  <a:pt x="140493" y="179498"/>
                </a:lnTo>
                <a:lnTo>
                  <a:pt x="114335" y="202043"/>
                </a:lnTo>
                <a:lnTo>
                  <a:pt x="82296" y="210312"/>
                </a:lnTo>
                <a:lnTo>
                  <a:pt x="50256" y="202043"/>
                </a:lnTo>
                <a:lnTo>
                  <a:pt x="24098" y="179498"/>
                </a:lnTo>
                <a:lnTo>
                  <a:pt x="6465" y="146071"/>
                </a:lnTo>
                <a:lnTo>
                  <a:pt x="0" y="105156"/>
                </a:lnTo>
                <a:close/>
              </a:path>
            </a:pathLst>
          </a:custGeom>
          <a:ln w="9161">
            <a:solidFill>
              <a:srgbClr val="3B75BC"/>
            </a:solidFill>
          </a:ln>
        </p:spPr>
        <p:txBody>
          <a:bodyPr wrap="square" lIns="0" tIns="0" rIns="0" bIns="0" rtlCol="0"/>
          <a:lstStyle/>
          <a:p>
            <a:endParaRPr/>
          </a:p>
        </p:txBody>
      </p:sp>
      <p:sp>
        <p:nvSpPr>
          <p:cNvPr id="110" name="object 110"/>
          <p:cNvSpPr/>
          <p:nvPr/>
        </p:nvSpPr>
        <p:spPr>
          <a:xfrm>
            <a:off x="8179307" y="1714499"/>
            <a:ext cx="82550" cy="20955"/>
          </a:xfrm>
          <a:custGeom>
            <a:avLst/>
            <a:gdLst/>
            <a:ahLst/>
            <a:cxnLst/>
            <a:rect l="l" t="t" r="r" b="b"/>
            <a:pathLst>
              <a:path w="82550" h="20955">
                <a:moveTo>
                  <a:pt x="82296" y="10287"/>
                </a:moveTo>
                <a:lnTo>
                  <a:pt x="79063" y="14305"/>
                </a:lnTo>
                <a:lnTo>
                  <a:pt x="70246" y="17573"/>
                </a:lnTo>
                <a:lnTo>
                  <a:pt x="57167" y="19770"/>
                </a:lnTo>
                <a:lnTo>
                  <a:pt x="41148" y="20574"/>
                </a:lnTo>
                <a:lnTo>
                  <a:pt x="25128" y="19770"/>
                </a:lnTo>
                <a:lnTo>
                  <a:pt x="12049" y="17573"/>
                </a:lnTo>
                <a:lnTo>
                  <a:pt x="3232" y="14305"/>
                </a:lnTo>
                <a:lnTo>
                  <a:pt x="0" y="10287"/>
                </a:lnTo>
                <a:lnTo>
                  <a:pt x="3232" y="6268"/>
                </a:lnTo>
                <a:lnTo>
                  <a:pt x="12049" y="3000"/>
                </a:lnTo>
                <a:lnTo>
                  <a:pt x="25128" y="803"/>
                </a:lnTo>
                <a:lnTo>
                  <a:pt x="41148" y="0"/>
                </a:lnTo>
                <a:lnTo>
                  <a:pt x="57167" y="803"/>
                </a:lnTo>
                <a:lnTo>
                  <a:pt x="70246" y="3000"/>
                </a:lnTo>
                <a:lnTo>
                  <a:pt x="79063" y="6268"/>
                </a:lnTo>
                <a:lnTo>
                  <a:pt x="82296" y="10287"/>
                </a:lnTo>
                <a:close/>
              </a:path>
            </a:pathLst>
          </a:custGeom>
          <a:ln w="9161">
            <a:solidFill>
              <a:srgbClr val="FF0000"/>
            </a:solidFill>
          </a:ln>
        </p:spPr>
        <p:txBody>
          <a:bodyPr wrap="square" lIns="0" tIns="0" rIns="0" bIns="0" rtlCol="0"/>
          <a:lstStyle/>
          <a:p>
            <a:endParaRPr/>
          </a:p>
        </p:txBody>
      </p:sp>
      <p:sp>
        <p:nvSpPr>
          <p:cNvPr id="111" name="object 111"/>
          <p:cNvSpPr/>
          <p:nvPr/>
        </p:nvSpPr>
        <p:spPr>
          <a:xfrm>
            <a:off x="8179307" y="1724786"/>
            <a:ext cx="82550" cy="99695"/>
          </a:xfrm>
          <a:custGeom>
            <a:avLst/>
            <a:gdLst/>
            <a:ahLst/>
            <a:cxnLst/>
            <a:rect l="l" t="t" r="r" b="b"/>
            <a:pathLst>
              <a:path w="82550" h="99694">
                <a:moveTo>
                  <a:pt x="82296" y="0"/>
                </a:moveTo>
                <a:lnTo>
                  <a:pt x="82296" y="89154"/>
                </a:lnTo>
                <a:lnTo>
                  <a:pt x="79063" y="93172"/>
                </a:lnTo>
                <a:lnTo>
                  <a:pt x="70246" y="96440"/>
                </a:lnTo>
                <a:lnTo>
                  <a:pt x="57167" y="98637"/>
                </a:lnTo>
                <a:lnTo>
                  <a:pt x="41148" y="99440"/>
                </a:lnTo>
                <a:lnTo>
                  <a:pt x="25128" y="98637"/>
                </a:lnTo>
                <a:lnTo>
                  <a:pt x="12049" y="96440"/>
                </a:lnTo>
                <a:lnTo>
                  <a:pt x="3232" y="93172"/>
                </a:lnTo>
                <a:lnTo>
                  <a:pt x="0" y="89154"/>
                </a:lnTo>
                <a:lnTo>
                  <a:pt x="0" y="0"/>
                </a:lnTo>
              </a:path>
            </a:pathLst>
          </a:custGeom>
          <a:ln w="9161">
            <a:solidFill>
              <a:srgbClr val="FF0000"/>
            </a:solidFill>
          </a:ln>
        </p:spPr>
        <p:txBody>
          <a:bodyPr wrap="square" lIns="0" tIns="0" rIns="0" bIns="0" rtlCol="0"/>
          <a:lstStyle/>
          <a:p>
            <a:endParaRPr/>
          </a:p>
        </p:txBody>
      </p:sp>
      <p:sp>
        <p:nvSpPr>
          <p:cNvPr id="112" name="object 112"/>
          <p:cNvSpPr/>
          <p:nvPr/>
        </p:nvSpPr>
        <p:spPr>
          <a:xfrm>
            <a:off x="8444483" y="1815083"/>
            <a:ext cx="82550" cy="20955"/>
          </a:xfrm>
          <a:custGeom>
            <a:avLst/>
            <a:gdLst/>
            <a:ahLst/>
            <a:cxnLst/>
            <a:rect l="l" t="t" r="r" b="b"/>
            <a:pathLst>
              <a:path w="82550" h="20955">
                <a:moveTo>
                  <a:pt x="82296" y="10287"/>
                </a:moveTo>
                <a:lnTo>
                  <a:pt x="79063" y="14305"/>
                </a:lnTo>
                <a:lnTo>
                  <a:pt x="70246" y="17573"/>
                </a:lnTo>
                <a:lnTo>
                  <a:pt x="57167" y="19770"/>
                </a:lnTo>
                <a:lnTo>
                  <a:pt x="41148" y="20574"/>
                </a:lnTo>
                <a:lnTo>
                  <a:pt x="25128" y="19770"/>
                </a:lnTo>
                <a:lnTo>
                  <a:pt x="12049" y="17573"/>
                </a:lnTo>
                <a:lnTo>
                  <a:pt x="3232" y="14305"/>
                </a:lnTo>
                <a:lnTo>
                  <a:pt x="0" y="10287"/>
                </a:lnTo>
                <a:lnTo>
                  <a:pt x="3232" y="6268"/>
                </a:lnTo>
                <a:lnTo>
                  <a:pt x="12049" y="3000"/>
                </a:lnTo>
                <a:lnTo>
                  <a:pt x="25128" y="803"/>
                </a:lnTo>
                <a:lnTo>
                  <a:pt x="41148" y="0"/>
                </a:lnTo>
                <a:lnTo>
                  <a:pt x="57167" y="803"/>
                </a:lnTo>
                <a:lnTo>
                  <a:pt x="70246" y="3000"/>
                </a:lnTo>
                <a:lnTo>
                  <a:pt x="79063" y="6268"/>
                </a:lnTo>
                <a:lnTo>
                  <a:pt x="82296" y="10287"/>
                </a:lnTo>
                <a:close/>
              </a:path>
            </a:pathLst>
          </a:custGeom>
          <a:ln w="9161">
            <a:solidFill>
              <a:srgbClr val="FF0000"/>
            </a:solidFill>
          </a:ln>
        </p:spPr>
        <p:txBody>
          <a:bodyPr wrap="square" lIns="0" tIns="0" rIns="0" bIns="0" rtlCol="0"/>
          <a:lstStyle/>
          <a:p>
            <a:endParaRPr/>
          </a:p>
        </p:txBody>
      </p:sp>
      <p:sp>
        <p:nvSpPr>
          <p:cNvPr id="113" name="object 113"/>
          <p:cNvSpPr/>
          <p:nvPr/>
        </p:nvSpPr>
        <p:spPr>
          <a:xfrm>
            <a:off x="8444483" y="1825370"/>
            <a:ext cx="82550" cy="99695"/>
          </a:xfrm>
          <a:custGeom>
            <a:avLst/>
            <a:gdLst/>
            <a:ahLst/>
            <a:cxnLst/>
            <a:rect l="l" t="t" r="r" b="b"/>
            <a:pathLst>
              <a:path w="82550" h="99694">
                <a:moveTo>
                  <a:pt x="82296" y="0"/>
                </a:moveTo>
                <a:lnTo>
                  <a:pt x="82296" y="89153"/>
                </a:lnTo>
                <a:lnTo>
                  <a:pt x="79063" y="93172"/>
                </a:lnTo>
                <a:lnTo>
                  <a:pt x="70246" y="96440"/>
                </a:lnTo>
                <a:lnTo>
                  <a:pt x="57167" y="98637"/>
                </a:lnTo>
                <a:lnTo>
                  <a:pt x="41148" y="99440"/>
                </a:lnTo>
                <a:lnTo>
                  <a:pt x="25128" y="98637"/>
                </a:lnTo>
                <a:lnTo>
                  <a:pt x="12049" y="96440"/>
                </a:lnTo>
                <a:lnTo>
                  <a:pt x="3232" y="93172"/>
                </a:lnTo>
                <a:lnTo>
                  <a:pt x="0" y="89153"/>
                </a:lnTo>
                <a:lnTo>
                  <a:pt x="0" y="0"/>
                </a:lnTo>
              </a:path>
            </a:pathLst>
          </a:custGeom>
          <a:ln w="9161">
            <a:solidFill>
              <a:srgbClr val="FF0000"/>
            </a:solidFill>
          </a:ln>
        </p:spPr>
        <p:txBody>
          <a:bodyPr wrap="square" lIns="0" tIns="0" rIns="0" bIns="0" rtlCol="0"/>
          <a:lstStyle/>
          <a:p>
            <a:endParaRPr/>
          </a:p>
        </p:txBody>
      </p:sp>
      <p:sp>
        <p:nvSpPr>
          <p:cNvPr id="114" name="object 114"/>
          <p:cNvSpPr/>
          <p:nvPr/>
        </p:nvSpPr>
        <p:spPr>
          <a:xfrm>
            <a:off x="7959852" y="1952243"/>
            <a:ext cx="82550" cy="20955"/>
          </a:xfrm>
          <a:custGeom>
            <a:avLst/>
            <a:gdLst/>
            <a:ahLst/>
            <a:cxnLst/>
            <a:rect l="l" t="t" r="r" b="b"/>
            <a:pathLst>
              <a:path w="82550" h="20955">
                <a:moveTo>
                  <a:pt x="82296" y="10286"/>
                </a:moveTo>
                <a:lnTo>
                  <a:pt x="79063" y="14305"/>
                </a:lnTo>
                <a:lnTo>
                  <a:pt x="70246" y="17573"/>
                </a:lnTo>
                <a:lnTo>
                  <a:pt x="57167" y="19770"/>
                </a:lnTo>
                <a:lnTo>
                  <a:pt x="41148" y="20573"/>
                </a:lnTo>
                <a:lnTo>
                  <a:pt x="25128" y="19770"/>
                </a:lnTo>
                <a:lnTo>
                  <a:pt x="12049" y="17573"/>
                </a:lnTo>
                <a:lnTo>
                  <a:pt x="3232" y="14305"/>
                </a:lnTo>
                <a:lnTo>
                  <a:pt x="0" y="10286"/>
                </a:lnTo>
                <a:lnTo>
                  <a:pt x="3232" y="6268"/>
                </a:lnTo>
                <a:lnTo>
                  <a:pt x="12049" y="3000"/>
                </a:lnTo>
                <a:lnTo>
                  <a:pt x="25128" y="803"/>
                </a:lnTo>
                <a:lnTo>
                  <a:pt x="41148" y="0"/>
                </a:lnTo>
                <a:lnTo>
                  <a:pt x="57167" y="803"/>
                </a:lnTo>
                <a:lnTo>
                  <a:pt x="70246" y="3000"/>
                </a:lnTo>
                <a:lnTo>
                  <a:pt x="79063" y="6268"/>
                </a:lnTo>
                <a:lnTo>
                  <a:pt x="82296" y="10286"/>
                </a:lnTo>
                <a:close/>
              </a:path>
            </a:pathLst>
          </a:custGeom>
          <a:ln w="9161">
            <a:solidFill>
              <a:srgbClr val="FF0000"/>
            </a:solidFill>
          </a:ln>
        </p:spPr>
        <p:txBody>
          <a:bodyPr wrap="square" lIns="0" tIns="0" rIns="0" bIns="0" rtlCol="0"/>
          <a:lstStyle/>
          <a:p>
            <a:endParaRPr/>
          </a:p>
        </p:txBody>
      </p:sp>
      <p:sp>
        <p:nvSpPr>
          <p:cNvPr id="115" name="object 115"/>
          <p:cNvSpPr/>
          <p:nvPr/>
        </p:nvSpPr>
        <p:spPr>
          <a:xfrm>
            <a:off x="7959852" y="1962530"/>
            <a:ext cx="82550" cy="90805"/>
          </a:xfrm>
          <a:custGeom>
            <a:avLst/>
            <a:gdLst/>
            <a:ahLst/>
            <a:cxnLst/>
            <a:rect l="l" t="t" r="r" b="b"/>
            <a:pathLst>
              <a:path w="82550" h="90805">
                <a:moveTo>
                  <a:pt x="82296" y="0"/>
                </a:moveTo>
                <a:lnTo>
                  <a:pt x="82296" y="80010"/>
                </a:lnTo>
                <a:lnTo>
                  <a:pt x="79063" y="84028"/>
                </a:lnTo>
                <a:lnTo>
                  <a:pt x="70246" y="87296"/>
                </a:lnTo>
                <a:lnTo>
                  <a:pt x="57167" y="89493"/>
                </a:lnTo>
                <a:lnTo>
                  <a:pt x="41148" y="90297"/>
                </a:lnTo>
                <a:lnTo>
                  <a:pt x="25128" y="89493"/>
                </a:lnTo>
                <a:lnTo>
                  <a:pt x="12049" y="87296"/>
                </a:lnTo>
                <a:lnTo>
                  <a:pt x="3232" y="84028"/>
                </a:lnTo>
                <a:lnTo>
                  <a:pt x="0" y="80010"/>
                </a:lnTo>
                <a:lnTo>
                  <a:pt x="0" y="0"/>
                </a:lnTo>
              </a:path>
            </a:pathLst>
          </a:custGeom>
          <a:ln w="9161">
            <a:solidFill>
              <a:srgbClr val="FF0000"/>
            </a:solidFill>
          </a:ln>
        </p:spPr>
        <p:txBody>
          <a:bodyPr wrap="square" lIns="0" tIns="0" rIns="0" bIns="0" rtlCol="0"/>
          <a:lstStyle/>
          <a:p>
            <a:endParaRPr/>
          </a:p>
        </p:txBody>
      </p:sp>
      <p:sp>
        <p:nvSpPr>
          <p:cNvPr id="116" name="object 116"/>
          <p:cNvSpPr/>
          <p:nvPr/>
        </p:nvSpPr>
        <p:spPr>
          <a:xfrm>
            <a:off x="8371331" y="2107691"/>
            <a:ext cx="91440" cy="22860"/>
          </a:xfrm>
          <a:custGeom>
            <a:avLst/>
            <a:gdLst/>
            <a:ahLst/>
            <a:cxnLst/>
            <a:rect l="l" t="t" r="r" b="b"/>
            <a:pathLst>
              <a:path w="91440" h="22860">
                <a:moveTo>
                  <a:pt x="91440" y="11430"/>
                </a:moveTo>
                <a:lnTo>
                  <a:pt x="87850" y="15894"/>
                </a:lnTo>
                <a:lnTo>
                  <a:pt x="78057" y="19526"/>
                </a:lnTo>
                <a:lnTo>
                  <a:pt x="63525" y="21967"/>
                </a:lnTo>
                <a:lnTo>
                  <a:pt x="45720" y="22860"/>
                </a:lnTo>
                <a:lnTo>
                  <a:pt x="27914" y="21967"/>
                </a:lnTo>
                <a:lnTo>
                  <a:pt x="13382" y="19526"/>
                </a:lnTo>
                <a:lnTo>
                  <a:pt x="3589" y="15894"/>
                </a:lnTo>
                <a:lnTo>
                  <a:pt x="0" y="11430"/>
                </a:lnTo>
                <a:lnTo>
                  <a:pt x="3589" y="6965"/>
                </a:lnTo>
                <a:lnTo>
                  <a:pt x="13382" y="3333"/>
                </a:lnTo>
                <a:lnTo>
                  <a:pt x="27914" y="892"/>
                </a:lnTo>
                <a:lnTo>
                  <a:pt x="45720" y="0"/>
                </a:lnTo>
                <a:lnTo>
                  <a:pt x="63525" y="892"/>
                </a:lnTo>
                <a:lnTo>
                  <a:pt x="78057" y="3333"/>
                </a:lnTo>
                <a:lnTo>
                  <a:pt x="87850" y="6965"/>
                </a:lnTo>
                <a:lnTo>
                  <a:pt x="91440" y="11430"/>
                </a:lnTo>
                <a:close/>
              </a:path>
            </a:pathLst>
          </a:custGeom>
          <a:ln w="9161">
            <a:solidFill>
              <a:srgbClr val="FF0000"/>
            </a:solidFill>
          </a:ln>
        </p:spPr>
        <p:txBody>
          <a:bodyPr wrap="square" lIns="0" tIns="0" rIns="0" bIns="0" rtlCol="0"/>
          <a:lstStyle/>
          <a:p>
            <a:endParaRPr/>
          </a:p>
        </p:txBody>
      </p:sp>
      <p:sp>
        <p:nvSpPr>
          <p:cNvPr id="117" name="object 117"/>
          <p:cNvSpPr/>
          <p:nvPr/>
        </p:nvSpPr>
        <p:spPr>
          <a:xfrm>
            <a:off x="8371331" y="2119121"/>
            <a:ext cx="91440" cy="98425"/>
          </a:xfrm>
          <a:custGeom>
            <a:avLst/>
            <a:gdLst/>
            <a:ahLst/>
            <a:cxnLst/>
            <a:rect l="l" t="t" r="r" b="b"/>
            <a:pathLst>
              <a:path w="91440" h="98425">
                <a:moveTo>
                  <a:pt x="91440" y="0"/>
                </a:moveTo>
                <a:lnTo>
                  <a:pt x="91440" y="86868"/>
                </a:lnTo>
                <a:lnTo>
                  <a:pt x="87850" y="91332"/>
                </a:lnTo>
                <a:lnTo>
                  <a:pt x="78057" y="94964"/>
                </a:lnTo>
                <a:lnTo>
                  <a:pt x="63525" y="97405"/>
                </a:lnTo>
                <a:lnTo>
                  <a:pt x="45720" y="98298"/>
                </a:lnTo>
                <a:lnTo>
                  <a:pt x="27914" y="97405"/>
                </a:lnTo>
                <a:lnTo>
                  <a:pt x="13382" y="94964"/>
                </a:lnTo>
                <a:lnTo>
                  <a:pt x="3589" y="91332"/>
                </a:lnTo>
                <a:lnTo>
                  <a:pt x="0" y="86868"/>
                </a:lnTo>
                <a:lnTo>
                  <a:pt x="0" y="0"/>
                </a:lnTo>
              </a:path>
            </a:pathLst>
          </a:custGeom>
          <a:ln w="9161">
            <a:solidFill>
              <a:srgbClr val="FF0000"/>
            </a:solidFill>
          </a:ln>
        </p:spPr>
        <p:txBody>
          <a:bodyPr wrap="square" lIns="0" tIns="0" rIns="0" bIns="0" rtlCol="0"/>
          <a:lstStyle/>
          <a:p>
            <a:endParaRPr/>
          </a:p>
        </p:txBody>
      </p:sp>
      <p:sp>
        <p:nvSpPr>
          <p:cNvPr id="118" name="object 118"/>
          <p:cNvSpPr/>
          <p:nvPr/>
        </p:nvSpPr>
        <p:spPr>
          <a:xfrm>
            <a:off x="8051292" y="2272283"/>
            <a:ext cx="82550" cy="20955"/>
          </a:xfrm>
          <a:custGeom>
            <a:avLst/>
            <a:gdLst/>
            <a:ahLst/>
            <a:cxnLst/>
            <a:rect l="l" t="t" r="r" b="b"/>
            <a:pathLst>
              <a:path w="82550" h="20955">
                <a:moveTo>
                  <a:pt x="82296" y="10287"/>
                </a:moveTo>
                <a:lnTo>
                  <a:pt x="79063" y="14305"/>
                </a:lnTo>
                <a:lnTo>
                  <a:pt x="70246" y="17573"/>
                </a:lnTo>
                <a:lnTo>
                  <a:pt x="57167" y="19770"/>
                </a:lnTo>
                <a:lnTo>
                  <a:pt x="41148" y="20574"/>
                </a:lnTo>
                <a:lnTo>
                  <a:pt x="25128" y="19770"/>
                </a:lnTo>
                <a:lnTo>
                  <a:pt x="12049" y="17573"/>
                </a:lnTo>
                <a:lnTo>
                  <a:pt x="3232" y="14305"/>
                </a:lnTo>
                <a:lnTo>
                  <a:pt x="0" y="10287"/>
                </a:lnTo>
                <a:lnTo>
                  <a:pt x="3232" y="6268"/>
                </a:lnTo>
                <a:lnTo>
                  <a:pt x="12049" y="3000"/>
                </a:lnTo>
                <a:lnTo>
                  <a:pt x="25128" y="803"/>
                </a:lnTo>
                <a:lnTo>
                  <a:pt x="41148" y="0"/>
                </a:lnTo>
                <a:lnTo>
                  <a:pt x="57167" y="803"/>
                </a:lnTo>
                <a:lnTo>
                  <a:pt x="70246" y="3000"/>
                </a:lnTo>
                <a:lnTo>
                  <a:pt x="79063" y="6268"/>
                </a:lnTo>
                <a:lnTo>
                  <a:pt x="82296" y="10287"/>
                </a:lnTo>
                <a:close/>
              </a:path>
            </a:pathLst>
          </a:custGeom>
          <a:ln w="9161">
            <a:solidFill>
              <a:srgbClr val="FF0000"/>
            </a:solidFill>
          </a:ln>
        </p:spPr>
        <p:txBody>
          <a:bodyPr wrap="square" lIns="0" tIns="0" rIns="0" bIns="0" rtlCol="0"/>
          <a:lstStyle/>
          <a:p>
            <a:endParaRPr/>
          </a:p>
        </p:txBody>
      </p:sp>
      <p:sp>
        <p:nvSpPr>
          <p:cNvPr id="119" name="object 119"/>
          <p:cNvSpPr/>
          <p:nvPr/>
        </p:nvSpPr>
        <p:spPr>
          <a:xfrm>
            <a:off x="8051292" y="2282570"/>
            <a:ext cx="82550" cy="90805"/>
          </a:xfrm>
          <a:custGeom>
            <a:avLst/>
            <a:gdLst/>
            <a:ahLst/>
            <a:cxnLst/>
            <a:rect l="l" t="t" r="r" b="b"/>
            <a:pathLst>
              <a:path w="82550" h="90805">
                <a:moveTo>
                  <a:pt x="82296" y="0"/>
                </a:moveTo>
                <a:lnTo>
                  <a:pt x="82296" y="80009"/>
                </a:lnTo>
                <a:lnTo>
                  <a:pt x="79063" y="84028"/>
                </a:lnTo>
                <a:lnTo>
                  <a:pt x="70246" y="87296"/>
                </a:lnTo>
                <a:lnTo>
                  <a:pt x="57167" y="89493"/>
                </a:lnTo>
                <a:lnTo>
                  <a:pt x="41148" y="90296"/>
                </a:lnTo>
                <a:lnTo>
                  <a:pt x="25128" y="89493"/>
                </a:lnTo>
                <a:lnTo>
                  <a:pt x="12049" y="87296"/>
                </a:lnTo>
                <a:lnTo>
                  <a:pt x="3232" y="84028"/>
                </a:lnTo>
                <a:lnTo>
                  <a:pt x="0" y="80009"/>
                </a:lnTo>
                <a:lnTo>
                  <a:pt x="0" y="0"/>
                </a:lnTo>
              </a:path>
            </a:pathLst>
          </a:custGeom>
          <a:ln w="9161">
            <a:solidFill>
              <a:srgbClr val="FF0000"/>
            </a:solidFill>
          </a:ln>
        </p:spPr>
        <p:txBody>
          <a:bodyPr wrap="square" lIns="0" tIns="0" rIns="0" bIns="0" rtlCol="0"/>
          <a:lstStyle/>
          <a:p>
            <a:endParaRPr/>
          </a:p>
        </p:txBody>
      </p:sp>
      <p:sp>
        <p:nvSpPr>
          <p:cNvPr id="120" name="object 120"/>
          <p:cNvSpPr/>
          <p:nvPr/>
        </p:nvSpPr>
        <p:spPr>
          <a:xfrm>
            <a:off x="8325611" y="2400299"/>
            <a:ext cx="82550" cy="20955"/>
          </a:xfrm>
          <a:custGeom>
            <a:avLst/>
            <a:gdLst/>
            <a:ahLst/>
            <a:cxnLst/>
            <a:rect l="l" t="t" r="r" b="b"/>
            <a:pathLst>
              <a:path w="82550" h="20955">
                <a:moveTo>
                  <a:pt x="82296" y="10287"/>
                </a:moveTo>
                <a:lnTo>
                  <a:pt x="79063" y="14305"/>
                </a:lnTo>
                <a:lnTo>
                  <a:pt x="70246" y="17573"/>
                </a:lnTo>
                <a:lnTo>
                  <a:pt x="57167" y="19770"/>
                </a:lnTo>
                <a:lnTo>
                  <a:pt x="41148" y="20574"/>
                </a:lnTo>
                <a:lnTo>
                  <a:pt x="25128" y="19770"/>
                </a:lnTo>
                <a:lnTo>
                  <a:pt x="12049" y="17573"/>
                </a:lnTo>
                <a:lnTo>
                  <a:pt x="3232" y="14305"/>
                </a:lnTo>
                <a:lnTo>
                  <a:pt x="0" y="10287"/>
                </a:lnTo>
                <a:lnTo>
                  <a:pt x="3232" y="6268"/>
                </a:lnTo>
                <a:lnTo>
                  <a:pt x="12049" y="3000"/>
                </a:lnTo>
                <a:lnTo>
                  <a:pt x="25128" y="803"/>
                </a:lnTo>
                <a:lnTo>
                  <a:pt x="41148" y="0"/>
                </a:lnTo>
                <a:lnTo>
                  <a:pt x="57167" y="803"/>
                </a:lnTo>
                <a:lnTo>
                  <a:pt x="70246" y="3000"/>
                </a:lnTo>
                <a:lnTo>
                  <a:pt x="79063" y="6268"/>
                </a:lnTo>
                <a:lnTo>
                  <a:pt x="82296" y="10287"/>
                </a:lnTo>
                <a:close/>
              </a:path>
            </a:pathLst>
          </a:custGeom>
          <a:ln w="9161">
            <a:solidFill>
              <a:srgbClr val="FF0000"/>
            </a:solidFill>
          </a:ln>
        </p:spPr>
        <p:txBody>
          <a:bodyPr wrap="square" lIns="0" tIns="0" rIns="0" bIns="0" rtlCol="0"/>
          <a:lstStyle/>
          <a:p>
            <a:endParaRPr/>
          </a:p>
        </p:txBody>
      </p:sp>
      <p:sp>
        <p:nvSpPr>
          <p:cNvPr id="121" name="object 121"/>
          <p:cNvSpPr/>
          <p:nvPr/>
        </p:nvSpPr>
        <p:spPr>
          <a:xfrm>
            <a:off x="8325611" y="2410586"/>
            <a:ext cx="82550" cy="99695"/>
          </a:xfrm>
          <a:custGeom>
            <a:avLst/>
            <a:gdLst/>
            <a:ahLst/>
            <a:cxnLst/>
            <a:rect l="l" t="t" r="r" b="b"/>
            <a:pathLst>
              <a:path w="82550" h="99694">
                <a:moveTo>
                  <a:pt x="82296" y="0"/>
                </a:moveTo>
                <a:lnTo>
                  <a:pt x="82296" y="89154"/>
                </a:lnTo>
                <a:lnTo>
                  <a:pt x="79063" y="93172"/>
                </a:lnTo>
                <a:lnTo>
                  <a:pt x="70246" y="96440"/>
                </a:lnTo>
                <a:lnTo>
                  <a:pt x="57167" y="98637"/>
                </a:lnTo>
                <a:lnTo>
                  <a:pt x="41148" y="99441"/>
                </a:lnTo>
                <a:lnTo>
                  <a:pt x="25128" y="98637"/>
                </a:lnTo>
                <a:lnTo>
                  <a:pt x="12049" y="96440"/>
                </a:lnTo>
                <a:lnTo>
                  <a:pt x="3232" y="93172"/>
                </a:lnTo>
                <a:lnTo>
                  <a:pt x="0" y="89154"/>
                </a:lnTo>
                <a:lnTo>
                  <a:pt x="0" y="0"/>
                </a:lnTo>
              </a:path>
            </a:pathLst>
          </a:custGeom>
          <a:ln w="9161">
            <a:solidFill>
              <a:srgbClr val="FF0000"/>
            </a:solidFill>
          </a:ln>
        </p:spPr>
        <p:txBody>
          <a:bodyPr wrap="square" lIns="0" tIns="0" rIns="0" bIns="0" rtlCol="0"/>
          <a:lstStyle/>
          <a:p>
            <a:endParaRPr/>
          </a:p>
        </p:txBody>
      </p:sp>
      <p:sp>
        <p:nvSpPr>
          <p:cNvPr id="122" name="object 122"/>
          <p:cNvSpPr/>
          <p:nvPr/>
        </p:nvSpPr>
        <p:spPr>
          <a:xfrm>
            <a:off x="8727947" y="1933955"/>
            <a:ext cx="82550" cy="20955"/>
          </a:xfrm>
          <a:custGeom>
            <a:avLst/>
            <a:gdLst/>
            <a:ahLst/>
            <a:cxnLst/>
            <a:rect l="l" t="t" r="r" b="b"/>
            <a:pathLst>
              <a:path w="82550" h="20955">
                <a:moveTo>
                  <a:pt x="82296" y="10287"/>
                </a:moveTo>
                <a:lnTo>
                  <a:pt x="79063" y="14305"/>
                </a:lnTo>
                <a:lnTo>
                  <a:pt x="70246" y="17573"/>
                </a:lnTo>
                <a:lnTo>
                  <a:pt x="57167" y="19770"/>
                </a:lnTo>
                <a:lnTo>
                  <a:pt x="41148" y="20574"/>
                </a:lnTo>
                <a:lnTo>
                  <a:pt x="25128" y="19770"/>
                </a:lnTo>
                <a:lnTo>
                  <a:pt x="12049" y="17573"/>
                </a:lnTo>
                <a:lnTo>
                  <a:pt x="3232" y="14305"/>
                </a:lnTo>
                <a:lnTo>
                  <a:pt x="0" y="10287"/>
                </a:lnTo>
                <a:lnTo>
                  <a:pt x="3232" y="6268"/>
                </a:lnTo>
                <a:lnTo>
                  <a:pt x="12049" y="3000"/>
                </a:lnTo>
                <a:lnTo>
                  <a:pt x="25128" y="803"/>
                </a:lnTo>
                <a:lnTo>
                  <a:pt x="41148" y="0"/>
                </a:lnTo>
                <a:lnTo>
                  <a:pt x="57167" y="803"/>
                </a:lnTo>
                <a:lnTo>
                  <a:pt x="70246" y="3000"/>
                </a:lnTo>
                <a:lnTo>
                  <a:pt x="79063" y="6268"/>
                </a:lnTo>
                <a:lnTo>
                  <a:pt x="82296" y="10287"/>
                </a:lnTo>
                <a:close/>
              </a:path>
            </a:pathLst>
          </a:custGeom>
          <a:ln w="9161">
            <a:solidFill>
              <a:srgbClr val="FF0000"/>
            </a:solidFill>
          </a:ln>
        </p:spPr>
        <p:txBody>
          <a:bodyPr wrap="square" lIns="0" tIns="0" rIns="0" bIns="0" rtlCol="0"/>
          <a:lstStyle/>
          <a:p>
            <a:endParaRPr/>
          </a:p>
        </p:txBody>
      </p:sp>
      <p:sp>
        <p:nvSpPr>
          <p:cNvPr id="123" name="object 123"/>
          <p:cNvSpPr/>
          <p:nvPr/>
        </p:nvSpPr>
        <p:spPr>
          <a:xfrm>
            <a:off x="8727947" y="1944242"/>
            <a:ext cx="82550" cy="90805"/>
          </a:xfrm>
          <a:custGeom>
            <a:avLst/>
            <a:gdLst/>
            <a:ahLst/>
            <a:cxnLst/>
            <a:rect l="l" t="t" r="r" b="b"/>
            <a:pathLst>
              <a:path w="82550" h="90805">
                <a:moveTo>
                  <a:pt x="82296" y="0"/>
                </a:moveTo>
                <a:lnTo>
                  <a:pt x="82296" y="80010"/>
                </a:lnTo>
                <a:lnTo>
                  <a:pt x="79063" y="84028"/>
                </a:lnTo>
                <a:lnTo>
                  <a:pt x="70246" y="87296"/>
                </a:lnTo>
                <a:lnTo>
                  <a:pt x="57167" y="89493"/>
                </a:lnTo>
                <a:lnTo>
                  <a:pt x="41148" y="90297"/>
                </a:lnTo>
                <a:lnTo>
                  <a:pt x="25128" y="89493"/>
                </a:lnTo>
                <a:lnTo>
                  <a:pt x="12049" y="87296"/>
                </a:lnTo>
                <a:lnTo>
                  <a:pt x="3232" y="84028"/>
                </a:lnTo>
                <a:lnTo>
                  <a:pt x="0" y="80010"/>
                </a:lnTo>
                <a:lnTo>
                  <a:pt x="0" y="0"/>
                </a:lnTo>
              </a:path>
            </a:pathLst>
          </a:custGeom>
          <a:ln w="9161">
            <a:solidFill>
              <a:srgbClr val="FF0000"/>
            </a:solidFill>
          </a:ln>
        </p:spPr>
        <p:txBody>
          <a:bodyPr wrap="square" lIns="0" tIns="0" rIns="0" bIns="0" rtlCol="0"/>
          <a:lstStyle/>
          <a:p>
            <a:endParaRPr/>
          </a:p>
        </p:txBody>
      </p:sp>
      <p:sp>
        <p:nvSpPr>
          <p:cNvPr id="124" name="object 124"/>
          <p:cNvSpPr/>
          <p:nvPr/>
        </p:nvSpPr>
        <p:spPr>
          <a:xfrm>
            <a:off x="8609076" y="2290571"/>
            <a:ext cx="82550" cy="20955"/>
          </a:xfrm>
          <a:custGeom>
            <a:avLst/>
            <a:gdLst/>
            <a:ahLst/>
            <a:cxnLst/>
            <a:rect l="l" t="t" r="r" b="b"/>
            <a:pathLst>
              <a:path w="82550" h="20955">
                <a:moveTo>
                  <a:pt x="82296" y="10287"/>
                </a:moveTo>
                <a:lnTo>
                  <a:pt x="79063" y="14305"/>
                </a:lnTo>
                <a:lnTo>
                  <a:pt x="70246" y="17573"/>
                </a:lnTo>
                <a:lnTo>
                  <a:pt x="57167" y="19770"/>
                </a:lnTo>
                <a:lnTo>
                  <a:pt x="41148" y="20574"/>
                </a:lnTo>
                <a:lnTo>
                  <a:pt x="25128" y="19770"/>
                </a:lnTo>
                <a:lnTo>
                  <a:pt x="12049" y="17573"/>
                </a:lnTo>
                <a:lnTo>
                  <a:pt x="3232" y="14305"/>
                </a:lnTo>
                <a:lnTo>
                  <a:pt x="0" y="10287"/>
                </a:lnTo>
                <a:lnTo>
                  <a:pt x="3232" y="6268"/>
                </a:lnTo>
                <a:lnTo>
                  <a:pt x="12049" y="3000"/>
                </a:lnTo>
                <a:lnTo>
                  <a:pt x="25128" y="803"/>
                </a:lnTo>
                <a:lnTo>
                  <a:pt x="41148" y="0"/>
                </a:lnTo>
                <a:lnTo>
                  <a:pt x="57167" y="803"/>
                </a:lnTo>
                <a:lnTo>
                  <a:pt x="70246" y="3000"/>
                </a:lnTo>
                <a:lnTo>
                  <a:pt x="79063" y="6268"/>
                </a:lnTo>
                <a:lnTo>
                  <a:pt x="82296" y="10287"/>
                </a:lnTo>
                <a:close/>
              </a:path>
            </a:pathLst>
          </a:custGeom>
          <a:ln w="9161">
            <a:solidFill>
              <a:srgbClr val="FF0000"/>
            </a:solidFill>
          </a:ln>
        </p:spPr>
        <p:txBody>
          <a:bodyPr wrap="square" lIns="0" tIns="0" rIns="0" bIns="0" rtlCol="0"/>
          <a:lstStyle/>
          <a:p>
            <a:endParaRPr/>
          </a:p>
        </p:txBody>
      </p:sp>
      <p:sp>
        <p:nvSpPr>
          <p:cNvPr id="125" name="object 125"/>
          <p:cNvSpPr/>
          <p:nvPr/>
        </p:nvSpPr>
        <p:spPr>
          <a:xfrm>
            <a:off x="8609076" y="2300858"/>
            <a:ext cx="82550" cy="90805"/>
          </a:xfrm>
          <a:custGeom>
            <a:avLst/>
            <a:gdLst/>
            <a:ahLst/>
            <a:cxnLst/>
            <a:rect l="l" t="t" r="r" b="b"/>
            <a:pathLst>
              <a:path w="82550" h="90805">
                <a:moveTo>
                  <a:pt x="82296" y="0"/>
                </a:moveTo>
                <a:lnTo>
                  <a:pt x="82296" y="80010"/>
                </a:lnTo>
                <a:lnTo>
                  <a:pt x="79063" y="84028"/>
                </a:lnTo>
                <a:lnTo>
                  <a:pt x="70246" y="87296"/>
                </a:lnTo>
                <a:lnTo>
                  <a:pt x="57167" y="89493"/>
                </a:lnTo>
                <a:lnTo>
                  <a:pt x="41148" y="90296"/>
                </a:lnTo>
                <a:lnTo>
                  <a:pt x="25128" y="89493"/>
                </a:lnTo>
                <a:lnTo>
                  <a:pt x="12049" y="87296"/>
                </a:lnTo>
                <a:lnTo>
                  <a:pt x="3232" y="84028"/>
                </a:lnTo>
                <a:lnTo>
                  <a:pt x="0" y="80010"/>
                </a:lnTo>
                <a:lnTo>
                  <a:pt x="0" y="0"/>
                </a:lnTo>
              </a:path>
            </a:pathLst>
          </a:custGeom>
          <a:ln w="9161">
            <a:solidFill>
              <a:srgbClr val="FF0000"/>
            </a:solidFill>
          </a:ln>
        </p:spPr>
        <p:txBody>
          <a:bodyPr wrap="square" lIns="0" tIns="0" rIns="0" bIns="0" rtlCol="0"/>
          <a:lstStyle/>
          <a:p>
            <a:endParaRPr/>
          </a:p>
        </p:txBody>
      </p:sp>
      <p:sp>
        <p:nvSpPr>
          <p:cNvPr id="127" name="object 127"/>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35</a:t>
            </a:fld>
            <a:endParaRPr spc="5" dirty="0"/>
          </a:p>
        </p:txBody>
      </p:sp>
      <p:sp>
        <p:nvSpPr>
          <p:cNvPr id="126" name="Date Placeholder 125"/>
          <p:cNvSpPr>
            <a:spLocks noGrp="1"/>
          </p:cNvSpPr>
          <p:nvPr>
            <p:ph type="dt" sz="half" idx="6"/>
          </p:nvPr>
        </p:nvSpPr>
        <p:spPr/>
        <p:txBody>
          <a:bodyPr/>
          <a:lstStyle/>
          <a:p>
            <a:fld id="{D24DC5F1-1658-44C4-AEEF-6B8C0567EF95}"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286" y="170509"/>
            <a:ext cx="8695514" cy="509114"/>
          </a:xfrm>
          <a:prstGeom prst="rect">
            <a:avLst/>
          </a:prstGeom>
        </p:spPr>
        <p:txBody>
          <a:bodyPr vert="horz" wrap="square" lIns="0" tIns="16510" rIns="0" bIns="0" rtlCol="0">
            <a:spAutoFit/>
          </a:bodyPr>
          <a:lstStyle/>
          <a:p>
            <a:pPr marL="12700">
              <a:lnSpc>
                <a:spcPct val="100000"/>
              </a:lnSpc>
              <a:spcBef>
                <a:spcPts val="130"/>
              </a:spcBef>
              <a:tabLst>
                <a:tab pos="2316480" algn="l"/>
              </a:tabLst>
            </a:pPr>
            <a:r>
              <a:rPr sz="3200" b="1" spc="-20" dirty="0"/>
              <a:t>Some</a:t>
            </a:r>
            <a:r>
              <a:rPr sz="3200" b="1" spc="195" dirty="0"/>
              <a:t> </a:t>
            </a:r>
            <a:r>
              <a:rPr sz="3200" b="1" spc="-20" dirty="0" smtClean="0"/>
              <a:t>Examples</a:t>
            </a:r>
            <a:r>
              <a:rPr lang="en-US" sz="3200" b="1" spc="-20" dirty="0" smtClean="0"/>
              <a:t> </a:t>
            </a:r>
            <a:r>
              <a:rPr sz="3200" b="1" spc="-40" dirty="0" smtClean="0"/>
              <a:t>of </a:t>
            </a:r>
            <a:r>
              <a:rPr sz="3200" b="1" spc="-10" dirty="0"/>
              <a:t>Consensus</a:t>
            </a:r>
            <a:r>
              <a:rPr sz="3200" b="1" spc="270" dirty="0"/>
              <a:t> </a:t>
            </a:r>
            <a:r>
              <a:rPr sz="3200" b="1" spc="-15" dirty="0"/>
              <a:t>Algorithms</a:t>
            </a:r>
            <a:endParaRPr sz="3200" b="1" dirty="0"/>
          </a:p>
        </p:txBody>
      </p:sp>
      <p:sp>
        <p:nvSpPr>
          <p:cNvPr id="3" name="object 3"/>
          <p:cNvSpPr/>
          <p:nvPr/>
        </p:nvSpPr>
        <p:spPr>
          <a:xfrm>
            <a:off x="4105655" y="1389887"/>
            <a:ext cx="932688" cy="466343"/>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790315" y="2018537"/>
            <a:ext cx="1553210" cy="300990"/>
          </a:xfrm>
          <a:prstGeom prst="rect">
            <a:avLst/>
          </a:prstGeom>
        </p:spPr>
        <p:txBody>
          <a:bodyPr vert="horz" wrap="square" lIns="0" tIns="13335" rIns="0" bIns="0" rtlCol="0">
            <a:spAutoFit/>
          </a:bodyPr>
          <a:lstStyle/>
          <a:p>
            <a:pPr marL="12700">
              <a:lnSpc>
                <a:spcPct val="100000"/>
              </a:lnSpc>
              <a:spcBef>
                <a:spcPts val="105"/>
              </a:spcBef>
            </a:pPr>
            <a:r>
              <a:rPr sz="1800" b="1" dirty="0">
                <a:solidFill>
                  <a:srgbClr val="4178BD"/>
                </a:solidFill>
                <a:latin typeface="Arial"/>
                <a:cs typeface="Arial"/>
              </a:rPr>
              <a:t>Proof </a:t>
            </a:r>
            <a:r>
              <a:rPr sz="1800" b="1" spc="-10" dirty="0">
                <a:solidFill>
                  <a:srgbClr val="4178BD"/>
                </a:solidFill>
                <a:latin typeface="Arial"/>
                <a:cs typeface="Arial"/>
              </a:rPr>
              <a:t>of</a:t>
            </a:r>
            <a:r>
              <a:rPr sz="1800" b="1" spc="-40" dirty="0">
                <a:solidFill>
                  <a:srgbClr val="4178BD"/>
                </a:solidFill>
                <a:latin typeface="Arial"/>
                <a:cs typeface="Arial"/>
              </a:rPr>
              <a:t> </a:t>
            </a:r>
            <a:r>
              <a:rPr sz="1800" b="1" spc="-5" dirty="0">
                <a:solidFill>
                  <a:srgbClr val="4178BD"/>
                </a:solidFill>
                <a:latin typeface="Arial"/>
                <a:cs typeface="Arial"/>
              </a:rPr>
              <a:t>stake</a:t>
            </a:r>
            <a:endParaRPr sz="1800">
              <a:latin typeface="Arial"/>
              <a:cs typeface="Arial"/>
            </a:endParaRPr>
          </a:p>
        </p:txBody>
      </p:sp>
      <p:sp>
        <p:nvSpPr>
          <p:cNvPr id="5" name="object 5"/>
          <p:cNvSpPr/>
          <p:nvPr/>
        </p:nvSpPr>
        <p:spPr>
          <a:xfrm>
            <a:off x="4242815" y="2798063"/>
            <a:ext cx="658367" cy="841247"/>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3833495" y="3734447"/>
            <a:ext cx="1487805" cy="575310"/>
          </a:xfrm>
          <a:prstGeom prst="rect">
            <a:avLst/>
          </a:prstGeom>
        </p:spPr>
        <p:txBody>
          <a:bodyPr vert="horz" wrap="square" lIns="0" tIns="12700" rIns="0" bIns="0" rtlCol="0">
            <a:spAutoFit/>
          </a:bodyPr>
          <a:lstStyle/>
          <a:p>
            <a:pPr algn="ctr">
              <a:lnSpc>
                <a:spcPct val="100000"/>
              </a:lnSpc>
              <a:spcBef>
                <a:spcPts val="100"/>
              </a:spcBef>
            </a:pPr>
            <a:r>
              <a:rPr sz="1800" b="1" spc="-5" dirty="0">
                <a:solidFill>
                  <a:srgbClr val="4178BD"/>
                </a:solidFill>
                <a:latin typeface="Arial"/>
                <a:cs typeface="Arial"/>
              </a:rPr>
              <a:t>Proof</a:t>
            </a:r>
            <a:r>
              <a:rPr sz="1800" b="1" spc="-40" dirty="0">
                <a:solidFill>
                  <a:srgbClr val="4178BD"/>
                </a:solidFill>
                <a:latin typeface="Arial"/>
                <a:cs typeface="Arial"/>
              </a:rPr>
              <a:t> </a:t>
            </a:r>
            <a:r>
              <a:rPr sz="1800" b="1" spc="-10" dirty="0">
                <a:solidFill>
                  <a:srgbClr val="4178BD"/>
                </a:solidFill>
                <a:latin typeface="Arial"/>
                <a:cs typeface="Arial"/>
              </a:rPr>
              <a:t>of</a:t>
            </a:r>
            <a:endParaRPr sz="1800" dirty="0">
              <a:latin typeface="Arial"/>
              <a:cs typeface="Arial"/>
            </a:endParaRPr>
          </a:p>
          <a:p>
            <a:pPr algn="ctr">
              <a:lnSpc>
                <a:spcPct val="100000"/>
              </a:lnSpc>
              <a:spcBef>
                <a:spcPts val="5"/>
              </a:spcBef>
            </a:pPr>
            <a:r>
              <a:rPr sz="1800" b="1" dirty="0">
                <a:solidFill>
                  <a:srgbClr val="4178BD"/>
                </a:solidFill>
                <a:latin typeface="Arial"/>
                <a:cs typeface="Arial"/>
              </a:rPr>
              <a:t>Elapsed</a:t>
            </a:r>
            <a:r>
              <a:rPr sz="1800" b="1" spc="-80" dirty="0">
                <a:solidFill>
                  <a:srgbClr val="4178BD"/>
                </a:solidFill>
                <a:latin typeface="Arial"/>
                <a:cs typeface="Arial"/>
              </a:rPr>
              <a:t> </a:t>
            </a:r>
            <a:r>
              <a:rPr sz="1800" b="1" spc="-30" dirty="0">
                <a:solidFill>
                  <a:srgbClr val="4178BD"/>
                </a:solidFill>
                <a:latin typeface="Arial"/>
                <a:cs typeface="Arial"/>
              </a:rPr>
              <a:t>Time</a:t>
            </a:r>
            <a:endParaRPr sz="1800" dirty="0">
              <a:latin typeface="Arial"/>
              <a:cs typeface="Arial"/>
            </a:endParaRPr>
          </a:p>
        </p:txBody>
      </p:sp>
      <p:sp>
        <p:nvSpPr>
          <p:cNvPr id="7" name="object 7"/>
          <p:cNvSpPr/>
          <p:nvPr/>
        </p:nvSpPr>
        <p:spPr>
          <a:xfrm>
            <a:off x="6437376" y="2825495"/>
            <a:ext cx="914400" cy="795528"/>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6437376" y="3734447"/>
            <a:ext cx="1411224" cy="289823"/>
          </a:xfrm>
          <a:prstGeom prst="rect">
            <a:avLst/>
          </a:prstGeom>
        </p:spPr>
        <p:txBody>
          <a:bodyPr vert="horz" wrap="square" lIns="0" tIns="12700" rIns="0" bIns="0" rtlCol="0">
            <a:spAutoFit/>
          </a:bodyPr>
          <a:lstStyle/>
          <a:p>
            <a:pPr marL="12700" algn="ctr">
              <a:lnSpc>
                <a:spcPct val="100000"/>
              </a:lnSpc>
              <a:spcBef>
                <a:spcPts val="100"/>
              </a:spcBef>
            </a:pPr>
            <a:r>
              <a:rPr sz="1800" b="1" spc="15" dirty="0" smtClean="0">
                <a:solidFill>
                  <a:srgbClr val="4178BD"/>
                </a:solidFill>
                <a:latin typeface="Arial"/>
                <a:cs typeface="Arial"/>
              </a:rPr>
              <a:t>P</a:t>
            </a:r>
            <a:r>
              <a:rPr sz="1800" b="1" dirty="0" smtClean="0">
                <a:solidFill>
                  <a:srgbClr val="4178BD"/>
                </a:solidFill>
                <a:latin typeface="Arial"/>
                <a:cs typeface="Arial"/>
              </a:rPr>
              <a:t>B</a:t>
            </a:r>
            <a:r>
              <a:rPr sz="1800" b="1" spc="-30" dirty="0" smtClean="0">
                <a:solidFill>
                  <a:srgbClr val="4178BD"/>
                </a:solidFill>
                <a:latin typeface="Arial"/>
                <a:cs typeface="Arial"/>
              </a:rPr>
              <a:t>F</a:t>
            </a:r>
            <a:r>
              <a:rPr sz="1800" b="1" spc="-90" dirty="0" smtClean="0">
                <a:solidFill>
                  <a:srgbClr val="4178BD"/>
                </a:solidFill>
                <a:latin typeface="Arial"/>
                <a:cs typeface="Arial"/>
              </a:rPr>
              <a:t>T</a:t>
            </a:r>
            <a:r>
              <a:rPr sz="1800" b="1" dirty="0" smtClean="0">
                <a:solidFill>
                  <a:srgbClr val="4178BD"/>
                </a:solidFill>
                <a:latin typeface="Arial"/>
                <a:cs typeface="Arial"/>
              </a:rPr>
              <a:t>-</a:t>
            </a:r>
            <a:r>
              <a:rPr sz="1800" b="1" spc="-25" dirty="0" smtClean="0">
                <a:solidFill>
                  <a:srgbClr val="4178BD"/>
                </a:solidFill>
                <a:latin typeface="Arial"/>
                <a:cs typeface="Arial"/>
              </a:rPr>
              <a:t>b</a:t>
            </a:r>
            <a:r>
              <a:rPr sz="1800" b="1" dirty="0" smtClean="0">
                <a:solidFill>
                  <a:srgbClr val="4178BD"/>
                </a:solidFill>
                <a:latin typeface="Arial"/>
                <a:cs typeface="Arial"/>
              </a:rPr>
              <a:t>a</a:t>
            </a:r>
            <a:r>
              <a:rPr sz="1800" b="1" spc="5" dirty="0" smtClean="0">
                <a:solidFill>
                  <a:srgbClr val="4178BD"/>
                </a:solidFill>
                <a:latin typeface="Arial"/>
                <a:cs typeface="Arial"/>
              </a:rPr>
              <a:t>s</a:t>
            </a:r>
            <a:r>
              <a:rPr sz="1800" b="1" dirty="0" smtClean="0">
                <a:solidFill>
                  <a:srgbClr val="4178BD"/>
                </a:solidFill>
                <a:latin typeface="Arial"/>
                <a:cs typeface="Arial"/>
              </a:rPr>
              <a:t>ed</a:t>
            </a:r>
            <a:endParaRPr sz="1800" dirty="0">
              <a:latin typeface="Arial"/>
              <a:cs typeface="Arial"/>
            </a:endParaRPr>
          </a:p>
        </p:txBody>
      </p:sp>
      <p:sp>
        <p:nvSpPr>
          <p:cNvPr id="9" name="object 9"/>
          <p:cNvSpPr/>
          <p:nvPr/>
        </p:nvSpPr>
        <p:spPr>
          <a:xfrm>
            <a:off x="6620256" y="1325879"/>
            <a:ext cx="539496" cy="585215"/>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1314703" y="2018537"/>
            <a:ext cx="1499235" cy="300990"/>
          </a:xfrm>
          <a:prstGeom prst="rect">
            <a:avLst/>
          </a:prstGeom>
        </p:spPr>
        <p:txBody>
          <a:bodyPr vert="horz" wrap="square" lIns="0" tIns="13335" rIns="0" bIns="0" rtlCol="0">
            <a:spAutoFit/>
          </a:bodyPr>
          <a:lstStyle/>
          <a:p>
            <a:pPr marL="12700">
              <a:lnSpc>
                <a:spcPct val="100000"/>
              </a:lnSpc>
              <a:spcBef>
                <a:spcPts val="105"/>
              </a:spcBef>
            </a:pPr>
            <a:r>
              <a:rPr sz="1800" b="1" dirty="0">
                <a:solidFill>
                  <a:srgbClr val="4178BD"/>
                </a:solidFill>
                <a:latin typeface="Arial"/>
                <a:cs typeface="Arial"/>
              </a:rPr>
              <a:t>Proof </a:t>
            </a:r>
            <a:r>
              <a:rPr sz="1800" b="1" spc="-10" dirty="0">
                <a:solidFill>
                  <a:srgbClr val="4178BD"/>
                </a:solidFill>
                <a:latin typeface="Arial"/>
                <a:cs typeface="Arial"/>
              </a:rPr>
              <a:t>of</a:t>
            </a:r>
            <a:r>
              <a:rPr sz="1800" b="1" spc="-50" dirty="0">
                <a:solidFill>
                  <a:srgbClr val="4178BD"/>
                </a:solidFill>
                <a:latin typeface="Arial"/>
                <a:cs typeface="Arial"/>
              </a:rPr>
              <a:t> </a:t>
            </a:r>
            <a:r>
              <a:rPr sz="1800" b="1" spc="-10" dirty="0">
                <a:solidFill>
                  <a:srgbClr val="4178BD"/>
                </a:solidFill>
                <a:latin typeface="Arial"/>
                <a:cs typeface="Arial"/>
              </a:rPr>
              <a:t>work</a:t>
            </a:r>
            <a:endParaRPr sz="1800">
              <a:latin typeface="Arial"/>
              <a:cs typeface="Arial"/>
            </a:endParaRPr>
          </a:p>
        </p:txBody>
      </p:sp>
      <p:sp>
        <p:nvSpPr>
          <p:cNvPr id="11" name="object 11"/>
          <p:cNvSpPr/>
          <p:nvPr/>
        </p:nvSpPr>
        <p:spPr>
          <a:xfrm>
            <a:off x="1645920" y="1280159"/>
            <a:ext cx="914400" cy="685800"/>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1509902" y="3734447"/>
            <a:ext cx="1168400" cy="575310"/>
          </a:xfrm>
          <a:prstGeom prst="rect">
            <a:avLst/>
          </a:prstGeom>
        </p:spPr>
        <p:txBody>
          <a:bodyPr vert="horz" wrap="square" lIns="0" tIns="12700" rIns="0" bIns="0" rtlCol="0">
            <a:spAutoFit/>
          </a:bodyPr>
          <a:lstStyle/>
          <a:p>
            <a:pPr marL="1270" algn="ctr">
              <a:lnSpc>
                <a:spcPct val="100000"/>
              </a:lnSpc>
              <a:spcBef>
                <a:spcPts val="100"/>
              </a:spcBef>
            </a:pPr>
            <a:r>
              <a:rPr sz="1800" b="1" spc="-5" dirty="0">
                <a:solidFill>
                  <a:srgbClr val="4178BD"/>
                </a:solidFill>
                <a:latin typeface="Arial"/>
                <a:cs typeface="Arial"/>
              </a:rPr>
              <a:t>Kafka/</a:t>
            </a:r>
            <a:endParaRPr sz="1800" dirty="0">
              <a:latin typeface="Arial"/>
              <a:cs typeface="Arial"/>
            </a:endParaRPr>
          </a:p>
          <a:p>
            <a:pPr algn="ctr">
              <a:lnSpc>
                <a:spcPct val="100000"/>
              </a:lnSpc>
              <a:spcBef>
                <a:spcPts val="5"/>
              </a:spcBef>
            </a:pPr>
            <a:r>
              <a:rPr sz="1800" b="1" spc="-95" dirty="0">
                <a:solidFill>
                  <a:srgbClr val="4178BD"/>
                </a:solidFill>
                <a:latin typeface="Arial"/>
                <a:cs typeface="Arial"/>
              </a:rPr>
              <a:t>Z</a:t>
            </a:r>
            <a:r>
              <a:rPr sz="1800" b="1" spc="-20" dirty="0">
                <a:solidFill>
                  <a:srgbClr val="4178BD"/>
                </a:solidFill>
                <a:latin typeface="Arial"/>
                <a:cs typeface="Arial"/>
              </a:rPr>
              <a:t>oo</a:t>
            </a:r>
            <a:r>
              <a:rPr sz="1800" b="1" spc="5" dirty="0">
                <a:solidFill>
                  <a:srgbClr val="4178BD"/>
                </a:solidFill>
                <a:latin typeface="Arial"/>
                <a:cs typeface="Arial"/>
              </a:rPr>
              <a:t>kee</a:t>
            </a:r>
            <a:r>
              <a:rPr sz="1800" b="1" spc="-20" dirty="0">
                <a:solidFill>
                  <a:srgbClr val="4178BD"/>
                </a:solidFill>
                <a:latin typeface="Arial"/>
                <a:cs typeface="Arial"/>
              </a:rPr>
              <a:t>p</a:t>
            </a:r>
            <a:r>
              <a:rPr sz="1800" b="1" spc="5" dirty="0">
                <a:solidFill>
                  <a:srgbClr val="4178BD"/>
                </a:solidFill>
                <a:latin typeface="Arial"/>
                <a:cs typeface="Arial"/>
              </a:rPr>
              <a:t>e</a:t>
            </a:r>
            <a:r>
              <a:rPr sz="1800" b="1" dirty="0">
                <a:solidFill>
                  <a:srgbClr val="4178BD"/>
                </a:solidFill>
                <a:latin typeface="Arial"/>
                <a:cs typeface="Arial"/>
              </a:rPr>
              <a:t>r</a:t>
            </a:r>
            <a:endParaRPr sz="1800" dirty="0">
              <a:latin typeface="Arial"/>
              <a:cs typeface="Arial"/>
            </a:endParaRPr>
          </a:p>
        </p:txBody>
      </p:sp>
      <p:sp>
        <p:nvSpPr>
          <p:cNvPr id="13" name="object 13"/>
          <p:cNvSpPr/>
          <p:nvPr/>
        </p:nvSpPr>
        <p:spPr>
          <a:xfrm>
            <a:off x="1746504" y="2761487"/>
            <a:ext cx="704088" cy="914400"/>
          </a:xfrm>
          <a:prstGeom prst="rect">
            <a:avLst/>
          </a:prstGeom>
          <a:blipFill>
            <a:blip r:embed="rId8" cstate="print"/>
            <a:stretch>
              <a:fillRect/>
            </a:stretch>
          </a:blipFill>
        </p:spPr>
        <p:txBody>
          <a:bodyPr wrap="square" lIns="0" tIns="0" rIns="0" bIns="0" rtlCol="0"/>
          <a:lstStyle/>
          <a:p>
            <a:endParaRPr/>
          </a:p>
        </p:txBody>
      </p:sp>
      <p:sp>
        <p:nvSpPr>
          <p:cNvPr id="14" name="object 14"/>
          <p:cNvSpPr txBox="1"/>
          <p:nvPr/>
        </p:nvSpPr>
        <p:spPr>
          <a:xfrm>
            <a:off x="6633464" y="2003678"/>
            <a:ext cx="521970" cy="300990"/>
          </a:xfrm>
          <a:prstGeom prst="rect">
            <a:avLst/>
          </a:prstGeom>
        </p:spPr>
        <p:txBody>
          <a:bodyPr vert="horz" wrap="square" lIns="0" tIns="13335" rIns="0" bIns="0" rtlCol="0">
            <a:spAutoFit/>
          </a:bodyPr>
          <a:lstStyle/>
          <a:p>
            <a:pPr marL="12700">
              <a:lnSpc>
                <a:spcPct val="100000"/>
              </a:lnSpc>
              <a:spcBef>
                <a:spcPts val="105"/>
              </a:spcBef>
            </a:pPr>
            <a:r>
              <a:rPr sz="1800" b="1" spc="20" dirty="0">
                <a:solidFill>
                  <a:srgbClr val="4178BD"/>
                </a:solidFill>
                <a:latin typeface="Arial"/>
                <a:cs typeface="Arial"/>
              </a:rPr>
              <a:t>S</a:t>
            </a:r>
            <a:r>
              <a:rPr sz="1800" b="1" spc="-25" dirty="0">
                <a:solidFill>
                  <a:srgbClr val="4178BD"/>
                </a:solidFill>
                <a:latin typeface="Arial"/>
                <a:cs typeface="Arial"/>
              </a:rPr>
              <a:t>o</a:t>
            </a:r>
            <a:r>
              <a:rPr sz="1800" b="1" dirty="0">
                <a:solidFill>
                  <a:srgbClr val="4178BD"/>
                </a:solidFill>
                <a:latin typeface="Arial"/>
                <a:cs typeface="Arial"/>
              </a:rPr>
              <a:t>lo</a:t>
            </a:r>
            <a:endParaRPr sz="1800" dirty="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36</a:t>
            </a:fld>
            <a:endParaRPr spc="5" dirty="0"/>
          </a:p>
        </p:txBody>
      </p:sp>
      <p:sp>
        <p:nvSpPr>
          <p:cNvPr id="15" name="Date Placeholder 14"/>
          <p:cNvSpPr>
            <a:spLocks noGrp="1"/>
          </p:cNvSpPr>
          <p:nvPr>
            <p:ph type="dt" sz="half" idx="6"/>
          </p:nvPr>
        </p:nvSpPr>
        <p:spPr/>
        <p:txBody>
          <a:bodyPr/>
          <a:lstStyle/>
          <a:p>
            <a:fld id="{22CDB51C-17BD-4F3D-9325-0E9F6BDAF022}"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1" y="186308"/>
            <a:ext cx="8839200" cy="355867"/>
          </a:xfrm>
          <a:prstGeom prst="rect">
            <a:avLst/>
          </a:prstGeom>
        </p:spPr>
        <p:txBody>
          <a:bodyPr vert="horz" wrap="square" lIns="0" tIns="17145" rIns="0" bIns="0" rtlCol="0">
            <a:spAutoFit/>
          </a:bodyPr>
          <a:lstStyle/>
          <a:p>
            <a:pPr marL="12700">
              <a:lnSpc>
                <a:spcPct val="100000"/>
              </a:lnSpc>
              <a:spcBef>
                <a:spcPts val="135"/>
              </a:spcBef>
            </a:pPr>
            <a:r>
              <a:rPr b="1" spc="-25" dirty="0"/>
              <a:t>Consensus </a:t>
            </a:r>
            <a:r>
              <a:rPr b="1" spc="10" dirty="0"/>
              <a:t>Algorithms </a:t>
            </a:r>
            <a:r>
              <a:rPr b="1" spc="-25" dirty="0"/>
              <a:t>have </a:t>
            </a:r>
            <a:r>
              <a:rPr b="1" spc="-35" dirty="0"/>
              <a:t>Different </a:t>
            </a:r>
            <a:r>
              <a:rPr b="1" dirty="0"/>
              <a:t>Strengths </a:t>
            </a:r>
            <a:r>
              <a:rPr b="1" spc="-20" dirty="0"/>
              <a:t>and</a:t>
            </a:r>
            <a:r>
              <a:rPr b="1" spc="-295" dirty="0"/>
              <a:t> </a:t>
            </a:r>
            <a:r>
              <a:rPr b="1" spc="-20" dirty="0"/>
              <a:t>Weaknesses</a:t>
            </a:r>
          </a:p>
        </p:txBody>
      </p:sp>
      <p:sp>
        <p:nvSpPr>
          <p:cNvPr id="3" name="object 3"/>
          <p:cNvSpPr/>
          <p:nvPr/>
        </p:nvSpPr>
        <p:spPr>
          <a:xfrm>
            <a:off x="123127" y="1582923"/>
            <a:ext cx="612647" cy="320039"/>
          </a:xfrm>
          <a:prstGeom prst="rect">
            <a:avLst/>
          </a:prstGeom>
          <a:blipFill>
            <a:blip r:embed="rId2" cstate="print"/>
            <a:stretch>
              <a:fillRect/>
            </a:stretch>
          </a:blipFill>
        </p:spPr>
        <p:txBody>
          <a:bodyPr wrap="square" lIns="0" tIns="0" rIns="0" bIns="0" rtlCol="0"/>
          <a:lstStyle/>
          <a:p>
            <a:endParaRPr sz="1400"/>
          </a:p>
        </p:txBody>
      </p:sp>
      <p:sp>
        <p:nvSpPr>
          <p:cNvPr id="4" name="object 4"/>
          <p:cNvSpPr txBox="1"/>
          <p:nvPr/>
        </p:nvSpPr>
        <p:spPr>
          <a:xfrm>
            <a:off x="813117" y="1635025"/>
            <a:ext cx="953135" cy="177613"/>
          </a:xfrm>
          <a:prstGeom prst="rect">
            <a:avLst/>
          </a:prstGeom>
        </p:spPr>
        <p:txBody>
          <a:bodyPr vert="horz" wrap="square" lIns="0" tIns="15875" rIns="0" bIns="0" rtlCol="0">
            <a:spAutoFit/>
          </a:bodyPr>
          <a:lstStyle/>
          <a:p>
            <a:pPr marL="12700">
              <a:lnSpc>
                <a:spcPct val="100000"/>
              </a:lnSpc>
              <a:spcBef>
                <a:spcPts val="125"/>
              </a:spcBef>
            </a:pPr>
            <a:r>
              <a:rPr sz="1050" spc="-5" dirty="0">
                <a:solidFill>
                  <a:srgbClr val="4178BD"/>
                </a:solidFill>
                <a:latin typeface="Arial"/>
                <a:cs typeface="Arial"/>
              </a:rPr>
              <a:t>Proof </a:t>
            </a:r>
            <a:r>
              <a:rPr sz="1050" spc="-10" dirty="0">
                <a:solidFill>
                  <a:srgbClr val="4178BD"/>
                </a:solidFill>
                <a:latin typeface="Arial"/>
                <a:cs typeface="Arial"/>
              </a:rPr>
              <a:t>of</a:t>
            </a:r>
            <a:r>
              <a:rPr sz="1050" spc="-45" dirty="0">
                <a:solidFill>
                  <a:srgbClr val="4178BD"/>
                </a:solidFill>
                <a:latin typeface="Arial"/>
                <a:cs typeface="Arial"/>
              </a:rPr>
              <a:t> </a:t>
            </a:r>
            <a:r>
              <a:rPr sz="1050" spc="-25" dirty="0">
                <a:solidFill>
                  <a:srgbClr val="4178BD"/>
                </a:solidFill>
                <a:latin typeface="Arial"/>
                <a:cs typeface="Arial"/>
              </a:rPr>
              <a:t>stake</a:t>
            </a:r>
            <a:endParaRPr sz="1050" dirty="0">
              <a:latin typeface="Arial"/>
              <a:cs typeface="Arial"/>
            </a:endParaRPr>
          </a:p>
        </p:txBody>
      </p:sp>
      <p:sp>
        <p:nvSpPr>
          <p:cNvPr id="5" name="object 5"/>
          <p:cNvSpPr/>
          <p:nvPr/>
        </p:nvSpPr>
        <p:spPr>
          <a:xfrm>
            <a:off x="163966" y="2086557"/>
            <a:ext cx="438912" cy="487335"/>
          </a:xfrm>
          <a:prstGeom prst="rect">
            <a:avLst/>
          </a:prstGeom>
          <a:blipFill>
            <a:blip r:embed="rId3" cstate="print"/>
            <a:stretch>
              <a:fillRect/>
            </a:stretch>
          </a:blipFill>
        </p:spPr>
        <p:txBody>
          <a:bodyPr wrap="square" lIns="0" tIns="0" rIns="0" bIns="0" rtlCol="0"/>
          <a:lstStyle/>
          <a:p>
            <a:endParaRPr sz="1400"/>
          </a:p>
        </p:txBody>
      </p:sp>
      <p:sp>
        <p:nvSpPr>
          <p:cNvPr id="6" name="object 6"/>
          <p:cNvSpPr txBox="1"/>
          <p:nvPr/>
        </p:nvSpPr>
        <p:spPr>
          <a:xfrm>
            <a:off x="735774" y="2234697"/>
            <a:ext cx="925830" cy="339195"/>
          </a:xfrm>
          <a:prstGeom prst="rect">
            <a:avLst/>
          </a:prstGeom>
        </p:spPr>
        <p:txBody>
          <a:bodyPr vert="horz" wrap="square" lIns="0" tIns="15875" rIns="0" bIns="0" rtlCol="0">
            <a:spAutoFit/>
          </a:bodyPr>
          <a:lstStyle/>
          <a:p>
            <a:pPr algn="ctr">
              <a:lnSpc>
                <a:spcPct val="100000"/>
              </a:lnSpc>
              <a:spcBef>
                <a:spcPts val="125"/>
              </a:spcBef>
            </a:pPr>
            <a:r>
              <a:rPr sz="1050" spc="-5" dirty="0">
                <a:solidFill>
                  <a:srgbClr val="4178BD"/>
                </a:solidFill>
                <a:latin typeface="Arial"/>
                <a:cs typeface="Arial"/>
              </a:rPr>
              <a:t>Proof</a:t>
            </a:r>
            <a:r>
              <a:rPr sz="1050" spc="-45" dirty="0">
                <a:solidFill>
                  <a:srgbClr val="4178BD"/>
                </a:solidFill>
                <a:latin typeface="Arial"/>
                <a:cs typeface="Arial"/>
              </a:rPr>
              <a:t> </a:t>
            </a:r>
            <a:r>
              <a:rPr sz="1050" spc="-10" dirty="0">
                <a:solidFill>
                  <a:srgbClr val="4178BD"/>
                </a:solidFill>
                <a:latin typeface="Arial"/>
                <a:cs typeface="Arial"/>
              </a:rPr>
              <a:t>of</a:t>
            </a:r>
            <a:endParaRPr sz="1050" dirty="0">
              <a:latin typeface="Arial"/>
              <a:cs typeface="Arial"/>
            </a:endParaRPr>
          </a:p>
          <a:p>
            <a:pPr algn="ctr">
              <a:lnSpc>
                <a:spcPct val="100000"/>
              </a:lnSpc>
              <a:spcBef>
                <a:spcPts val="5"/>
              </a:spcBef>
            </a:pPr>
            <a:r>
              <a:rPr sz="1050" spc="-20" dirty="0">
                <a:solidFill>
                  <a:srgbClr val="4178BD"/>
                </a:solidFill>
                <a:latin typeface="Arial"/>
                <a:cs typeface="Arial"/>
              </a:rPr>
              <a:t>Elapsed</a:t>
            </a:r>
            <a:r>
              <a:rPr sz="1050" spc="-15" dirty="0">
                <a:solidFill>
                  <a:srgbClr val="4178BD"/>
                </a:solidFill>
                <a:latin typeface="Arial"/>
                <a:cs typeface="Arial"/>
              </a:rPr>
              <a:t> </a:t>
            </a:r>
            <a:r>
              <a:rPr sz="1050" spc="-50" dirty="0">
                <a:solidFill>
                  <a:srgbClr val="4178BD"/>
                </a:solidFill>
                <a:latin typeface="Arial"/>
                <a:cs typeface="Arial"/>
              </a:rPr>
              <a:t>Time</a:t>
            </a:r>
            <a:endParaRPr sz="1050" dirty="0">
              <a:latin typeface="Arial"/>
              <a:cs typeface="Arial"/>
            </a:endParaRPr>
          </a:p>
        </p:txBody>
      </p:sp>
      <p:sp>
        <p:nvSpPr>
          <p:cNvPr id="7" name="object 7"/>
          <p:cNvSpPr txBox="1"/>
          <p:nvPr/>
        </p:nvSpPr>
        <p:spPr>
          <a:xfrm>
            <a:off x="813117" y="974038"/>
            <a:ext cx="916940" cy="177613"/>
          </a:xfrm>
          <a:prstGeom prst="rect">
            <a:avLst/>
          </a:prstGeom>
        </p:spPr>
        <p:txBody>
          <a:bodyPr vert="horz" wrap="square" lIns="0" tIns="15875" rIns="0" bIns="0" rtlCol="0">
            <a:spAutoFit/>
          </a:bodyPr>
          <a:lstStyle/>
          <a:p>
            <a:pPr marL="12700">
              <a:lnSpc>
                <a:spcPct val="100000"/>
              </a:lnSpc>
              <a:spcBef>
                <a:spcPts val="125"/>
              </a:spcBef>
            </a:pPr>
            <a:r>
              <a:rPr sz="1050" spc="-5" dirty="0">
                <a:solidFill>
                  <a:srgbClr val="4178BD"/>
                </a:solidFill>
                <a:latin typeface="Arial"/>
                <a:cs typeface="Arial"/>
              </a:rPr>
              <a:t>Proof </a:t>
            </a:r>
            <a:r>
              <a:rPr sz="1050" spc="-10" dirty="0">
                <a:solidFill>
                  <a:srgbClr val="4178BD"/>
                </a:solidFill>
                <a:latin typeface="Arial"/>
                <a:cs typeface="Arial"/>
              </a:rPr>
              <a:t>of</a:t>
            </a:r>
            <a:r>
              <a:rPr sz="1050" spc="-55" dirty="0">
                <a:solidFill>
                  <a:srgbClr val="4178BD"/>
                </a:solidFill>
                <a:latin typeface="Arial"/>
                <a:cs typeface="Arial"/>
              </a:rPr>
              <a:t> </a:t>
            </a:r>
            <a:r>
              <a:rPr sz="1050" spc="-15" dirty="0">
                <a:solidFill>
                  <a:srgbClr val="4178BD"/>
                </a:solidFill>
                <a:latin typeface="Arial"/>
                <a:cs typeface="Arial"/>
              </a:rPr>
              <a:t>work</a:t>
            </a:r>
            <a:endParaRPr sz="1050" dirty="0">
              <a:latin typeface="Arial"/>
              <a:cs typeface="Arial"/>
            </a:endParaRPr>
          </a:p>
        </p:txBody>
      </p:sp>
      <p:sp>
        <p:nvSpPr>
          <p:cNvPr id="8" name="object 8"/>
          <p:cNvSpPr/>
          <p:nvPr/>
        </p:nvSpPr>
        <p:spPr>
          <a:xfrm>
            <a:off x="152402" y="825101"/>
            <a:ext cx="612647" cy="475488"/>
          </a:xfrm>
          <a:prstGeom prst="rect">
            <a:avLst/>
          </a:prstGeom>
          <a:blipFill>
            <a:blip r:embed="rId4" cstate="print"/>
            <a:stretch>
              <a:fillRect/>
            </a:stretch>
          </a:blipFill>
        </p:spPr>
        <p:txBody>
          <a:bodyPr wrap="square" lIns="0" tIns="0" rIns="0" bIns="0" rtlCol="0"/>
          <a:lstStyle/>
          <a:p>
            <a:endParaRPr sz="1400"/>
          </a:p>
        </p:txBody>
      </p:sp>
      <p:sp>
        <p:nvSpPr>
          <p:cNvPr id="9" name="object 9"/>
          <p:cNvSpPr txBox="1"/>
          <p:nvPr/>
        </p:nvSpPr>
        <p:spPr>
          <a:xfrm>
            <a:off x="1801967" y="823535"/>
            <a:ext cx="6932607" cy="477054"/>
          </a:xfrm>
          <a:prstGeom prst="rect">
            <a:avLst/>
          </a:prstGeom>
        </p:spPr>
        <p:txBody>
          <a:bodyPr vert="horz" wrap="square" lIns="0" tIns="15240" rIns="0" bIns="0" rtlCol="0">
            <a:spAutoFit/>
          </a:bodyPr>
          <a:lstStyle/>
          <a:p>
            <a:pPr marL="12700">
              <a:lnSpc>
                <a:spcPct val="100000"/>
              </a:lnSpc>
              <a:spcBef>
                <a:spcPts val="120"/>
              </a:spcBef>
            </a:pPr>
            <a:r>
              <a:rPr sz="1000" b="1" spc="10" dirty="0">
                <a:latin typeface="Arial"/>
                <a:cs typeface="Arial"/>
              </a:rPr>
              <a:t>Require </a:t>
            </a:r>
            <a:r>
              <a:rPr sz="1000" b="1" spc="15" dirty="0">
                <a:latin typeface="Arial"/>
                <a:cs typeface="Arial"/>
              </a:rPr>
              <a:t>validators </a:t>
            </a:r>
            <a:r>
              <a:rPr sz="1000" b="1" spc="-5" dirty="0">
                <a:latin typeface="Arial"/>
                <a:cs typeface="Arial"/>
              </a:rPr>
              <a:t>to </a:t>
            </a:r>
            <a:r>
              <a:rPr sz="1000" b="1" spc="15" dirty="0">
                <a:latin typeface="Arial"/>
                <a:cs typeface="Arial"/>
              </a:rPr>
              <a:t>solve </a:t>
            </a:r>
            <a:r>
              <a:rPr sz="1000" b="1" dirty="0">
                <a:latin typeface="Arial"/>
                <a:cs typeface="Arial"/>
              </a:rPr>
              <a:t>difficult </a:t>
            </a:r>
            <a:r>
              <a:rPr sz="1000" b="1" spc="25" dirty="0" smtClean="0">
                <a:latin typeface="Arial"/>
                <a:cs typeface="Arial"/>
              </a:rPr>
              <a:t>cryptographic</a:t>
            </a:r>
            <a:r>
              <a:rPr lang="en-US" sz="1000" b="1" spc="155" dirty="0">
                <a:latin typeface="Arial"/>
                <a:cs typeface="Arial"/>
              </a:rPr>
              <a:t> </a:t>
            </a:r>
            <a:r>
              <a:rPr sz="1000" b="1" spc="20" dirty="0" smtClean="0">
                <a:latin typeface="Arial"/>
                <a:cs typeface="Arial"/>
              </a:rPr>
              <a:t>puzzles</a:t>
            </a:r>
            <a:endParaRPr sz="1000" dirty="0">
              <a:latin typeface="Arial"/>
              <a:cs typeface="Arial"/>
            </a:endParaRPr>
          </a:p>
          <a:p>
            <a:pPr marL="12700">
              <a:lnSpc>
                <a:spcPct val="100000"/>
              </a:lnSpc>
              <a:spcBef>
                <a:spcPts val="40"/>
              </a:spcBef>
            </a:pPr>
            <a:r>
              <a:rPr sz="1000" spc="25" dirty="0">
                <a:solidFill>
                  <a:srgbClr val="4A8400"/>
                </a:solidFill>
                <a:latin typeface="Arial"/>
                <a:cs typeface="Arial"/>
              </a:rPr>
              <a:t>PROs: </a:t>
            </a:r>
            <a:r>
              <a:rPr sz="1000" spc="15" dirty="0">
                <a:solidFill>
                  <a:srgbClr val="4A8400"/>
                </a:solidFill>
                <a:latin typeface="Arial"/>
                <a:cs typeface="Arial"/>
              </a:rPr>
              <a:t>Works </a:t>
            </a:r>
            <a:r>
              <a:rPr sz="1000" spc="-5" dirty="0">
                <a:solidFill>
                  <a:srgbClr val="4A8400"/>
                </a:solidFill>
                <a:latin typeface="Arial"/>
                <a:cs typeface="Arial"/>
              </a:rPr>
              <a:t>in </a:t>
            </a:r>
            <a:r>
              <a:rPr sz="1000" spc="-10" dirty="0">
                <a:solidFill>
                  <a:srgbClr val="4A8400"/>
                </a:solidFill>
                <a:latin typeface="Arial"/>
                <a:cs typeface="Arial"/>
              </a:rPr>
              <a:t>untrusted</a:t>
            </a:r>
            <a:r>
              <a:rPr sz="1000" spc="240" dirty="0">
                <a:solidFill>
                  <a:srgbClr val="4A8400"/>
                </a:solidFill>
                <a:latin typeface="Arial"/>
                <a:cs typeface="Arial"/>
              </a:rPr>
              <a:t> </a:t>
            </a:r>
            <a:r>
              <a:rPr sz="1000" spc="-10" dirty="0" smtClean="0">
                <a:solidFill>
                  <a:srgbClr val="4A8400"/>
                </a:solidFill>
                <a:latin typeface="Arial"/>
                <a:cs typeface="Arial"/>
              </a:rPr>
              <a:t>networks</a:t>
            </a:r>
            <a:r>
              <a:rPr lang="en-US" sz="1000" spc="-10" dirty="0" smtClean="0">
                <a:solidFill>
                  <a:srgbClr val="4A8400"/>
                </a:solidFill>
                <a:latin typeface="Arial"/>
                <a:cs typeface="Arial"/>
              </a:rPr>
              <a:t>,  </a:t>
            </a:r>
            <a:r>
              <a:rPr sz="1000" spc="10" dirty="0" smtClean="0">
                <a:solidFill>
                  <a:srgbClr val="C00000"/>
                </a:solidFill>
                <a:latin typeface="Arial"/>
                <a:cs typeface="Arial"/>
              </a:rPr>
              <a:t>CONS</a:t>
            </a:r>
            <a:r>
              <a:rPr sz="1000" spc="10" dirty="0">
                <a:solidFill>
                  <a:srgbClr val="C00000"/>
                </a:solidFill>
                <a:latin typeface="Arial"/>
                <a:cs typeface="Arial"/>
              </a:rPr>
              <a:t>: Relies </a:t>
            </a:r>
            <a:r>
              <a:rPr sz="1000" spc="20" dirty="0">
                <a:solidFill>
                  <a:srgbClr val="C00000"/>
                </a:solidFill>
                <a:latin typeface="Arial"/>
                <a:cs typeface="Arial"/>
              </a:rPr>
              <a:t>on </a:t>
            </a:r>
            <a:r>
              <a:rPr sz="1000" spc="10" dirty="0">
                <a:solidFill>
                  <a:srgbClr val="C00000"/>
                </a:solidFill>
                <a:latin typeface="Arial"/>
                <a:cs typeface="Arial"/>
              </a:rPr>
              <a:t>energy use; </a:t>
            </a:r>
            <a:r>
              <a:rPr sz="1000" spc="15" dirty="0">
                <a:solidFill>
                  <a:srgbClr val="C00000"/>
                </a:solidFill>
                <a:latin typeface="Arial"/>
                <a:cs typeface="Arial"/>
              </a:rPr>
              <a:t>slow </a:t>
            </a:r>
            <a:r>
              <a:rPr sz="1000" spc="-5" dirty="0">
                <a:solidFill>
                  <a:srgbClr val="C00000"/>
                </a:solidFill>
                <a:latin typeface="Arial"/>
                <a:cs typeface="Arial"/>
              </a:rPr>
              <a:t>to </a:t>
            </a:r>
            <a:r>
              <a:rPr sz="1000" spc="10" dirty="0" smtClean="0">
                <a:solidFill>
                  <a:srgbClr val="C00000"/>
                </a:solidFill>
                <a:latin typeface="Arial"/>
                <a:cs typeface="Arial"/>
              </a:rPr>
              <a:t>confirm</a:t>
            </a:r>
            <a:r>
              <a:rPr lang="en-US" sz="1000" spc="325" dirty="0">
                <a:solidFill>
                  <a:srgbClr val="C00000"/>
                </a:solidFill>
                <a:latin typeface="Arial"/>
                <a:cs typeface="Arial"/>
              </a:rPr>
              <a:t> </a:t>
            </a:r>
            <a:r>
              <a:rPr sz="1000" spc="-10" dirty="0" smtClean="0">
                <a:solidFill>
                  <a:srgbClr val="C00000"/>
                </a:solidFill>
                <a:latin typeface="Arial"/>
                <a:cs typeface="Arial"/>
              </a:rPr>
              <a:t>transactions</a:t>
            </a:r>
            <a:endParaRPr sz="1000" dirty="0">
              <a:latin typeface="Arial"/>
              <a:cs typeface="Arial"/>
            </a:endParaRPr>
          </a:p>
          <a:p>
            <a:pPr marL="12700">
              <a:lnSpc>
                <a:spcPct val="100000"/>
              </a:lnSpc>
              <a:spcBef>
                <a:spcPts val="35"/>
              </a:spcBef>
            </a:pPr>
            <a:r>
              <a:rPr sz="1000" dirty="0">
                <a:solidFill>
                  <a:srgbClr val="777677"/>
                </a:solidFill>
                <a:latin typeface="Arial"/>
                <a:cs typeface="Arial"/>
              </a:rPr>
              <a:t>Example </a:t>
            </a:r>
            <a:r>
              <a:rPr sz="1000" spc="5" dirty="0">
                <a:solidFill>
                  <a:srgbClr val="777677"/>
                </a:solidFill>
                <a:latin typeface="Arial"/>
                <a:cs typeface="Arial"/>
              </a:rPr>
              <a:t>usage: </a:t>
            </a:r>
            <a:r>
              <a:rPr sz="1000" dirty="0">
                <a:solidFill>
                  <a:srgbClr val="777677"/>
                </a:solidFill>
                <a:latin typeface="Arial"/>
                <a:cs typeface="Arial"/>
              </a:rPr>
              <a:t>Bitcoin,</a:t>
            </a:r>
            <a:r>
              <a:rPr sz="1000" spc="-25" dirty="0">
                <a:solidFill>
                  <a:srgbClr val="777677"/>
                </a:solidFill>
                <a:latin typeface="Arial"/>
                <a:cs typeface="Arial"/>
              </a:rPr>
              <a:t> </a:t>
            </a:r>
            <a:r>
              <a:rPr sz="1000" dirty="0">
                <a:solidFill>
                  <a:srgbClr val="777677"/>
                </a:solidFill>
                <a:latin typeface="Arial"/>
                <a:cs typeface="Arial"/>
              </a:rPr>
              <a:t>Ethereum</a:t>
            </a:r>
            <a:endParaRPr sz="1000" dirty="0">
              <a:latin typeface="Arial"/>
              <a:cs typeface="Arial"/>
            </a:endParaRPr>
          </a:p>
        </p:txBody>
      </p:sp>
      <p:sp>
        <p:nvSpPr>
          <p:cNvPr id="13" name="object 13"/>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37</a:t>
            </a:fld>
            <a:endParaRPr spc="5" dirty="0"/>
          </a:p>
        </p:txBody>
      </p:sp>
      <p:sp>
        <p:nvSpPr>
          <p:cNvPr id="10" name="object 10"/>
          <p:cNvSpPr txBox="1"/>
          <p:nvPr/>
        </p:nvSpPr>
        <p:spPr>
          <a:xfrm>
            <a:off x="1810884" y="1455787"/>
            <a:ext cx="7180715" cy="492955"/>
          </a:xfrm>
          <a:prstGeom prst="rect">
            <a:avLst/>
          </a:prstGeom>
        </p:spPr>
        <p:txBody>
          <a:bodyPr vert="horz" wrap="square" lIns="0" tIns="15240" rIns="0" bIns="0" rtlCol="0">
            <a:spAutoFit/>
          </a:bodyPr>
          <a:lstStyle/>
          <a:p>
            <a:pPr marL="12700">
              <a:lnSpc>
                <a:spcPct val="100000"/>
              </a:lnSpc>
              <a:spcBef>
                <a:spcPts val="120"/>
              </a:spcBef>
            </a:pPr>
            <a:r>
              <a:rPr sz="1000" b="1" spc="15" dirty="0">
                <a:latin typeface="Arial"/>
                <a:cs typeface="Arial"/>
              </a:rPr>
              <a:t>Require validators </a:t>
            </a:r>
            <a:r>
              <a:rPr sz="1000" b="1" spc="-5" dirty="0">
                <a:latin typeface="Arial"/>
                <a:cs typeface="Arial"/>
              </a:rPr>
              <a:t>to </a:t>
            </a:r>
            <a:r>
              <a:rPr sz="1000" b="1" spc="15" dirty="0">
                <a:latin typeface="Arial"/>
                <a:cs typeface="Arial"/>
              </a:rPr>
              <a:t>hold </a:t>
            </a:r>
            <a:r>
              <a:rPr sz="1000" b="1" spc="35" dirty="0">
                <a:latin typeface="Arial"/>
                <a:cs typeface="Arial"/>
              </a:rPr>
              <a:t>currency </a:t>
            </a:r>
            <a:r>
              <a:rPr sz="1000" b="1" spc="-5" dirty="0">
                <a:latin typeface="Arial"/>
                <a:cs typeface="Arial"/>
              </a:rPr>
              <a:t>in</a:t>
            </a:r>
            <a:r>
              <a:rPr sz="1000" b="1" spc="-35" dirty="0">
                <a:latin typeface="Arial"/>
                <a:cs typeface="Arial"/>
              </a:rPr>
              <a:t> </a:t>
            </a:r>
            <a:r>
              <a:rPr sz="1000" b="1" spc="35" dirty="0">
                <a:latin typeface="Arial"/>
                <a:cs typeface="Arial"/>
              </a:rPr>
              <a:t>escrow</a:t>
            </a:r>
            <a:endParaRPr sz="1000" dirty="0">
              <a:latin typeface="Arial"/>
              <a:cs typeface="Arial"/>
            </a:endParaRPr>
          </a:p>
          <a:p>
            <a:pPr marL="12700">
              <a:lnSpc>
                <a:spcPct val="100000"/>
              </a:lnSpc>
              <a:spcBef>
                <a:spcPts val="45"/>
              </a:spcBef>
            </a:pPr>
            <a:r>
              <a:rPr sz="1000" spc="25" dirty="0">
                <a:solidFill>
                  <a:srgbClr val="4A8400"/>
                </a:solidFill>
                <a:latin typeface="Arial"/>
                <a:cs typeface="Arial"/>
              </a:rPr>
              <a:t>PROs: </a:t>
            </a:r>
            <a:r>
              <a:rPr sz="1000" spc="15" dirty="0">
                <a:solidFill>
                  <a:srgbClr val="4A8400"/>
                </a:solidFill>
                <a:latin typeface="Arial"/>
                <a:cs typeface="Arial"/>
              </a:rPr>
              <a:t>Works </a:t>
            </a:r>
            <a:r>
              <a:rPr sz="1000" spc="-5" dirty="0">
                <a:solidFill>
                  <a:srgbClr val="4A8400"/>
                </a:solidFill>
                <a:latin typeface="Arial"/>
                <a:cs typeface="Arial"/>
              </a:rPr>
              <a:t>in </a:t>
            </a:r>
            <a:r>
              <a:rPr sz="1000" spc="-10" dirty="0">
                <a:solidFill>
                  <a:srgbClr val="4A8400"/>
                </a:solidFill>
                <a:latin typeface="Arial"/>
                <a:cs typeface="Arial"/>
              </a:rPr>
              <a:t>untrusted</a:t>
            </a:r>
            <a:r>
              <a:rPr sz="1000" spc="240" dirty="0">
                <a:solidFill>
                  <a:srgbClr val="4A8400"/>
                </a:solidFill>
                <a:latin typeface="Arial"/>
                <a:cs typeface="Arial"/>
              </a:rPr>
              <a:t> </a:t>
            </a:r>
            <a:r>
              <a:rPr sz="1000" spc="-10" dirty="0" smtClean="0">
                <a:solidFill>
                  <a:srgbClr val="4A8400"/>
                </a:solidFill>
                <a:latin typeface="Arial"/>
                <a:cs typeface="Arial"/>
              </a:rPr>
              <a:t>networks</a:t>
            </a:r>
            <a:r>
              <a:rPr lang="en-US" sz="1000" spc="-10" dirty="0" smtClean="0">
                <a:solidFill>
                  <a:srgbClr val="4A8400"/>
                </a:solidFill>
                <a:latin typeface="Arial"/>
                <a:cs typeface="Arial"/>
              </a:rPr>
              <a:t>,   </a:t>
            </a:r>
            <a:r>
              <a:rPr sz="1000" spc="10" dirty="0" smtClean="0">
                <a:solidFill>
                  <a:srgbClr val="C00000"/>
                </a:solidFill>
                <a:latin typeface="Arial"/>
                <a:cs typeface="Arial"/>
              </a:rPr>
              <a:t>CONS</a:t>
            </a:r>
            <a:r>
              <a:rPr sz="1000" spc="10" dirty="0">
                <a:solidFill>
                  <a:srgbClr val="C00000"/>
                </a:solidFill>
                <a:latin typeface="Arial"/>
                <a:cs typeface="Arial"/>
              </a:rPr>
              <a:t>: Requires </a:t>
            </a:r>
            <a:r>
              <a:rPr sz="1000" spc="-15" dirty="0">
                <a:solidFill>
                  <a:srgbClr val="C00000"/>
                </a:solidFill>
                <a:latin typeface="Arial"/>
                <a:cs typeface="Arial"/>
              </a:rPr>
              <a:t>intrinsic </a:t>
            </a:r>
            <a:r>
              <a:rPr sz="1000" spc="-5" dirty="0">
                <a:solidFill>
                  <a:srgbClr val="C00000"/>
                </a:solidFill>
                <a:latin typeface="Arial"/>
                <a:cs typeface="Arial"/>
              </a:rPr>
              <a:t>(crypto)currency, </a:t>
            </a:r>
            <a:r>
              <a:rPr sz="1000" spc="-10" dirty="0">
                <a:solidFill>
                  <a:srgbClr val="C00000"/>
                </a:solidFill>
                <a:latin typeface="Arial"/>
                <a:cs typeface="Arial"/>
              </a:rPr>
              <a:t>”Nothing </a:t>
            </a:r>
            <a:r>
              <a:rPr sz="1000" spc="-15" dirty="0">
                <a:solidFill>
                  <a:srgbClr val="C00000"/>
                </a:solidFill>
                <a:latin typeface="Arial"/>
                <a:cs typeface="Arial"/>
              </a:rPr>
              <a:t>at </a:t>
            </a:r>
            <a:r>
              <a:rPr sz="1000" dirty="0">
                <a:solidFill>
                  <a:srgbClr val="C00000"/>
                </a:solidFill>
                <a:latin typeface="Arial"/>
                <a:cs typeface="Arial"/>
              </a:rPr>
              <a:t>stake” </a:t>
            </a:r>
            <a:r>
              <a:rPr sz="1000" spc="15" dirty="0">
                <a:solidFill>
                  <a:srgbClr val="C00000"/>
                </a:solidFill>
                <a:latin typeface="Arial"/>
                <a:cs typeface="Arial"/>
              </a:rPr>
              <a:t>problem  </a:t>
            </a:r>
            <a:endParaRPr lang="en-US" sz="1000" spc="15" dirty="0" smtClean="0">
              <a:solidFill>
                <a:srgbClr val="C00000"/>
              </a:solidFill>
              <a:latin typeface="Arial"/>
              <a:cs typeface="Arial"/>
            </a:endParaRPr>
          </a:p>
          <a:p>
            <a:pPr marL="12700" marR="5080">
              <a:lnSpc>
                <a:spcPct val="102499"/>
              </a:lnSpc>
              <a:spcBef>
                <a:spcPts val="70"/>
              </a:spcBef>
            </a:pPr>
            <a:r>
              <a:rPr sz="1000" dirty="0" smtClean="0">
                <a:solidFill>
                  <a:srgbClr val="777677"/>
                </a:solidFill>
                <a:latin typeface="Arial"/>
                <a:cs typeface="Arial"/>
              </a:rPr>
              <a:t>Example </a:t>
            </a:r>
            <a:r>
              <a:rPr sz="1000" spc="5" dirty="0">
                <a:solidFill>
                  <a:srgbClr val="777677"/>
                </a:solidFill>
                <a:latin typeface="Arial"/>
                <a:cs typeface="Arial"/>
              </a:rPr>
              <a:t>usage:</a:t>
            </a:r>
            <a:r>
              <a:rPr sz="1000" spc="-170" dirty="0">
                <a:solidFill>
                  <a:srgbClr val="777677"/>
                </a:solidFill>
                <a:latin typeface="Arial"/>
                <a:cs typeface="Arial"/>
              </a:rPr>
              <a:t> </a:t>
            </a:r>
            <a:r>
              <a:rPr sz="1000" spc="-25" dirty="0" err="1" smtClean="0">
                <a:solidFill>
                  <a:srgbClr val="777677"/>
                </a:solidFill>
                <a:latin typeface="Arial"/>
                <a:cs typeface="Arial"/>
              </a:rPr>
              <a:t>Nxt</a:t>
            </a:r>
            <a:r>
              <a:rPr lang="en-US" sz="1000" spc="-25" dirty="0" smtClean="0">
                <a:solidFill>
                  <a:srgbClr val="777677"/>
                </a:solidFill>
                <a:latin typeface="Arial"/>
                <a:cs typeface="Arial"/>
              </a:rPr>
              <a:t>,   https</a:t>
            </a:r>
            <a:r>
              <a:rPr lang="en-US" sz="1000" spc="-25" dirty="0">
                <a:solidFill>
                  <a:srgbClr val="777677"/>
                </a:solidFill>
                <a:latin typeface="Arial"/>
                <a:cs typeface="Arial"/>
              </a:rPr>
              <a:t>://nxtplatform.org</a:t>
            </a:r>
            <a:endParaRPr sz="1000" dirty="0">
              <a:latin typeface="Arial"/>
              <a:cs typeface="Arial"/>
            </a:endParaRPr>
          </a:p>
        </p:txBody>
      </p:sp>
      <p:sp>
        <p:nvSpPr>
          <p:cNvPr id="11" name="object 11"/>
          <p:cNvSpPr txBox="1"/>
          <p:nvPr/>
        </p:nvSpPr>
        <p:spPr>
          <a:xfrm>
            <a:off x="1786566" y="2124835"/>
            <a:ext cx="6963411" cy="492955"/>
          </a:xfrm>
          <a:prstGeom prst="rect">
            <a:avLst/>
          </a:prstGeom>
        </p:spPr>
        <p:txBody>
          <a:bodyPr vert="horz" wrap="square" lIns="0" tIns="15240" rIns="0" bIns="0" rtlCol="0">
            <a:spAutoFit/>
          </a:bodyPr>
          <a:lstStyle/>
          <a:p>
            <a:pPr marL="12700">
              <a:lnSpc>
                <a:spcPct val="100000"/>
              </a:lnSpc>
              <a:spcBef>
                <a:spcPts val="120"/>
              </a:spcBef>
            </a:pPr>
            <a:r>
              <a:rPr sz="1000" b="1" spc="-30" dirty="0">
                <a:latin typeface="Arial"/>
                <a:cs typeface="Arial"/>
              </a:rPr>
              <a:t>Wait </a:t>
            </a:r>
            <a:r>
              <a:rPr sz="1000" b="1" spc="-5" dirty="0">
                <a:latin typeface="Arial"/>
                <a:cs typeface="Arial"/>
              </a:rPr>
              <a:t>time in </a:t>
            </a:r>
            <a:r>
              <a:rPr sz="1000" b="1" spc="10" dirty="0">
                <a:latin typeface="Arial"/>
                <a:cs typeface="Arial"/>
              </a:rPr>
              <a:t>a </a:t>
            </a:r>
            <a:r>
              <a:rPr sz="1000" b="1" spc="15" dirty="0">
                <a:latin typeface="Arial"/>
                <a:cs typeface="Arial"/>
              </a:rPr>
              <a:t>trusted </a:t>
            </a:r>
            <a:r>
              <a:rPr sz="1000" b="1" spc="20" dirty="0">
                <a:latin typeface="Arial"/>
                <a:cs typeface="Arial"/>
              </a:rPr>
              <a:t>execution </a:t>
            </a:r>
            <a:r>
              <a:rPr sz="1000" b="1" spc="25" dirty="0">
                <a:latin typeface="Arial"/>
                <a:cs typeface="Arial"/>
              </a:rPr>
              <a:t>environment </a:t>
            </a:r>
            <a:r>
              <a:rPr sz="1000" b="1" spc="25" dirty="0" smtClean="0">
                <a:latin typeface="Arial"/>
                <a:cs typeface="Arial"/>
              </a:rPr>
              <a:t>randomizes</a:t>
            </a:r>
            <a:r>
              <a:rPr lang="en-US" sz="1000" b="1" spc="25" dirty="0" smtClean="0">
                <a:latin typeface="Arial"/>
                <a:cs typeface="Arial"/>
              </a:rPr>
              <a:t> </a:t>
            </a:r>
            <a:r>
              <a:rPr sz="1000" b="1" spc="15" dirty="0" smtClean="0">
                <a:latin typeface="Arial"/>
                <a:cs typeface="Arial"/>
              </a:rPr>
              <a:t>block</a:t>
            </a:r>
            <a:r>
              <a:rPr sz="1000" b="1" spc="-165" dirty="0" smtClean="0">
                <a:latin typeface="Arial"/>
                <a:cs typeface="Arial"/>
              </a:rPr>
              <a:t> </a:t>
            </a:r>
            <a:r>
              <a:rPr sz="1000" b="1" spc="20" dirty="0">
                <a:latin typeface="Arial"/>
                <a:cs typeface="Arial"/>
              </a:rPr>
              <a:t>generation</a:t>
            </a:r>
            <a:endParaRPr sz="1000" dirty="0">
              <a:latin typeface="Arial"/>
              <a:cs typeface="Arial"/>
            </a:endParaRPr>
          </a:p>
          <a:p>
            <a:pPr marL="12700">
              <a:lnSpc>
                <a:spcPct val="100000"/>
              </a:lnSpc>
              <a:spcBef>
                <a:spcPts val="40"/>
              </a:spcBef>
            </a:pPr>
            <a:r>
              <a:rPr sz="1000" spc="25" dirty="0">
                <a:solidFill>
                  <a:srgbClr val="4A8400"/>
                </a:solidFill>
                <a:latin typeface="Arial"/>
                <a:cs typeface="Arial"/>
              </a:rPr>
              <a:t>PROs: </a:t>
            </a:r>
            <a:r>
              <a:rPr sz="1000" spc="15" dirty="0" smtClean="0">
                <a:solidFill>
                  <a:srgbClr val="4A8400"/>
                </a:solidFill>
                <a:latin typeface="Arial"/>
                <a:cs typeface="Arial"/>
              </a:rPr>
              <a:t>Efficient</a:t>
            </a:r>
            <a:r>
              <a:rPr lang="en-US" sz="1000" spc="15" dirty="0" smtClean="0">
                <a:solidFill>
                  <a:srgbClr val="4A8400"/>
                </a:solidFill>
                <a:latin typeface="Arial"/>
                <a:cs typeface="Arial"/>
              </a:rPr>
              <a:t>,  </a:t>
            </a:r>
            <a:r>
              <a:rPr sz="1000" spc="10" dirty="0" smtClean="0">
                <a:solidFill>
                  <a:srgbClr val="C00000"/>
                </a:solidFill>
                <a:latin typeface="Arial"/>
                <a:cs typeface="Arial"/>
              </a:rPr>
              <a:t>CONS</a:t>
            </a:r>
            <a:r>
              <a:rPr sz="1000" spc="10" dirty="0">
                <a:solidFill>
                  <a:srgbClr val="C00000"/>
                </a:solidFill>
                <a:latin typeface="Arial"/>
                <a:cs typeface="Arial"/>
              </a:rPr>
              <a:t>: </a:t>
            </a:r>
            <a:r>
              <a:rPr sz="1000" spc="-10" dirty="0">
                <a:solidFill>
                  <a:srgbClr val="C00000"/>
                </a:solidFill>
                <a:latin typeface="Arial"/>
                <a:cs typeface="Arial"/>
              </a:rPr>
              <a:t>Currently </a:t>
            </a:r>
            <a:r>
              <a:rPr sz="1000" spc="-5" dirty="0">
                <a:solidFill>
                  <a:srgbClr val="C00000"/>
                </a:solidFill>
                <a:latin typeface="Arial"/>
                <a:cs typeface="Arial"/>
              </a:rPr>
              <a:t>tailored towards </a:t>
            </a:r>
            <a:r>
              <a:rPr sz="1000" spc="5" dirty="0">
                <a:solidFill>
                  <a:srgbClr val="C00000"/>
                </a:solidFill>
                <a:latin typeface="Arial"/>
                <a:cs typeface="Arial"/>
              </a:rPr>
              <a:t>one </a:t>
            </a:r>
            <a:r>
              <a:rPr sz="1000" spc="5" dirty="0" smtClean="0">
                <a:solidFill>
                  <a:srgbClr val="C00000"/>
                </a:solidFill>
                <a:latin typeface="Arial"/>
                <a:cs typeface="Arial"/>
              </a:rPr>
              <a:t>vendor</a:t>
            </a:r>
            <a:endParaRPr lang="en-US" sz="1000" spc="5" dirty="0" smtClean="0">
              <a:solidFill>
                <a:srgbClr val="C00000"/>
              </a:solidFill>
              <a:latin typeface="Arial"/>
              <a:cs typeface="Arial"/>
            </a:endParaRPr>
          </a:p>
          <a:p>
            <a:pPr marL="12700" marR="2717165">
              <a:lnSpc>
                <a:spcPct val="102499"/>
              </a:lnSpc>
              <a:spcBef>
                <a:spcPts val="70"/>
              </a:spcBef>
            </a:pPr>
            <a:r>
              <a:rPr lang="en-US" altLang="zh-CN" sz="1000" dirty="0">
                <a:solidFill>
                  <a:schemeClr val="bg1">
                    <a:lumMod val="50000"/>
                  </a:schemeClr>
                </a:solidFill>
                <a:latin typeface="Arial"/>
                <a:cs typeface="Arial"/>
              </a:rPr>
              <a:t>Example </a:t>
            </a:r>
            <a:r>
              <a:rPr lang="en-US" altLang="zh-CN" sz="1000" spc="5" dirty="0">
                <a:solidFill>
                  <a:schemeClr val="bg1">
                    <a:lumMod val="50000"/>
                  </a:schemeClr>
                </a:solidFill>
                <a:latin typeface="Arial"/>
                <a:cs typeface="Arial"/>
              </a:rPr>
              <a:t>usage:</a:t>
            </a:r>
            <a:r>
              <a:rPr lang="en-US" altLang="zh-CN" sz="1000" spc="-170" dirty="0">
                <a:solidFill>
                  <a:schemeClr val="bg1">
                    <a:lumMod val="50000"/>
                  </a:schemeClr>
                </a:solidFill>
                <a:latin typeface="Arial"/>
                <a:cs typeface="Arial"/>
              </a:rPr>
              <a:t> </a:t>
            </a:r>
            <a:r>
              <a:rPr lang="en-US" altLang="zh-CN" sz="1000" spc="-170" dirty="0" smtClean="0">
                <a:solidFill>
                  <a:schemeClr val="bg1">
                    <a:lumMod val="50000"/>
                  </a:schemeClr>
                </a:solidFill>
                <a:latin typeface="Arial"/>
                <a:cs typeface="Arial"/>
              </a:rPr>
              <a:t> </a:t>
            </a:r>
            <a:r>
              <a:rPr lang="en-US" altLang="zh-CN" sz="1000" dirty="0" err="1" smtClean="0">
                <a:solidFill>
                  <a:schemeClr val="bg1">
                    <a:lumMod val="50000"/>
                  </a:schemeClr>
                </a:solidFill>
                <a:latin typeface="Arial"/>
                <a:cs typeface="Arial"/>
              </a:rPr>
              <a:t>Sawtooth</a:t>
            </a:r>
            <a:r>
              <a:rPr lang="en-US" altLang="zh-CN" sz="1000" dirty="0" smtClean="0">
                <a:solidFill>
                  <a:schemeClr val="bg1">
                    <a:lumMod val="50000"/>
                  </a:schemeClr>
                </a:solidFill>
                <a:latin typeface="Arial"/>
                <a:cs typeface="Arial"/>
              </a:rPr>
              <a:t>-Lake</a:t>
            </a:r>
            <a:r>
              <a:rPr lang="en-US" altLang="zh-CN" sz="1000" spc="-25" dirty="0" smtClean="0">
                <a:solidFill>
                  <a:schemeClr val="bg1">
                    <a:lumMod val="50000"/>
                  </a:schemeClr>
                </a:solidFill>
                <a:latin typeface="Arial"/>
                <a:cs typeface="Arial"/>
              </a:rPr>
              <a:t>, </a:t>
            </a:r>
            <a:r>
              <a:rPr lang="en-US" altLang="zh-CN" sz="1000" spc="-25" dirty="0" smtClean="0">
                <a:solidFill>
                  <a:schemeClr val="bg1">
                    <a:lumMod val="50000"/>
                  </a:schemeClr>
                </a:solidFill>
                <a:latin typeface="Arial"/>
                <a:cs typeface="Arial"/>
              </a:rPr>
              <a:t>  https</a:t>
            </a:r>
            <a:r>
              <a:rPr lang="en-US" altLang="zh-CN" sz="1000" spc="-25" dirty="0" smtClean="0">
                <a:solidFill>
                  <a:schemeClr val="bg1">
                    <a:lumMod val="50000"/>
                  </a:schemeClr>
                </a:solidFill>
                <a:latin typeface="Arial"/>
                <a:cs typeface="Arial"/>
              </a:rPr>
              <a:t>:</a:t>
            </a:r>
            <a:r>
              <a:rPr lang="en-US" altLang="zh-CN" sz="1000" dirty="0" smtClean="0">
                <a:solidFill>
                  <a:schemeClr val="bg1">
                    <a:lumMod val="50000"/>
                  </a:schemeClr>
                </a:solidFill>
                <a:latin typeface="Arial"/>
                <a:cs typeface="Arial"/>
              </a:rPr>
              <a:t>//sawtooth.hyperledger.org</a:t>
            </a:r>
          </a:p>
        </p:txBody>
      </p:sp>
      <p:sp>
        <p:nvSpPr>
          <p:cNvPr id="12" name="Date Placeholder 11"/>
          <p:cNvSpPr>
            <a:spLocks noGrp="1"/>
          </p:cNvSpPr>
          <p:nvPr>
            <p:ph type="dt" sz="half" idx="6"/>
          </p:nvPr>
        </p:nvSpPr>
        <p:spPr>
          <a:xfrm>
            <a:off x="3506970" y="4809871"/>
            <a:ext cx="2103120" cy="257492"/>
          </a:xfrm>
        </p:spPr>
        <p:txBody>
          <a:bodyPr/>
          <a:lstStyle/>
          <a:p>
            <a:fld id="{BC56AA99-0DCD-49AB-BFB9-238BF3B0A5F6}" type="datetime1">
              <a:rPr lang="zh-CN" altLang="en-US" smtClean="0"/>
              <a:t>2020/8/17</a:t>
            </a:fld>
            <a:endParaRPr lang="en-US" dirty="0"/>
          </a:p>
        </p:txBody>
      </p:sp>
      <p:sp>
        <p:nvSpPr>
          <p:cNvPr id="23" name="object 3"/>
          <p:cNvSpPr/>
          <p:nvPr/>
        </p:nvSpPr>
        <p:spPr>
          <a:xfrm>
            <a:off x="95386" y="3473302"/>
            <a:ext cx="603504" cy="548640"/>
          </a:xfrm>
          <a:prstGeom prst="rect">
            <a:avLst/>
          </a:prstGeom>
          <a:blipFill>
            <a:blip r:embed="rId5" cstate="print"/>
            <a:stretch>
              <a:fillRect/>
            </a:stretch>
          </a:blipFill>
        </p:spPr>
        <p:txBody>
          <a:bodyPr wrap="square" lIns="0" tIns="0" rIns="0" bIns="0" rtlCol="0"/>
          <a:lstStyle/>
          <a:p>
            <a:endParaRPr sz="1400"/>
          </a:p>
        </p:txBody>
      </p:sp>
      <p:sp>
        <p:nvSpPr>
          <p:cNvPr id="24" name="object 4"/>
          <p:cNvSpPr txBox="1"/>
          <p:nvPr/>
        </p:nvSpPr>
        <p:spPr>
          <a:xfrm>
            <a:off x="781022" y="3636222"/>
            <a:ext cx="853440" cy="177613"/>
          </a:xfrm>
          <a:prstGeom prst="rect">
            <a:avLst/>
          </a:prstGeom>
        </p:spPr>
        <p:txBody>
          <a:bodyPr vert="horz" wrap="square" lIns="0" tIns="15875" rIns="0" bIns="0" rtlCol="0">
            <a:spAutoFit/>
          </a:bodyPr>
          <a:lstStyle/>
          <a:p>
            <a:pPr marL="12700">
              <a:lnSpc>
                <a:spcPct val="100000"/>
              </a:lnSpc>
              <a:spcBef>
                <a:spcPts val="125"/>
              </a:spcBef>
            </a:pPr>
            <a:r>
              <a:rPr sz="1050" spc="-15" dirty="0">
                <a:solidFill>
                  <a:srgbClr val="4178BD"/>
                </a:solidFill>
                <a:latin typeface="Arial"/>
                <a:cs typeface="Arial"/>
              </a:rPr>
              <a:t>PBF</a:t>
            </a:r>
            <a:r>
              <a:rPr sz="1050" spc="-160" dirty="0">
                <a:solidFill>
                  <a:srgbClr val="4178BD"/>
                </a:solidFill>
                <a:latin typeface="Arial"/>
                <a:cs typeface="Arial"/>
              </a:rPr>
              <a:t>T</a:t>
            </a:r>
            <a:r>
              <a:rPr sz="1050" spc="25" dirty="0">
                <a:solidFill>
                  <a:srgbClr val="4178BD"/>
                </a:solidFill>
                <a:latin typeface="Arial"/>
                <a:cs typeface="Arial"/>
              </a:rPr>
              <a:t>-</a:t>
            </a:r>
            <a:r>
              <a:rPr sz="1050" spc="-25" dirty="0">
                <a:solidFill>
                  <a:srgbClr val="4178BD"/>
                </a:solidFill>
                <a:latin typeface="Arial"/>
                <a:cs typeface="Arial"/>
              </a:rPr>
              <a:t>ba</a:t>
            </a:r>
            <a:r>
              <a:rPr sz="1050" spc="-30" dirty="0">
                <a:solidFill>
                  <a:srgbClr val="4178BD"/>
                </a:solidFill>
                <a:latin typeface="Arial"/>
                <a:cs typeface="Arial"/>
              </a:rPr>
              <a:t>s</a:t>
            </a:r>
            <a:r>
              <a:rPr sz="1050" spc="-25" dirty="0">
                <a:solidFill>
                  <a:srgbClr val="4178BD"/>
                </a:solidFill>
                <a:latin typeface="Arial"/>
                <a:cs typeface="Arial"/>
              </a:rPr>
              <a:t>e</a:t>
            </a:r>
            <a:r>
              <a:rPr sz="1050" spc="10" dirty="0">
                <a:solidFill>
                  <a:srgbClr val="4178BD"/>
                </a:solidFill>
                <a:latin typeface="Arial"/>
                <a:cs typeface="Arial"/>
              </a:rPr>
              <a:t>d</a:t>
            </a:r>
            <a:endParaRPr sz="1050" dirty="0">
              <a:latin typeface="Arial"/>
              <a:cs typeface="Arial"/>
            </a:endParaRPr>
          </a:p>
        </p:txBody>
      </p:sp>
      <p:sp>
        <p:nvSpPr>
          <p:cNvPr id="25" name="object 5"/>
          <p:cNvSpPr/>
          <p:nvPr/>
        </p:nvSpPr>
        <p:spPr>
          <a:xfrm>
            <a:off x="163966" y="2889437"/>
            <a:ext cx="356616" cy="402336"/>
          </a:xfrm>
          <a:prstGeom prst="rect">
            <a:avLst/>
          </a:prstGeom>
          <a:blipFill>
            <a:blip r:embed="rId6" cstate="print"/>
            <a:stretch>
              <a:fillRect/>
            </a:stretch>
          </a:blipFill>
        </p:spPr>
        <p:txBody>
          <a:bodyPr wrap="square" lIns="0" tIns="0" rIns="0" bIns="0" rtlCol="0"/>
          <a:lstStyle/>
          <a:p>
            <a:endParaRPr sz="1400"/>
          </a:p>
        </p:txBody>
      </p:sp>
      <p:sp>
        <p:nvSpPr>
          <p:cNvPr id="26" name="object 6"/>
          <p:cNvSpPr txBox="1"/>
          <p:nvPr/>
        </p:nvSpPr>
        <p:spPr>
          <a:xfrm>
            <a:off x="971970" y="3001478"/>
            <a:ext cx="323850" cy="178254"/>
          </a:xfrm>
          <a:prstGeom prst="rect">
            <a:avLst/>
          </a:prstGeom>
        </p:spPr>
        <p:txBody>
          <a:bodyPr vert="horz" wrap="square" lIns="0" tIns="16510" rIns="0" bIns="0" rtlCol="0">
            <a:spAutoFit/>
          </a:bodyPr>
          <a:lstStyle/>
          <a:p>
            <a:pPr marL="12700">
              <a:lnSpc>
                <a:spcPct val="100000"/>
              </a:lnSpc>
              <a:spcBef>
                <a:spcPts val="130"/>
              </a:spcBef>
            </a:pPr>
            <a:r>
              <a:rPr sz="1050" spc="-15" dirty="0">
                <a:solidFill>
                  <a:srgbClr val="4178BD"/>
                </a:solidFill>
                <a:latin typeface="Arial"/>
                <a:cs typeface="Arial"/>
              </a:rPr>
              <a:t>S</a:t>
            </a:r>
            <a:r>
              <a:rPr sz="1050" spc="-20" dirty="0">
                <a:solidFill>
                  <a:srgbClr val="4178BD"/>
                </a:solidFill>
                <a:latin typeface="Arial"/>
                <a:cs typeface="Arial"/>
              </a:rPr>
              <a:t>o</a:t>
            </a:r>
            <a:r>
              <a:rPr sz="1050" spc="-50" dirty="0">
                <a:solidFill>
                  <a:srgbClr val="4178BD"/>
                </a:solidFill>
                <a:latin typeface="Arial"/>
                <a:cs typeface="Arial"/>
              </a:rPr>
              <a:t>l</a:t>
            </a:r>
            <a:r>
              <a:rPr sz="1050" spc="15" dirty="0">
                <a:solidFill>
                  <a:srgbClr val="4178BD"/>
                </a:solidFill>
                <a:latin typeface="Arial"/>
                <a:cs typeface="Arial"/>
              </a:rPr>
              <a:t>o</a:t>
            </a:r>
            <a:endParaRPr sz="1050" dirty="0">
              <a:latin typeface="Arial"/>
              <a:cs typeface="Arial"/>
            </a:endParaRPr>
          </a:p>
        </p:txBody>
      </p:sp>
      <p:sp>
        <p:nvSpPr>
          <p:cNvPr id="27" name="object 7"/>
          <p:cNvSpPr txBox="1"/>
          <p:nvPr/>
        </p:nvSpPr>
        <p:spPr>
          <a:xfrm>
            <a:off x="765049" y="4324806"/>
            <a:ext cx="726440" cy="339195"/>
          </a:xfrm>
          <a:prstGeom prst="rect">
            <a:avLst/>
          </a:prstGeom>
        </p:spPr>
        <p:txBody>
          <a:bodyPr vert="horz" wrap="square" lIns="0" tIns="15875" rIns="0" bIns="0" rtlCol="0">
            <a:spAutoFit/>
          </a:bodyPr>
          <a:lstStyle/>
          <a:p>
            <a:pPr marL="635" algn="ctr">
              <a:lnSpc>
                <a:spcPct val="100000"/>
              </a:lnSpc>
              <a:spcBef>
                <a:spcPts val="125"/>
              </a:spcBef>
            </a:pPr>
            <a:r>
              <a:rPr sz="1050" spc="-10" dirty="0">
                <a:solidFill>
                  <a:srgbClr val="4178BD"/>
                </a:solidFill>
                <a:latin typeface="Arial"/>
                <a:cs typeface="Arial"/>
              </a:rPr>
              <a:t>Kafka/</a:t>
            </a:r>
            <a:endParaRPr sz="1050" dirty="0">
              <a:latin typeface="Arial"/>
              <a:cs typeface="Arial"/>
            </a:endParaRPr>
          </a:p>
          <a:p>
            <a:pPr algn="ctr">
              <a:lnSpc>
                <a:spcPct val="100000"/>
              </a:lnSpc>
              <a:spcBef>
                <a:spcPts val="5"/>
              </a:spcBef>
            </a:pPr>
            <a:r>
              <a:rPr sz="1050" spc="-30" dirty="0">
                <a:solidFill>
                  <a:srgbClr val="4178BD"/>
                </a:solidFill>
                <a:latin typeface="Arial"/>
                <a:cs typeface="Arial"/>
              </a:rPr>
              <a:t>Zookeeper</a:t>
            </a:r>
            <a:endParaRPr sz="1050" dirty="0">
              <a:latin typeface="Arial"/>
              <a:cs typeface="Arial"/>
            </a:endParaRPr>
          </a:p>
        </p:txBody>
      </p:sp>
      <p:sp>
        <p:nvSpPr>
          <p:cNvPr id="28" name="object 8"/>
          <p:cNvSpPr/>
          <p:nvPr/>
        </p:nvSpPr>
        <p:spPr>
          <a:xfrm>
            <a:off x="163966" y="4178935"/>
            <a:ext cx="466344" cy="630936"/>
          </a:xfrm>
          <a:prstGeom prst="rect">
            <a:avLst/>
          </a:prstGeom>
          <a:blipFill>
            <a:blip r:embed="rId7" cstate="print"/>
            <a:stretch>
              <a:fillRect/>
            </a:stretch>
          </a:blipFill>
        </p:spPr>
        <p:txBody>
          <a:bodyPr wrap="square" lIns="0" tIns="0" rIns="0" bIns="0" rtlCol="0"/>
          <a:lstStyle/>
          <a:p>
            <a:endParaRPr sz="1400"/>
          </a:p>
        </p:txBody>
      </p:sp>
      <p:sp>
        <p:nvSpPr>
          <p:cNvPr id="29" name="object 9"/>
          <p:cNvSpPr txBox="1"/>
          <p:nvPr/>
        </p:nvSpPr>
        <p:spPr>
          <a:xfrm>
            <a:off x="1786294" y="2830820"/>
            <a:ext cx="6963683" cy="477054"/>
          </a:xfrm>
          <a:prstGeom prst="rect">
            <a:avLst/>
          </a:prstGeom>
        </p:spPr>
        <p:txBody>
          <a:bodyPr vert="horz" wrap="square" lIns="0" tIns="15240" rIns="0" bIns="0" rtlCol="0">
            <a:spAutoFit/>
          </a:bodyPr>
          <a:lstStyle/>
          <a:p>
            <a:pPr marL="12700">
              <a:lnSpc>
                <a:spcPct val="100000"/>
              </a:lnSpc>
              <a:spcBef>
                <a:spcPts val="120"/>
              </a:spcBef>
            </a:pPr>
            <a:r>
              <a:rPr sz="1000" b="1" spc="5" dirty="0">
                <a:latin typeface="Arial"/>
                <a:cs typeface="Arial"/>
              </a:rPr>
              <a:t>Validators </a:t>
            </a:r>
            <a:r>
              <a:rPr sz="1000" b="1" spc="15" dirty="0">
                <a:latin typeface="Arial"/>
                <a:cs typeface="Arial"/>
              </a:rPr>
              <a:t>apply </a:t>
            </a:r>
            <a:r>
              <a:rPr sz="1000" b="1" spc="25" dirty="0">
                <a:latin typeface="Arial"/>
                <a:cs typeface="Arial"/>
              </a:rPr>
              <a:t>received </a:t>
            </a:r>
            <a:r>
              <a:rPr sz="1000" b="1" spc="20" dirty="0">
                <a:latin typeface="Arial"/>
                <a:cs typeface="Arial"/>
              </a:rPr>
              <a:t>transactions </a:t>
            </a:r>
            <a:r>
              <a:rPr sz="1000" b="1" spc="10" dirty="0">
                <a:latin typeface="Arial"/>
                <a:cs typeface="Arial"/>
              </a:rPr>
              <a:t>without</a:t>
            </a:r>
            <a:r>
              <a:rPr sz="1000" b="1" spc="-40" dirty="0">
                <a:latin typeface="Arial"/>
                <a:cs typeface="Arial"/>
              </a:rPr>
              <a:t> </a:t>
            </a:r>
            <a:r>
              <a:rPr sz="1000" b="1" spc="30" dirty="0">
                <a:latin typeface="Arial"/>
                <a:cs typeface="Arial"/>
              </a:rPr>
              <a:t>consensus</a:t>
            </a:r>
            <a:endParaRPr sz="1000" dirty="0">
              <a:latin typeface="Arial"/>
              <a:cs typeface="Arial"/>
            </a:endParaRPr>
          </a:p>
          <a:p>
            <a:pPr marL="12700">
              <a:lnSpc>
                <a:spcPct val="100000"/>
              </a:lnSpc>
              <a:spcBef>
                <a:spcPts val="40"/>
              </a:spcBef>
            </a:pPr>
            <a:r>
              <a:rPr sz="1000" spc="25" dirty="0">
                <a:solidFill>
                  <a:srgbClr val="4A8400"/>
                </a:solidFill>
                <a:latin typeface="Arial"/>
                <a:cs typeface="Arial"/>
              </a:rPr>
              <a:t>PROs: </a:t>
            </a:r>
            <a:r>
              <a:rPr sz="1000" spc="-5" dirty="0">
                <a:solidFill>
                  <a:srgbClr val="4A8400"/>
                </a:solidFill>
                <a:latin typeface="Arial"/>
                <a:cs typeface="Arial"/>
              </a:rPr>
              <a:t>Very </a:t>
            </a:r>
            <a:r>
              <a:rPr sz="1000" dirty="0">
                <a:solidFill>
                  <a:srgbClr val="4A8400"/>
                </a:solidFill>
                <a:latin typeface="Arial"/>
                <a:cs typeface="Arial"/>
              </a:rPr>
              <a:t>quick; suited </a:t>
            </a:r>
            <a:r>
              <a:rPr sz="1000" spc="-5" dirty="0">
                <a:solidFill>
                  <a:srgbClr val="4A8400"/>
                </a:solidFill>
                <a:latin typeface="Arial"/>
                <a:cs typeface="Arial"/>
              </a:rPr>
              <a:t>to</a:t>
            </a:r>
            <a:r>
              <a:rPr sz="1000" spc="280" dirty="0">
                <a:solidFill>
                  <a:srgbClr val="4A8400"/>
                </a:solidFill>
                <a:latin typeface="Arial"/>
                <a:cs typeface="Arial"/>
              </a:rPr>
              <a:t> </a:t>
            </a:r>
            <a:r>
              <a:rPr sz="1000" spc="15" dirty="0" smtClean="0">
                <a:solidFill>
                  <a:srgbClr val="4A8400"/>
                </a:solidFill>
                <a:latin typeface="Arial"/>
                <a:cs typeface="Arial"/>
              </a:rPr>
              <a:t>development</a:t>
            </a:r>
            <a:r>
              <a:rPr lang="en-US" sz="1000" spc="15" dirty="0" smtClean="0">
                <a:solidFill>
                  <a:srgbClr val="4A8400"/>
                </a:solidFill>
                <a:latin typeface="Arial"/>
                <a:cs typeface="Arial"/>
              </a:rPr>
              <a:t>, </a:t>
            </a:r>
            <a:r>
              <a:rPr sz="1000" spc="10" dirty="0" smtClean="0">
                <a:solidFill>
                  <a:srgbClr val="C00000"/>
                </a:solidFill>
                <a:latin typeface="Arial"/>
                <a:cs typeface="Arial"/>
              </a:rPr>
              <a:t>CONS</a:t>
            </a:r>
            <a:r>
              <a:rPr sz="1000" spc="10" dirty="0">
                <a:solidFill>
                  <a:srgbClr val="C00000"/>
                </a:solidFill>
                <a:latin typeface="Arial"/>
                <a:cs typeface="Arial"/>
              </a:rPr>
              <a:t>: </a:t>
            </a:r>
            <a:r>
              <a:rPr sz="1000" spc="-15" dirty="0">
                <a:solidFill>
                  <a:srgbClr val="C00000"/>
                </a:solidFill>
                <a:latin typeface="Arial"/>
                <a:cs typeface="Arial"/>
              </a:rPr>
              <a:t>No </a:t>
            </a:r>
            <a:r>
              <a:rPr sz="1000" spc="10" dirty="0">
                <a:solidFill>
                  <a:srgbClr val="C00000"/>
                </a:solidFill>
                <a:latin typeface="Arial"/>
                <a:cs typeface="Arial"/>
              </a:rPr>
              <a:t>consensus; </a:t>
            </a:r>
            <a:r>
              <a:rPr sz="1000" spc="5" dirty="0">
                <a:solidFill>
                  <a:srgbClr val="C00000"/>
                </a:solidFill>
                <a:latin typeface="Arial"/>
                <a:cs typeface="Arial"/>
              </a:rPr>
              <a:t>can </a:t>
            </a:r>
            <a:r>
              <a:rPr sz="1000" spc="-5" dirty="0">
                <a:solidFill>
                  <a:srgbClr val="C00000"/>
                </a:solidFill>
                <a:latin typeface="Arial"/>
                <a:cs typeface="Arial"/>
              </a:rPr>
              <a:t>lead to </a:t>
            </a:r>
            <a:r>
              <a:rPr sz="1000" spc="5" dirty="0">
                <a:solidFill>
                  <a:srgbClr val="C00000"/>
                </a:solidFill>
                <a:latin typeface="Arial"/>
                <a:cs typeface="Arial"/>
              </a:rPr>
              <a:t>divergent</a:t>
            </a:r>
            <a:r>
              <a:rPr sz="1000" spc="180" dirty="0">
                <a:solidFill>
                  <a:srgbClr val="C00000"/>
                </a:solidFill>
                <a:latin typeface="Arial"/>
                <a:cs typeface="Arial"/>
              </a:rPr>
              <a:t> </a:t>
            </a:r>
            <a:r>
              <a:rPr sz="1000" spc="-15" dirty="0">
                <a:solidFill>
                  <a:srgbClr val="C00000"/>
                </a:solidFill>
                <a:latin typeface="Arial"/>
                <a:cs typeface="Arial"/>
              </a:rPr>
              <a:t>chains</a:t>
            </a:r>
            <a:endParaRPr sz="1000" dirty="0">
              <a:latin typeface="Arial"/>
              <a:cs typeface="Arial"/>
            </a:endParaRPr>
          </a:p>
          <a:p>
            <a:pPr marL="12700">
              <a:lnSpc>
                <a:spcPct val="100000"/>
              </a:lnSpc>
              <a:spcBef>
                <a:spcPts val="35"/>
              </a:spcBef>
            </a:pPr>
            <a:r>
              <a:rPr sz="1000" dirty="0">
                <a:solidFill>
                  <a:srgbClr val="777677"/>
                </a:solidFill>
                <a:latin typeface="Arial"/>
                <a:cs typeface="Arial"/>
              </a:rPr>
              <a:t>Example </a:t>
            </a:r>
            <a:r>
              <a:rPr sz="1000" spc="5" dirty="0">
                <a:solidFill>
                  <a:srgbClr val="777677"/>
                </a:solidFill>
                <a:latin typeface="Arial"/>
                <a:cs typeface="Arial"/>
              </a:rPr>
              <a:t>usage: </a:t>
            </a:r>
            <a:r>
              <a:rPr sz="1000" spc="10" dirty="0">
                <a:solidFill>
                  <a:srgbClr val="777677"/>
                </a:solidFill>
                <a:latin typeface="Arial"/>
                <a:cs typeface="Arial"/>
              </a:rPr>
              <a:t>Hyperledger </a:t>
            </a:r>
            <a:r>
              <a:rPr sz="1000" dirty="0">
                <a:solidFill>
                  <a:srgbClr val="777677"/>
                </a:solidFill>
                <a:latin typeface="Arial"/>
                <a:cs typeface="Arial"/>
              </a:rPr>
              <a:t>Fabric</a:t>
            </a:r>
            <a:r>
              <a:rPr sz="1000" spc="45" dirty="0">
                <a:solidFill>
                  <a:srgbClr val="777677"/>
                </a:solidFill>
                <a:latin typeface="Arial"/>
                <a:cs typeface="Arial"/>
              </a:rPr>
              <a:t> </a:t>
            </a:r>
            <a:r>
              <a:rPr sz="1000" spc="20" dirty="0">
                <a:solidFill>
                  <a:srgbClr val="777677"/>
                </a:solidFill>
                <a:latin typeface="Arial"/>
                <a:cs typeface="Arial"/>
              </a:rPr>
              <a:t>V1</a:t>
            </a:r>
            <a:endParaRPr sz="1000" dirty="0">
              <a:latin typeface="Arial"/>
              <a:cs typeface="Arial"/>
            </a:endParaRPr>
          </a:p>
        </p:txBody>
      </p:sp>
      <p:sp>
        <p:nvSpPr>
          <p:cNvPr id="30" name="object 10"/>
          <p:cNvSpPr txBox="1"/>
          <p:nvPr/>
        </p:nvSpPr>
        <p:spPr>
          <a:xfrm>
            <a:off x="1766252" y="3501950"/>
            <a:ext cx="7225347" cy="477054"/>
          </a:xfrm>
          <a:prstGeom prst="rect">
            <a:avLst/>
          </a:prstGeom>
        </p:spPr>
        <p:txBody>
          <a:bodyPr vert="horz" wrap="square" lIns="0" tIns="15240" rIns="0" bIns="0" rtlCol="0">
            <a:spAutoFit/>
          </a:bodyPr>
          <a:lstStyle/>
          <a:p>
            <a:pPr marL="12700"/>
            <a:r>
              <a:rPr sz="1000" b="1" spc="20" dirty="0">
                <a:latin typeface="Arial"/>
                <a:cs typeface="Arial"/>
              </a:rPr>
              <a:t>Practical Byzantine </a:t>
            </a:r>
            <a:r>
              <a:rPr sz="1000" b="1" spc="15" dirty="0">
                <a:latin typeface="Arial"/>
                <a:cs typeface="Arial"/>
              </a:rPr>
              <a:t>Fault </a:t>
            </a:r>
            <a:r>
              <a:rPr sz="1000" b="1" spc="25" dirty="0">
                <a:latin typeface="Arial"/>
                <a:cs typeface="Arial"/>
              </a:rPr>
              <a:t>Tolerance</a:t>
            </a:r>
            <a:r>
              <a:rPr sz="1000" b="1" spc="-180" dirty="0">
                <a:latin typeface="Arial"/>
                <a:cs typeface="Arial"/>
              </a:rPr>
              <a:t> </a:t>
            </a:r>
            <a:r>
              <a:rPr sz="1000" b="1" spc="10" dirty="0">
                <a:latin typeface="Arial"/>
                <a:cs typeface="Arial"/>
              </a:rPr>
              <a:t>implementations</a:t>
            </a:r>
            <a:endParaRPr sz="1000" dirty="0">
              <a:latin typeface="Arial"/>
              <a:cs typeface="Arial"/>
            </a:endParaRPr>
          </a:p>
          <a:p>
            <a:pPr marL="12700" marR="5080"/>
            <a:r>
              <a:rPr sz="1000" spc="25" dirty="0">
                <a:solidFill>
                  <a:srgbClr val="4A8400"/>
                </a:solidFill>
                <a:latin typeface="Arial"/>
                <a:cs typeface="Arial"/>
              </a:rPr>
              <a:t>PROs: </a:t>
            </a:r>
            <a:r>
              <a:rPr sz="1000" spc="5" dirty="0">
                <a:solidFill>
                  <a:srgbClr val="4A8400"/>
                </a:solidFill>
                <a:latin typeface="Arial"/>
                <a:cs typeface="Arial"/>
              </a:rPr>
              <a:t>Reasonably </a:t>
            </a:r>
            <a:r>
              <a:rPr sz="1000" spc="15" dirty="0">
                <a:solidFill>
                  <a:srgbClr val="4A8400"/>
                </a:solidFill>
                <a:latin typeface="Arial"/>
                <a:cs typeface="Arial"/>
              </a:rPr>
              <a:t>efficient </a:t>
            </a:r>
            <a:r>
              <a:rPr sz="1000" spc="-20" dirty="0">
                <a:solidFill>
                  <a:srgbClr val="4A8400"/>
                </a:solidFill>
                <a:latin typeface="Arial"/>
                <a:cs typeface="Arial"/>
              </a:rPr>
              <a:t>and </a:t>
            </a:r>
            <a:r>
              <a:rPr sz="1000" spc="-10" dirty="0">
                <a:solidFill>
                  <a:srgbClr val="4A8400"/>
                </a:solidFill>
                <a:latin typeface="Arial"/>
                <a:cs typeface="Arial"/>
              </a:rPr>
              <a:t>tolerant </a:t>
            </a:r>
            <a:r>
              <a:rPr sz="1000" spc="-5" dirty="0">
                <a:solidFill>
                  <a:srgbClr val="4A8400"/>
                </a:solidFill>
                <a:latin typeface="Arial"/>
                <a:cs typeface="Arial"/>
              </a:rPr>
              <a:t>against malicious </a:t>
            </a:r>
            <a:r>
              <a:rPr sz="1000" spc="20" dirty="0" smtClean="0">
                <a:solidFill>
                  <a:srgbClr val="4A8400"/>
                </a:solidFill>
                <a:latin typeface="Arial"/>
                <a:cs typeface="Arial"/>
              </a:rPr>
              <a:t>peers</a:t>
            </a:r>
            <a:r>
              <a:rPr lang="en-US" sz="1000" spc="20" dirty="0" smtClean="0">
                <a:solidFill>
                  <a:srgbClr val="4A8400"/>
                </a:solidFill>
                <a:latin typeface="Arial"/>
                <a:cs typeface="Arial"/>
              </a:rPr>
              <a:t>,</a:t>
            </a:r>
            <a:r>
              <a:rPr sz="1000" spc="20" dirty="0" smtClean="0">
                <a:solidFill>
                  <a:srgbClr val="4A8400"/>
                </a:solidFill>
                <a:latin typeface="Arial"/>
                <a:cs typeface="Arial"/>
              </a:rPr>
              <a:t>  </a:t>
            </a:r>
            <a:r>
              <a:rPr sz="1000" spc="10" dirty="0">
                <a:solidFill>
                  <a:srgbClr val="C00000"/>
                </a:solidFill>
                <a:latin typeface="Arial"/>
                <a:cs typeface="Arial"/>
              </a:rPr>
              <a:t>CONS:</a:t>
            </a:r>
            <a:r>
              <a:rPr sz="1000" spc="100" dirty="0">
                <a:solidFill>
                  <a:srgbClr val="C00000"/>
                </a:solidFill>
                <a:latin typeface="Arial"/>
                <a:cs typeface="Arial"/>
              </a:rPr>
              <a:t> </a:t>
            </a:r>
            <a:r>
              <a:rPr sz="1000" spc="-10" dirty="0">
                <a:solidFill>
                  <a:srgbClr val="C00000"/>
                </a:solidFill>
                <a:latin typeface="Arial"/>
                <a:cs typeface="Arial"/>
              </a:rPr>
              <a:t>Validators</a:t>
            </a:r>
            <a:r>
              <a:rPr sz="1000" spc="160" dirty="0">
                <a:solidFill>
                  <a:srgbClr val="C00000"/>
                </a:solidFill>
                <a:latin typeface="Arial"/>
                <a:cs typeface="Arial"/>
              </a:rPr>
              <a:t> </a:t>
            </a:r>
            <a:r>
              <a:rPr sz="1000" spc="-15" dirty="0">
                <a:solidFill>
                  <a:srgbClr val="C00000"/>
                </a:solidFill>
                <a:latin typeface="Arial"/>
                <a:cs typeface="Arial"/>
              </a:rPr>
              <a:t>are</a:t>
            </a:r>
            <a:r>
              <a:rPr sz="1000" spc="155" dirty="0">
                <a:solidFill>
                  <a:srgbClr val="C00000"/>
                </a:solidFill>
                <a:latin typeface="Arial"/>
                <a:cs typeface="Arial"/>
              </a:rPr>
              <a:t> </a:t>
            </a:r>
            <a:r>
              <a:rPr sz="1000" spc="-15" dirty="0">
                <a:solidFill>
                  <a:srgbClr val="C00000"/>
                </a:solidFill>
                <a:latin typeface="Arial"/>
                <a:cs typeface="Arial"/>
              </a:rPr>
              <a:t>known</a:t>
            </a:r>
            <a:r>
              <a:rPr sz="1000" spc="155" dirty="0">
                <a:solidFill>
                  <a:srgbClr val="C00000"/>
                </a:solidFill>
                <a:latin typeface="Arial"/>
                <a:cs typeface="Arial"/>
              </a:rPr>
              <a:t> </a:t>
            </a:r>
            <a:r>
              <a:rPr sz="1000" spc="-20" dirty="0">
                <a:solidFill>
                  <a:srgbClr val="C00000"/>
                </a:solidFill>
                <a:latin typeface="Arial"/>
                <a:cs typeface="Arial"/>
              </a:rPr>
              <a:t>and</a:t>
            </a:r>
            <a:r>
              <a:rPr sz="1000" spc="150" dirty="0">
                <a:solidFill>
                  <a:srgbClr val="C00000"/>
                </a:solidFill>
                <a:latin typeface="Arial"/>
                <a:cs typeface="Arial"/>
              </a:rPr>
              <a:t> </a:t>
            </a:r>
            <a:r>
              <a:rPr sz="1000" spc="-10" dirty="0">
                <a:solidFill>
                  <a:srgbClr val="C00000"/>
                </a:solidFill>
                <a:latin typeface="Arial"/>
                <a:cs typeface="Arial"/>
              </a:rPr>
              <a:t>totally</a:t>
            </a:r>
            <a:r>
              <a:rPr sz="1000" spc="160" dirty="0">
                <a:solidFill>
                  <a:srgbClr val="C00000"/>
                </a:solidFill>
                <a:latin typeface="Arial"/>
                <a:cs typeface="Arial"/>
              </a:rPr>
              <a:t> </a:t>
            </a:r>
            <a:r>
              <a:rPr sz="1000" spc="10" dirty="0">
                <a:solidFill>
                  <a:srgbClr val="C00000"/>
                </a:solidFill>
                <a:latin typeface="Arial"/>
                <a:cs typeface="Arial"/>
              </a:rPr>
              <a:t>connected</a:t>
            </a:r>
            <a:endParaRPr sz="1000" dirty="0">
              <a:latin typeface="Arial"/>
              <a:cs typeface="Arial"/>
            </a:endParaRPr>
          </a:p>
          <a:p>
            <a:pPr marL="12700"/>
            <a:r>
              <a:rPr sz="1000" dirty="0">
                <a:solidFill>
                  <a:srgbClr val="777677"/>
                </a:solidFill>
                <a:latin typeface="Arial"/>
                <a:cs typeface="Arial"/>
              </a:rPr>
              <a:t>Example </a:t>
            </a:r>
            <a:r>
              <a:rPr sz="1000" spc="5" dirty="0">
                <a:solidFill>
                  <a:srgbClr val="777677"/>
                </a:solidFill>
                <a:latin typeface="Arial"/>
                <a:cs typeface="Arial"/>
              </a:rPr>
              <a:t>usage: </a:t>
            </a:r>
            <a:r>
              <a:rPr sz="1000" spc="10" dirty="0">
                <a:solidFill>
                  <a:srgbClr val="777677"/>
                </a:solidFill>
                <a:latin typeface="Arial"/>
                <a:cs typeface="Arial"/>
              </a:rPr>
              <a:t>Hyperledger </a:t>
            </a:r>
            <a:r>
              <a:rPr sz="1000" dirty="0">
                <a:solidFill>
                  <a:srgbClr val="777677"/>
                </a:solidFill>
                <a:latin typeface="Arial"/>
                <a:cs typeface="Arial"/>
              </a:rPr>
              <a:t>Fabric</a:t>
            </a:r>
            <a:r>
              <a:rPr sz="1000" spc="50" dirty="0">
                <a:solidFill>
                  <a:srgbClr val="777677"/>
                </a:solidFill>
                <a:latin typeface="Arial"/>
                <a:cs typeface="Arial"/>
              </a:rPr>
              <a:t> </a:t>
            </a:r>
            <a:r>
              <a:rPr sz="1000" spc="15" dirty="0">
                <a:solidFill>
                  <a:srgbClr val="777677"/>
                </a:solidFill>
                <a:latin typeface="Arial"/>
                <a:cs typeface="Arial"/>
              </a:rPr>
              <a:t>V0.6</a:t>
            </a:r>
            <a:endParaRPr sz="1000" dirty="0">
              <a:latin typeface="Arial"/>
              <a:cs typeface="Arial"/>
            </a:endParaRPr>
          </a:p>
        </p:txBody>
      </p:sp>
      <p:sp>
        <p:nvSpPr>
          <p:cNvPr id="31" name="object 11"/>
          <p:cNvSpPr txBox="1"/>
          <p:nvPr/>
        </p:nvSpPr>
        <p:spPr>
          <a:xfrm>
            <a:off x="1754903" y="4236421"/>
            <a:ext cx="6979671" cy="477054"/>
          </a:xfrm>
          <a:prstGeom prst="rect">
            <a:avLst/>
          </a:prstGeom>
        </p:spPr>
        <p:txBody>
          <a:bodyPr vert="horz" wrap="square" lIns="0" tIns="15240" rIns="0" bIns="0" rtlCol="0">
            <a:spAutoFit/>
          </a:bodyPr>
          <a:lstStyle/>
          <a:p>
            <a:pPr marL="12700">
              <a:lnSpc>
                <a:spcPct val="100000"/>
              </a:lnSpc>
              <a:spcBef>
                <a:spcPts val="120"/>
              </a:spcBef>
            </a:pPr>
            <a:r>
              <a:rPr sz="1000" b="1" spc="25" dirty="0">
                <a:latin typeface="Arial"/>
                <a:cs typeface="Arial"/>
              </a:rPr>
              <a:t>Ordering service </a:t>
            </a:r>
            <a:r>
              <a:rPr sz="1000" b="1" spc="10" dirty="0">
                <a:latin typeface="Arial"/>
                <a:cs typeface="Arial"/>
              </a:rPr>
              <a:t>distributes </a:t>
            </a:r>
            <a:r>
              <a:rPr sz="1000" b="1" spc="20" dirty="0">
                <a:latin typeface="Arial"/>
                <a:cs typeface="Arial"/>
              </a:rPr>
              <a:t>blocks </a:t>
            </a:r>
            <a:r>
              <a:rPr sz="1000" b="1" spc="-5" dirty="0">
                <a:latin typeface="Arial"/>
                <a:cs typeface="Arial"/>
              </a:rPr>
              <a:t>to</a:t>
            </a:r>
            <a:r>
              <a:rPr sz="1000" b="1" spc="-105" dirty="0">
                <a:latin typeface="Arial"/>
                <a:cs typeface="Arial"/>
              </a:rPr>
              <a:t> </a:t>
            </a:r>
            <a:r>
              <a:rPr sz="1000" b="1" spc="30" dirty="0">
                <a:latin typeface="Arial"/>
                <a:cs typeface="Arial"/>
              </a:rPr>
              <a:t>peers</a:t>
            </a:r>
            <a:endParaRPr sz="1000" dirty="0">
              <a:latin typeface="Arial"/>
              <a:cs typeface="Arial"/>
            </a:endParaRPr>
          </a:p>
          <a:p>
            <a:pPr marL="12700">
              <a:lnSpc>
                <a:spcPct val="100000"/>
              </a:lnSpc>
              <a:spcBef>
                <a:spcPts val="40"/>
              </a:spcBef>
            </a:pPr>
            <a:r>
              <a:rPr sz="1000" spc="25" dirty="0">
                <a:solidFill>
                  <a:srgbClr val="4A8400"/>
                </a:solidFill>
                <a:latin typeface="Arial"/>
                <a:cs typeface="Arial"/>
              </a:rPr>
              <a:t>PROs: </a:t>
            </a:r>
            <a:r>
              <a:rPr sz="1000" spc="15" dirty="0">
                <a:solidFill>
                  <a:srgbClr val="4A8400"/>
                </a:solidFill>
                <a:latin typeface="Arial"/>
                <a:cs typeface="Arial"/>
              </a:rPr>
              <a:t>Efficient </a:t>
            </a:r>
            <a:r>
              <a:rPr sz="1000" spc="-20" dirty="0">
                <a:solidFill>
                  <a:srgbClr val="4A8400"/>
                </a:solidFill>
                <a:latin typeface="Arial"/>
                <a:cs typeface="Arial"/>
              </a:rPr>
              <a:t>and </a:t>
            </a:r>
            <a:r>
              <a:rPr sz="1000" spc="-10" dirty="0">
                <a:solidFill>
                  <a:srgbClr val="4A8400"/>
                </a:solidFill>
                <a:latin typeface="Arial"/>
                <a:cs typeface="Arial"/>
              </a:rPr>
              <a:t>fault</a:t>
            </a:r>
            <a:r>
              <a:rPr sz="1000" spc="150" dirty="0">
                <a:solidFill>
                  <a:srgbClr val="4A8400"/>
                </a:solidFill>
                <a:latin typeface="Arial"/>
                <a:cs typeface="Arial"/>
              </a:rPr>
              <a:t> </a:t>
            </a:r>
            <a:r>
              <a:rPr sz="1000" spc="-10" dirty="0" smtClean="0">
                <a:solidFill>
                  <a:srgbClr val="4A8400"/>
                </a:solidFill>
                <a:latin typeface="Arial"/>
                <a:cs typeface="Arial"/>
              </a:rPr>
              <a:t>tolerant</a:t>
            </a:r>
            <a:r>
              <a:rPr lang="en-US" sz="1000" spc="-10" dirty="0" smtClean="0">
                <a:solidFill>
                  <a:srgbClr val="4A8400"/>
                </a:solidFill>
                <a:latin typeface="Arial"/>
                <a:cs typeface="Arial"/>
              </a:rPr>
              <a:t>,  </a:t>
            </a:r>
            <a:r>
              <a:rPr sz="1000" spc="10" dirty="0" smtClean="0">
                <a:solidFill>
                  <a:srgbClr val="C00000"/>
                </a:solidFill>
                <a:latin typeface="Arial"/>
                <a:cs typeface="Arial"/>
              </a:rPr>
              <a:t>CONS</a:t>
            </a:r>
            <a:r>
              <a:rPr sz="1000" spc="10" dirty="0">
                <a:solidFill>
                  <a:srgbClr val="C00000"/>
                </a:solidFill>
                <a:latin typeface="Arial"/>
                <a:cs typeface="Arial"/>
              </a:rPr>
              <a:t>: </a:t>
            </a:r>
            <a:r>
              <a:rPr sz="1000" spc="25" dirty="0">
                <a:solidFill>
                  <a:srgbClr val="C00000"/>
                </a:solidFill>
                <a:latin typeface="Arial"/>
                <a:cs typeface="Arial"/>
              </a:rPr>
              <a:t>Does </a:t>
            </a:r>
            <a:r>
              <a:rPr sz="1000" dirty="0">
                <a:solidFill>
                  <a:srgbClr val="C00000"/>
                </a:solidFill>
                <a:latin typeface="Arial"/>
                <a:cs typeface="Arial"/>
              </a:rPr>
              <a:t>not </a:t>
            </a:r>
            <a:r>
              <a:rPr sz="1000" spc="-10" dirty="0">
                <a:solidFill>
                  <a:srgbClr val="C00000"/>
                </a:solidFill>
                <a:latin typeface="Arial"/>
                <a:cs typeface="Arial"/>
              </a:rPr>
              <a:t>guard </a:t>
            </a:r>
            <a:r>
              <a:rPr sz="1000" spc="-5" dirty="0">
                <a:solidFill>
                  <a:srgbClr val="C00000"/>
                </a:solidFill>
                <a:latin typeface="Arial"/>
                <a:cs typeface="Arial"/>
              </a:rPr>
              <a:t>against </a:t>
            </a:r>
            <a:r>
              <a:rPr sz="1000" dirty="0">
                <a:solidFill>
                  <a:srgbClr val="C00000"/>
                </a:solidFill>
                <a:latin typeface="Arial"/>
                <a:cs typeface="Arial"/>
              </a:rPr>
              <a:t>malicious </a:t>
            </a:r>
            <a:r>
              <a:rPr sz="1000" spc="-10" dirty="0">
                <a:solidFill>
                  <a:srgbClr val="C00000"/>
                </a:solidFill>
                <a:latin typeface="Arial"/>
                <a:cs typeface="Arial"/>
              </a:rPr>
              <a:t>activity  </a:t>
            </a:r>
            <a:endParaRPr lang="en-US" sz="1000" spc="-10" dirty="0" smtClean="0">
              <a:solidFill>
                <a:srgbClr val="C00000"/>
              </a:solidFill>
              <a:latin typeface="Arial"/>
              <a:cs typeface="Arial"/>
            </a:endParaRPr>
          </a:p>
          <a:p>
            <a:pPr marL="12700">
              <a:lnSpc>
                <a:spcPct val="100000"/>
              </a:lnSpc>
              <a:spcBef>
                <a:spcPts val="40"/>
              </a:spcBef>
            </a:pPr>
            <a:r>
              <a:rPr sz="1000" dirty="0" smtClean="0">
                <a:solidFill>
                  <a:srgbClr val="777677"/>
                </a:solidFill>
                <a:latin typeface="Arial"/>
                <a:cs typeface="Arial"/>
              </a:rPr>
              <a:t>Example </a:t>
            </a:r>
            <a:r>
              <a:rPr sz="1000" spc="5" dirty="0">
                <a:solidFill>
                  <a:srgbClr val="777677"/>
                </a:solidFill>
                <a:latin typeface="Arial"/>
                <a:cs typeface="Arial"/>
              </a:rPr>
              <a:t>usage: </a:t>
            </a:r>
            <a:r>
              <a:rPr sz="1000" spc="10" dirty="0">
                <a:solidFill>
                  <a:srgbClr val="777677"/>
                </a:solidFill>
                <a:latin typeface="Arial"/>
                <a:cs typeface="Arial"/>
              </a:rPr>
              <a:t>Hyperledger </a:t>
            </a:r>
            <a:r>
              <a:rPr sz="1000" dirty="0">
                <a:solidFill>
                  <a:srgbClr val="777677"/>
                </a:solidFill>
                <a:latin typeface="Arial"/>
                <a:cs typeface="Arial"/>
              </a:rPr>
              <a:t>Fabric</a:t>
            </a:r>
            <a:r>
              <a:rPr sz="1000" spc="70" dirty="0">
                <a:solidFill>
                  <a:srgbClr val="777677"/>
                </a:solidFill>
                <a:latin typeface="Arial"/>
                <a:cs typeface="Arial"/>
              </a:rPr>
              <a:t> </a:t>
            </a:r>
            <a:r>
              <a:rPr sz="1000" spc="20" dirty="0">
                <a:solidFill>
                  <a:srgbClr val="777677"/>
                </a:solidFill>
                <a:latin typeface="Arial"/>
                <a:cs typeface="Arial"/>
              </a:rPr>
              <a:t>V1</a:t>
            </a:r>
            <a:endParaRPr sz="1000" dirty="0">
              <a:latin typeface="Arial"/>
              <a:cs typeface="Aria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24855" y="4744072"/>
            <a:ext cx="645795" cy="179705"/>
          </a:xfrm>
          <a:prstGeom prst="rect">
            <a:avLst/>
          </a:prstGeom>
        </p:spPr>
        <p:txBody>
          <a:bodyPr vert="horz" wrap="square" lIns="0" tIns="13970" rIns="0" bIns="0" rtlCol="0">
            <a:spAutoFit/>
          </a:bodyPr>
          <a:lstStyle/>
          <a:p>
            <a:pPr marL="12700">
              <a:lnSpc>
                <a:spcPct val="100000"/>
              </a:lnSpc>
              <a:spcBef>
                <a:spcPts val="110"/>
              </a:spcBef>
            </a:pPr>
            <a:r>
              <a:rPr sz="1000" dirty="0">
                <a:solidFill>
                  <a:srgbClr val="4178BD"/>
                </a:solidFill>
                <a:latin typeface="Arial"/>
                <a:cs typeface="Arial"/>
              </a:rPr>
              <a:t>Blockchain</a:t>
            </a:r>
            <a:endParaRPr sz="1000">
              <a:latin typeface="Arial"/>
              <a:cs typeface="Arial"/>
            </a:endParaRPr>
          </a:p>
        </p:txBody>
      </p:sp>
      <p:sp>
        <p:nvSpPr>
          <p:cNvPr id="3" name="object 3"/>
          <p:cNvSpPr/>
          <p:nvPr/>
        </p:nvSpPr>
        <p:spPr>
          <a:xfrm>
            <a:off x="5504688" y="1307591"/>
            <a:ext cx="292608" cy="43891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26507" y="804227"/>
            <a:ext cx="645160" cy="326390"/>
          </a:xfrm>
          <a:prstGeom prst="rect">
            <a:avLst/>
          </a:prstGeom>
        </p:spPr>
        <p:txBody>
          <a:bodyPr vert="horz" wrap="square" lIns="0" tIns="24130" rIns="0" bIns="0" rtlCol="0">
            <a:spAutoFit/>
          </a:bodyPr>
          <a:lstStyle/>
          <a:p>
            <a:pPr marL="131445" marR="5080" indent="-119380">
              <a:lnSpc>
                <a:spcPts val="1150"/>
              </a:lnSpc>
              <a:spcBef>
                <a:spcPts val="190"/>
              </a:spcBef>
            </a:pPr>
            <a:r>
              <a:rPr sz="1000" spc="-25" dirty="0">
                <a:solidFill>
                  <a:srgbClr val="4178BD"/>
                </a:solidFill>
                <a:latin typeface="Arial"/>
                <a:cs typeface="Arial"/>
              </a:rPr>
              <a:t>B</a:t>
            </a:r>
            <a:r>
              <a:rPr sz="1000" spc="-10" dirty="0">
                <a:solidFill>
                  <a:srgbClr val="4178BD"/>
                </a:solidFill>
                <a:latin typeface="Arial"/>
                <a:cs typeface="Arial"/>
              </a:rPr>
              <a:t>l</a:t>
            </a:r>
            <a:r>
              <a:rPr sz="1000" spc="15" dirty="0">
                <a:solidFill>
                  <a:srgbClr val="4178BD"/>
                </a:solidFill>
                <a:latin typeface="Arial"/>
                <a:cs typeface="Arial"/>
              </a:rPr>
              <a:t>o</a:t>
            </a:r>
            <a:r>
              <a:rPr sz="1000" spc="5" dirty="0">
                <a:solidFill>
                  <a:srgbClr val="4178BD"/>
                </a:solidFill>
                <a:latin typeface="Arial"/>
                <a:cs typeface="Arial"/>
              </a:rPr>
              <a:t>ck</a:t>
            </a:r>
            <a:r>
              <a:rPr sz="1000" dirty="0">
                <a:solidFill>
                  <a:srgbClr val="4178BD"/>
                </a:solidFill>
                <a:latin typeface="Arial"/>
                <a:cs typeface="Arial"/>
              </a:rPr>
              <a:t>c</a:t>
            </a:r>
            <a:r>
              <a:rPr sz="1000" spc="15" dirty="0">
                <a:solidFill>
                  <a:srgbClr val="4178BD"/>
                </a:solidFill>
                <a:latin typeface="Arial"/>
                <a:cs typeface="Arial"/>
              </a:rPr>
              <a:t>ha</a:t>
            </a:r>
            <a:r>
              <a:rPr sz="1000" spc="-10" dirty="0">
                <a:solidFill>
                  <a:srgbClr val="4178BD"/>
                </a:solidFill>
                <a:latin typeface="Arial"/>
                <a:cs typeface="Arial"/>
              </a:rPr>
              <a:t>i</a:t>
            </a:r>
            <a:r>
              <a:rPr sz="1000" dirty="0">
                <a:solidFill>
                  <a:srgbClr val="4178BD"/>
                </a:solidFill>
                <a:latin typeface="Arial"/>
                <a:cs typeface="Arial"/>
              </a:rPr>
              <a:t>n  </a:t>
            </a:r>
            <a:r>
              <a:rPr sz="1000" spc="-15" dirty="0">
                <a:solidFill>
                  <a:srgbClr val="4178BD"/>
                </a:solidFill>
                <a:latin typeface="Arial"/>
                <a:cs typeface="Arial"/>
              </a:rPr>
              <a:t>User</a:t>
            </a:r>
            <a:r>
              <a:rPr sz="1000" spc="5" dirty="0">
                <a:solidFill>
                  <a:srgbClr val="4178BD"/>
                </a:solidFill>
                <a:latin typeface="Arial"/>
                <a:cs typeface="Arial"/>
              </a:rPr>
              <a:t> A</a:t>
            </a:r>
            <a:endParaRPr sz="1000">
              <a:latin typeface="Arial"/>
              <a:cs typeface="Arial"/>
            </a:endParaRPr>
          </a:p>
        </p:txBody>
      </p:sp>
      <p:sp>
        <p:nvSpPr>
          <p:cNvPr id="5" name="object 5"/>
          <p:cNvSpPr/>
          <p:nvPr/>
        </p:nvSpPr>
        <p:spPr>
          <a:xfrm>
            <a:off x="1778507" y="1969261"/>
            <a:ext cx="3023870" cy="127635"/>
          </a:xfrm>
          <a:custGeom>
            <a:avLst/>
            <a:gdLst/>
            <a:ahLst/>
            <a:cxnLst/>
            <a:rect l="l" t="t" r="r" b="b"/>
            <a:pathLst>
              <a:path w="3023870" h="127635">
                <a:moveTo>
                  <a:pt x="2945900" y="77590"/>
                </a:moveTo>
                <a:lnTo>
                  <a:pt x="2900807" y="103759"/>
                </a:lnTo>
                <a:lnTo>
                  <a:pt x="2898647" y="112141"/>
                </a:lnTo>
                <a:lnTo>
                  <a:pt x="2902331" y="118618"/>
                </a:lnTo>
                <a:lnTo>
                  <a:pt x="2906141" y="125222"/>
                </a:lnTo>
                <a:lnTo>
                  <a:pt x="2914522" y="127508"/>
                </a:lnTo>
                <a:lnTo>
                  <a:pt x="3000260" y="77724"/>
                </a:lnTo>
                <a:lnTo>
                  <a:pt x="2945900" y="77590"/>
                </a:lnTo>
                <a:close/>
              </a:path>
              <a:path w="3023870" h="127635">
                <a:moveTo>
                  <a:pt x="2969440" y="63916"/>
                </a:moveTo>
                <a:lnTo>
                  <a:pt x="2945900" y="77590"/>
                </a:lnTo>
                <a:lnTo>
                  <a:pt x="2996692" y="77724"/>
                </a:lnTo>
                <a:lnTo>
                  <a:pt x="2996692" y="75818"/>
                </a:lnTo>
                <a:lnTo>
                  <a:pt x="2989707" y="75818"/>
                </a:lnTo>
                <a:lnTo>
                  <a:pt x="2969440" y="63916"/>
                </a:lnTo>
                <a:close/>
              </a:path>
              <a:path w="3023870" h="127635">
                <a:moveTo>
                  <a:pt x="2914904" y="0"/>
                </a:moveTo>
                <a:lnTo>
                  <a:pt x="2906522" y="2159"/>
                </a:lnTo>
                <a:lnTo>
                  <a:pt x="2902712" y="8762"/>
                </a:lnTo>
                <a:lnTo>
                  <a:pt x="2898902" y="15240"/>
                </a:lnTo>
                <a:lnTo>
                  <a:pt x="2901061" y="23622"/>
                </a:lnTo>
                <a:lnTo>
                  <a:pt x="2907538" y="27559"/>
                </a:lnTo>
                <a:lnTo>
                  <a:pt x="2945803" y="50033"/>
                </a:lnTo>
                <a:lnTo>
                  <a:pt x="2996692" y="50165"/>
                </a:lnTo>
                <a:lnTo>
                  <a:pt x="2996692" y="77724"/>
                </a:lnTo>
                <a:lnTo>
                  <a:pt x="3000260" y="77724"/>
                </a:lnTo>
                <a:lnTo>
                  <a:pt x="3023870" y="64008"/>
                </a:lnTo>
                <a:lnTo>
                  <a:pt x="2914904" y="0"/>
                </a:lnTo>
                <a:close/>
              </a:path>
              <a:path w="3023870" h="127635">
                <a:moveTo>
                  <a:pt x="0" y="42418"/>
                </a:moveTo>
                <a:lnTo>
                  <a:pt x="0" y="69850"/>
                </a:lnTo>
                <a:lnTo>
                  <a:pt x="2945900" y="77590"/>
                </a:lnTo>
                <a:lnTo>
                  <a:pt x="2969440" y="63916"/>
                </a:lnTo>
                <a:lnTo>
                  <a:pt x="2945803" y="50033"/>
                </a:lnTo>
                <a:lnTo>
                  <a:pt x="0" y="42418"/>
                </a:lnTo>
                <a:close/>
              </a:path>
              <a:path w="3023870" h="127635">
                <a:moveTo>
                  <a:pt x="2989834" y="52070"/>
                </a:moveTo>
                <a:lnTo>
                  <a:pt x="2969440" y="63916"/>
                </a:lnTo>
                <a:lnTo>
                  <a:pt x="2989707" y="75818"/>
                </a:lnTo>
                <a:lnTo>
                  <a:pt x="2989834" y="52070"/>
                </a:lnTo>
                <a:close/>
              </a:path>
              <a:path w="3023870" h="127635">
                <a:moveTo>
                  <a:pt x="2996692" y="52070"/>
                </a:moveTo>
                <a:lnTo>
                  <a:pt x="2989834" y="52070"/>
                </a:lnTo>
                <a:lnTo>
                  <a:pt x="2989707" y="75818"/>
                </a:lnTo>
                <a:lnTo>
                  <a:pt x="2996692" y="75818"/>
                </a:lnTo>
                <a:lnTo>
                  <a:pt x="2996692" y="52070"/>
                </a:lnTo>
                <a:close/>
              </a:path>
              <a:path w="3023870" h="127635">
                <a:moveTo>
                  <a:pt x="2945803" y="50033"/>
                </a:moveTo>
                <a:lnTo>
                  <a:pt x="2969440" y="63916"/>
                </a:lnTo>
                <a:lnTo>
                  <a:pt x="2989834" y="52070"/>
                </a:lnTo>
                <a:lnTo>
                  <a:pt x="2996692" y="52070"/>
                </a:lnTo>
                <a:lnTo>
                  <a:pt x="2996692" y="50165"/>
                </a:lnTo>
                <a:lnTo>
                  <a:pt x="2945803" y="50033"/>
                </a:lnTo>
                <a:close/>
              </a:path>
            </a:pathLst>
          </a:custGeom>
          <a:solidFill>
            <a:srgbClr val="4178BD"/>
          </a:solidFill>
        </p:spPr>
        <p:txBody>
          <a:bodyPr wrap="square" lIns="0" tIns="0" rIns="0" bIns="0" rtlCol="0"/>
          <a:lstStyle/>
          <a:p>
            <a:endParaRPr/>
          </a:p>
        </p:txBody>
      </p:sp>
      <p:sp>
        <p:nvSpPr>
          <p:cNvPr id="6" name="object 6"/>
          <p:cNvSpPr txBox="1"/>
          <p:nvPr/>
        </p:nvSpPr>
        <p:spPr>
          <a:xfrm>
            <a:off x="4004055" y="2278062"/>
            <a:ext cx="920750" cy="326390"/>
          </a:xfrm>
          <a:prstGeom prst="rect">
            <a:avLst/>
          </a:prstGeom>
        </p:spPr>
        <p:txBody>
          <a:bodyPr vert="horz" wrap="square" lIns="0" tIns="24130" rIns="0" bIns="0" rtlCol="0">
            <a:spAutoFit/>
          </a:bodyPr>
          <a:lstStyle/>
          <a:p>
            <a:pPr marL="204470" marR="5080" indent="-192405">
              <a:lnSpc>
                <a:spcPts val="1150"/>
              </a:lnSpc>
              <a:spcBef>
                <a:spcPts val="190"/>
              </a:spcBef>
            </a:pPr>
            <a:r>
              <a:rPr sz="1000" i="1" spc="5" dirty="0">
                <a:solidFill>
                  <a:srgbClr val="7BC6FF"/>
                </a:solidFill>
                <a:latin typeface="Arial"/>
                <a:cs typeface="Arial"/>
              </a:rPr>
              <a:t>signs </a:t>
            </a:r>
            <a:r>
              <a:rPr sz="1000" i="1" dirty="0">
                <a:solidFill>
                  <a:srgbClr val="7BC6FF"/>
                </a:solidFill>
                <a:latin typeface="Arial"/>
                <a:cs typeface="Arial"/>
              </a:rPr>
              <a:t>/</a:t>
            </a:r>
            <a:r>
              <a:rPr sz="1000" i="1" spc="-125" dirty="0">
                <a:solidFill>
                  <a:srgbClr val="7BC6FF"/>
                </a:solidFill>
                <a:latin typeface="Arial"/>
                <a:cs typeface="Arial"/>
              </a:rPr>
              <a:t> </a:t>
            </a:r>
            <a:r>
              <a:rPr sz="1000" i="1" spc="10" dirty="0">
                <a:solidFill>
                  <a:srgbClr val="7BC6FF"/>
                </a:solidFill>
                <a:latin typeface="Arial"/>
                <a:cs typeface="Arial"/>
              </a:rPr>
              <a:t>encrypts  </a:t>
            </a:r>
            <a:r>
              <a:rPr sz="1000" i="1" spc="5" dirty="0">
                <a:solidFill>
                  <a:srgbClr val="7BC6FF"/>
                </a:solidFill>
                <a:latin typeface="Arial"/>
                <a:cs typeface="Arial"/>
              </a:rPr>
              <a:t>t</a:t>
            </a:r>
            <a:r>
              <a:rPr sz="1000" i="1" spc="20" dirty="0">
                <a:solidFill>
                  <a:srgbClr val="7BC6FF"/>
                </a:solidFill>
                <a:latin typeface="Arial"/>
                <a:cs typeface="Arial"/>
              </a:rPr>
              <a:t>r</a:t>
            </a:r>
            <a:r>
              <a:rPr sz="1000" i="1" spc="15" dirty="0">
                <a:solidFill>
                  <a:srgbClr val="7BC6FF"/>
                </a:solidFill>
                <a:latin typeface="Arial"/>
                <a:cs typeface="Arial"/>
              </a:rPr>
              <a:t>an</a:t>
            </a:r>
            <a:r>
              <a:rPr sz="1000" i="1" spc="5" dirty="0">
                <a:solidFill>
                  <a:srgbClr val="7BC6FF"/>
                </a:solidFill>
                <a:latin typeface="Arial"/>
                <a:cs typeface="Arial"/>
              </a:rPr>
              <a:t>s</a:t>
            </a:r>
            <a:r>
              <a:rPr sz="1000" i="1" spc="15" dirty="0">
                <a:solidFill>
                  <a:srgbClr val="7BC6FF"/>
                </a:solidFill>
                <a:latin typeface="Arial"/>
                <a:cs typeface="Arial"/>
              </a:rPr>
              <a:t>a</a:t>
            </a:r>
            <a:r>
              <a:rPr sz="1000" i="1" spc="5" dirty="0">
                <a:solidFill>
                  <a:srgbClr val="7BC6FF"/>
                </a:solidFill>
                <a:latin typeface="Arial"/>
                <a:cs typeface="Arial"/>
              </a:rPr>
              <a:t>ct</a:t>
            </a:r>
            <a:r>
              <a:rPr sz="1000" i="1" spc="-10" dirty="0">
                <a:solidFill>
                  <a:srgbClr val="7BC6FF"/>
                </a:solidFill>
                <a:latin typeface="Arial"/>
                <a:cs typeface="Arial"/>
              </a:rPr>
              <a:t>i</a:t>
            </a:r>
            <a:r>
              <a:rPr sz="1000" i="1" spc="15" dirty="0">
                <a:solidFill>
                  <a:srgbClr val="7BC6FF"/>
                </a:solidFill>
                <a:latin typeface="Arial"/>
                <a:cs typeface="Arial"/>
              </a:rPr>
              <a:t>on</a:t>
            </a:r>
            <a:r>
              <a:rPr sz="1000" i="1" spc="5" dirty="0">
                <a:solidFill>
                  <a:srgbClr val="7BC6FF"/>
                </a:solidFill>
                <a:latin typeface="Arial"/>
                <a:cs typeface="Arial"/>
              </a:rPr>
              <a:t>s</a:t>
            </a:r>
            <a:endParaRPr sz="1000">
              <a:latin typeface="Arial"/>
              <a:cs typeface="Arial"/>
            </a:endParaRPr>
          </a:p>
        </p:txBody>
      </p:sp>
      <p:sp>
        <p:nvSpPr>
          <p:cNvPr id="7" name="object 7"/>
          <p:cNvSpPr/>
          <p:nvPr/>
        </p:nvSpPr>
        <p:spPr>
          <a:xfrm>
            <a:off x="5603494" y="2902965"/>
            <a:ext cx="127635" cy="550545"/>
          </a:xfrm>
          <a:custGeom>
            <a:avLst/>
            <a:gdLst/>
            <a:ahLst/>
            <a:cxnLst/>
            <a:rect l="l" t="t" r="r" b="b"/>
            <a:pathLst>
              <a:path w="127635" h="550545">
                <a:moveTo>
                  <a:pt x="15620" y="424306"/>
                </a:moveTo>
                <a:lnTo>
                  <a:pt x="9016" y="427863"/>
                </a:lnTo>
                <a:lnTo>
                  <a:pt x="2412" y="431545"/>
                </a:lnTo>
                <a:lnTo>
                  <a:pt x="0" y="439928"/>
                </a:lnTo>
                <a:lnTo>
                  <a:pt x="3682" y="446531"/>
                </a:lnTo>
                <a:lnTo>
                  <a:pt x="61213" y="550544"/>
                </a:lnTo>
                <a:lnTo>
                  <a:pt x="77733" y="523620"/>
                </a:lnTo>
                <a:lnTo>
                  <a:pt x="75564" y="523620"/>
                </a:lnTo>
                <a:lnTo>
                  <a:pt x="48132" y="523113"/>
                </a:lnTo>
                <a:lnTo>
                  <a:pt x="49266" y="472382"/>
                </a:lnTo>
                <a:lnTo>
                  <a:pt x="27685" y="433324"/>
                </a:lnTo>
                <a:lnTo>
                  <a:pt x="24002" y="426593"/>
                </a:lnTo>
                <a:lnTo>
                  <a:pt x="15620" y="424306"/>
                </a:lnTo>
                <a:close/>
              </a:path>
              <a:path w="127635" h="550545">
                <a:moveTo>
                  <a:pt x="49266" y="472382"/>
                </a:moveTo>
                <a:lnTo>
                  <a:pt x="48132" y="523113"/>
                </a:lnTo>
                <a:lnTo>
                  <a:pt x="75564" y="523620"/>
                </a:lnTo>
                <a:lnTo>
                  <a:pt x="75718" y="516763"/>
                </a:lnTo>
                <a:lnTo>
                  <a:pt x="73786" y="516763"/>
                </a:lnTo>
                <a:lnTo>
                  <a:pt x="50164" y="516128"/>
                </a:lnTo>
                <a:lnTo>
                  <a:pt x="62399" y="496152"/>
                </a:lnTo>
                <a:lnTo>
                  <a:pt x="49266" y="472382"/>
                </a:lnTo>
                <a:close/>
              </a:path>
              <a:path w="127635" h="550545">
                <a:moveTo>
                  <a:pt x="112394" y="426466"/>
                </a:moveTo>
                <a:lnTo>
                  <a:pt x="103885" y="428498"/>
                </a:lnTo>
                <a:lnTo>
                  <a:pt x="99948" y="434848"/>
                </a:lnTo>
                <a:lnTo>
                  <a:pt x="76699" y="472805"/>
                </a:lnTo>
                <a:lnTo>
                  <a:pt x="75564" y="523620"/>
                </a:lnTo>
                <a:lnTo>
                  <a:pt x="77733" y="523620"/>
                </a:lnTo>
                <a:lnTo>
                  <a:pt x="123316" y="449325"/>
                </a:lnTo>
                <a:lnTo>
                  <a:pt x="127253" y="442849"/>
                </a:lnTo>
                <a:lnTo>
                  <a:pt x="125348" y="434339"/>
                </a:lnTo>
                <a:lnTo>
                  <a:pt x="112394" y="426466"/>
                </a:lnTo>
                <a:close/>
              </a:path>
              <a:path w="127635" h="550545">
                <a:moveTo>
                  <a:pt x="62399" y="496152"/>
                </a:moveTo>
                <a:lnTo>
                  <a:pt x="50164" y="516128"/>
                </a:lnTo>
                <a:lnTo>
                  <a:pt x="73786" y="516763"/>
                </a:lnTo>
                <a:lnTo>
                  <a:pt x="62399" y="496152"/>
                </a:lnTo>
                <a:close/>
              </a:path>
              <a:path w="127635" h="550545">
                <a:moveTo>
                  <a:pt x="76699" y="472805"/>
                </a:moveTo>
                <a:lnTo>
                  <a:pt x="62399" y="496152"/>
                </a:lnTo>
                <a:lnTo>
                  <a:pt x="73786" y="516763"/>
                </a:lnTo>
                <a:lnTo>
                  <a:pt x="75718" y="516763"/>
                </a:lnTo>
                <a:lnTo>
                  <a:pt x="76699" y="472805"/>
                </a:lnTo>
                <a:close/>
              </a:path>
              <a:path w="127635" h="550545">
                <a:moveTo>
                  <a:pt x="59816" y="0"/>
                </a:moveTo>
                <a:lnTo>
                  <a:pt x="49266" y="472382"/>
                </a:lnTo>
                <a:lnTo>
                  <a:pt x="62399" y="496152"/>
                </a:lnTo>
                <a:lnTo>
                  <a:pt x="76699" y="472805"/>
                </a:lnTo>
                <a:lnTo>
                  <a:pt x="87248" y="507"/>
                </a:lnTo>
                <a:lnTo>
                  <a:pt x="59816" y="0"/>
                </a:lnTo>
                <a:close/>
              </a:path>
            </a:pathLst>
          </a:custGeom>
          <a:solidFill>
            <a:srgbClr val="4178BD"/>
          </a:solidFill>
        </p:spPr>
        <p:txBody>
          <a:bodyPr wrap="square" lIns="0" tIns="0" rIns="0" bIns="0" rtlCol="0"/>
          <a:lstStyle/>
          <a:p>
            <a:endParaRPr/>
          </a:p>
        </p:txBody>
      </p:sp>
      <p:sp>
        <p:nvSpPr>
          <p:cNvPr id="8" name="object 8"/>
          <p:cNvSpPr/>
          <p:nvPr/>
        </p:nvSpPr>
        <p:spPr>
          <a:xfrm>
            <a:off x="7242047" y="1307591"/>
            <a:ext cx="292607" cy="438912"/>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7116444" y="813371"/>
            <a:ext cx="645160" cy="326390"/>
          </a:xfrm>
          <a:prstGeom prst="rect">
            <a:avLst/>
          </a:prstGeom>
        </p:spPr>
        <p:txBody>
          <a:bodyPr vert="horz" wrap="square" lIns="0" tIns="24130" rIns="0" bIns="0" rtlCol="0">
            <a:spAutoFit/>
          </a:bodyPr>
          <a:lstStyle/>
          <a:p>
            <a:pPr marL="131445" marR="5080" indent="-119380">
              <a:lnSpc>
                <a:spcPts val="1150"/>
              </a:lnSpc>
              <a:spcBef>
                <a:spcPts val="190"/>
              </a:spcBef>
            </a:pPr>
            <a:r>
              <a:rPr sz="1000" spc="-25" dirty="0">
                <a:solidFill>
                  <a:srgbClr val="4178BD"/>
                </a:solidFill>
                <a:latin typeface="Arial"/>
                <a:cs typeface="Arial"/>
              </a:rPr>
              <a:t>B</a:t>
            </a:r>
            <a:r>
              <a:rPr sz="1000" spc="-10" dirty="0">
                <a:solidFill>
                  <a:srgbClr val="4178BD"/>
                </a:solidFill>
                <a:latin typeface="Arial"/>
                <a:cs typeface="Arial"/>
              </a:rPr>
              <a:t>l</a:t>
            </a:r>
            <a:r>
              <a:rPr sz="1000" spc="15" dirty="0">
                <a:solidFill>
                  <a:srgbClr val="4178BD"/>
                </a:solidFill>
                <a:latin typeface="Arial"/>
                <a:cs typeface="Arial"/>
              </a:rPr>
              <a:t>o</a:t>
            </a:r>
            <a:r>
              <a:rPr sz="1000" spc="5" dirty="0">
                <a:solidFill>
                  <a:srgbClr val="4178BD"/>
                </a:solidFill>
                <a:latin typeface="Arial"/>
                <a:cs typeface="Arial"/>
              </a:rPr>
              <a:t>ck</a:t>
            </a:r>
            <a:r>
              <a:rPr sz="1000" dirty="0">
                <a:solidFill>
                  <a:srgbClr val="4178BD"/>
                </a:solidFill>
                <a:latin typeface="Arial"/>
                <a:cs typeface="Arial"/>
              </a:rPr>
              <a:t>c</a:t>
            </a:r>
            <a:r>
              <a:rPr sz="1000" spc="15" dirty="0">
                <a:solidFill>
                  <a:srgbClr val="4178BD"/>
                </a:solidFill>
                <a:latin typeface="Arial"/>
                <a:cs typeface="Arial"/>
              </a:rPr>
              <a:t>ha</a:t>
            </a:r>
            <a:r>
              <a:rPr sz="1000" spc="-10" dirty="0">
                <a:solidFill>
                  <a:srgbClr val="4178BD"/>
                </a:solidFill>
                <a:latin typeface="Arial"/>
                <a:cs typeface="Arial"/>
              </a:rPr>
              <a:t>i</a:t>
            </a:r>
            <a:r>
              <a:rPr sz="1000" dirty="0">
                <a:solidFill>
                  <a:srgbClr val="4178BD"/>
                </a:solidFill>
                <a:latin typeface="Arial"/>
                <a:cs typeface="Arial"/>
              </a:rPr>
              <a:t>n  </a:t>
            </a:r>
            <a:r>
              <a:rPr sz="1000" spc="-15" dirty="0">
                <a:solidFill>
                  <a:srgbClr val="4178BD"/>
                </a:solidFill>
                <a:latin typeface="Arial"/>
                <a:cs typeface="Arial"/>
              </a:rPr>
              <a:t>User</a:t>
            </a:r>
            <a:r>
              <a:rPr sz="1000" spc="5" dirty="0">
                <a:solidFill>
                  <a:srgbClr val="4178BD"/>
                </a:solidFill>
                <a:latin typeface="Arial"/>
                <a:cs typeface="Arial"/>
              </a:rPr>
              <a:t> B</a:t>
            </a:r>
            <a:endParaRPr sz="1000">
              <a:latin typeface="Arial"/>
              <a:cs typeface="Arial"/>
            </a:endParaRPr>
          </a:p>
        </p:txBody>
      </p:sp>
      <p:sp>
        <p:nvSpPr>
          <p:cNvPr id="10" name="object 10"/>
          <p:cNvSpPr/>
          <p:nvPr/>
        </p:nvSpPr>
        <p:spPr>
          <a:xfrm>
            <a:off x="6569964" y="3159251"/>
            <a:ext cx="836930" cy="1108710"/>
          </a:xfrm>
          <a:custGeom>
            <a:avLst/>
            <a:gdLst/>
            <a:ahLst/>
            <a:cxnLst/>
            <a:rect l="l" t="t" r="r" b="b"/>
            <a:pathLst>
              <a:path w="836929" h="1108710">
                <a:moveTo>
                  <a:pt x="102361" y="981519"/>
                </a:moveTo>
                <a:lnTo>
                  <a:pt x="0" y="1055509"/>
                </a:lnTo>
                <a:lnTo>
                  <a:pt x="114680" y="1108379"/>
                </a:lnTo>
                <a:lnTo>
                  <a:pt x="122935" y="1105369"/>
                </a:lnTo>
                <a:lnTo>
                  <a:pt x="125983" y="1098473"/>
                </a:lnTo>
                <a:lnTo>
                  <a:pt x="129158" y="1091590"/>
                </a:lnTo>
                <a:lnTo>
                  <a:pt x="126237" y="1083436"/>
                </a:lnTo>
                <a:lnTo>
                  <a:pt x="89606" y="1066609"/>
                </a:lnTo>
                <a:lnTo>
                  <a:pt x="27050" y="1066609"/>
                </a:lnTo>
                <a:lnTo>
                  <a:pt x="27050" y="1039152"/>
                </a:lnTo>
                <a:lnTo>
                  <a:pt x="69467" y="1039152"/>
                </a:lnTo>
                <a:lnTo>
                  <a:pt x="112267" y="1008227"/>
                </a:lnTo>
                <a:lnTo>
                  <a:pt x="118490" y="1003795"/>
                </a:lnTo>
                <a:lnTo>
                  <a:pt x="119887" y="995210"/>
                </a:lnTo>
                <a:lnTo>
                  <a:pt x="110997" y="982916"/>
                </a:lnTo>
                <a:lnTo>
                  <a:pt x="102361" y="981519"/>
                </a:lnTo>
                <a:close/>
              </a:path>
              <a:path w="836929" h="1108710">
                <a:moveTo>
                  <a:pt x="69467" y="1039152"/>
                </a:moveTo>
                <a:lnTo>
                  <a:pt x="27050" y="1039152"/>
                </a:lnTo>
                <a:lnTo>
                  <a:pt x="27050" y="1066609"/>
                </a:lnTo>
                <a:lnTo>
                  <a:pt x="89606" y="1066609"/>
                </a:lnTo>
                <a:lnTo>
                  <a:pt x="83985" y="1064018"/>
                </a:lnTo>
                <a:lnTo>
                  <a:pt x="35051" y="1064018"/>
                </a:lnTo>
                <a:lnTo>
                  <a:pt x="32765" y="1040409"/>
                </a:lnTo>
                <a:lnTo>
                  <a:pt x="67727" y="1040409"/>
                </a:lnTo>
                <a:lnTo>
                  <a:pt x="69467" y="1039152"/>
                </a:lnTo>
                <a:close/>
              </a:path>
              <a:path w="836929" h="1108710">
                <a:moveTo>
                  <a:pt x="809116" y="1039152"/>
                </a:moveTo>
                <a:lnTo>
                  <a:pt x="69467" y="1039152"/>
                </a:lnTo>
                <a:lnTo>
                  <a:pt x="54110" y="1050248"/>
                </a:lnTo>
                <a:lnTo>
                  <a:pt x="89606" y="1066609"/>
                </a:lnTo>
                <a:lnTo>
                  <a:pt x="830326" y="1066609"/>
                </a:lnTo>
                <a:lnTo>
                  <a:pt x="836549" y="1060462"/>
                </a:lnTo>
                <a:lnTo>
                  <a:pt x="836549" y="1052880"/>
                </a:lnTo>
                <a:lnTo>
                  <a:pt x="809116" y="1052880"/>
                </a:lnTo>
                <a:lnTo>
                  <a:pt x="809116" y="1039152"/>
                </a:lnTo>
                <a:close/>
              </a:path>
              <a:path w="836929" h="1108710">
                <a:moveTo>
                  <a:pt x="32765" y="1040409"/>
                </a:moveTo>
                <a:lnTo>
                  <a:pt x="35051" y="1064018"/>
                </a:lnTo>
                <a:lnTo>
                  <a:pt x="54110" y="1050248"/>
                </a:lnTo>
                <a:lnTo>
                  <a:pt x="32765" y="1040409"/>
                </a:lnTo>
                <a:close/>
              </a:path>
              <a:path w="836929" h="1108710">
                <a:moveTo>
                  <a:pt x="54110" y="1050248"/>
                </a:moveTo>
                <a:lnTo>
                  <a:pt x="35051" y="1064018"/>
                </a:lnTo>
                <a:lnTo>
                  <a:pt x="83985" y="1064018"/>
                </a:lnTo>
                <a:lnTo>
                  <a:pt x="54110" y="1050248"/>
                </a:lnTo>
                <a:close/>
              </a:path>
              <a:path w="836929" h="1108710">
                <a:moveTo>
                  <a:pt x="836549" y="0"/>
                </a:moveTo>
                <a:lnTo>
                  <a:pt x="809116" y="0"/>
                </a:lnTo>
                <a:lnTo>
                  <a:pt x="809116" y="1052880"/>
                </a:lnTo>
                <a:lnTo>
                  <a:pt x="822832" y="1039152"/>
                </a:lnTo>
                <a:lnTo>
                  <a:pt x="836549" y="1039152"/>
                </a:lnTo>
                <a:lnTo>
                  <a:pt x="836549" y="0"/>
                </a:lnTo>
                <a:close/>
              </a:path>
              <a:path w="836929" h="1108710">
                <a:moveTo>
                  <a:pt x="836549" y="1039152"/>
                </a:moveTo>
                <a:lnTo>
                  <a:pt x="822832" y="1039152"/>
                </a:lnTo>
                <a:lnTo>
                  <a:pt x="809116" y="1052880"/>
                </a:lnTo>
                <a:lnTo>
                  <a:pt x="836549" y="1052880"/>
                </a:lnTo>
                <a:lnTo>
                  <a:pt x="836549" y="1039152"/>
                </a:lnTo>
                <a:close/>
              </a:path>
              <a:path w="836929" h="1108710">
                <a:moveTo>
                  <a:pt x="67727" y="1040409"/>
                </a:moveTo>
                <a:lnTo>
                  <a:pt x="32765" y="1040409"/>
                </a:lnTo>
                <a:lnTo>
                  <a:pt x="54110" y="1050248"/>
                </a:lnTo>
                <a:lnTo>
                  <a:pt x="67727" y="1040409"/>
                </a:lnTo>
                <a:close/>
              </a:path>
            </a:pathLst>
          </a:custGeom>
          <a:solidFill>
            <a:srgbClr val="4178BD"/>
          </a:solidFill>
        </p:spPr>
        <p:txBody>
          <a:bodyPr wrap="square" lIns="0" tIns="0" rIns="0" bIns="0" rtlCol="0"/>
          <a:lstStyle/>
          <a:p>
            <a:endParaRPr/>
          </a:p>
        </p:txBody>
      </p:sp>
      <p:sp>
        <p:nvSpPr>
          <p:cNvPr id="11" name="object 11"/>
          <p:cNvSpPr txBox="1">
            <a:spLocks noGrp="1"/>
          </p:cNvSpPr>
          <p:nvPr>
            <p:ph type="title"/>
          </p:nvPr>
        </p:nvSpPr>
        <p:spPr>
          <a:xfrm>
            <a:off x="372287" y="170509"/>
            <a:ext cx="8095056" cy="509114"/>
          </a:xfrm>
          <a:prstGeom prst="rect">
            <a:avLst/>
          </a:prstGeom>
        </p:spPr>
        <p:txBody>
          <a:bodyPr vert="horz" wrap="square" lIns="0" tIns="16510" rIns="0" bIns="0" rtlCol="0">
            <a:spAutoFit/>
          </a:bodyPr>
          <a:lstStyle/>
          <a:p>
            <a:pPr marL="12700">
              <a:lnSpc>
                <a:spcPct val="100000"/>
              </a:lnSpc>
              <a:spcBef>
                <a:spcPts val="130"/>
              </a:spcBef>
            </a:pPr>
            <a:r>
              <a:rPr sz="3200" b="1" spc="-10" dirty="0"/>
              <a:t>Certificate </a:t>
            </a:r>
            <a:r>
              <a:rPr sz="3200" b="1" spc="-15" dirty="0"/>
              <a:t>Authorities </a:t>
            </a:r>
            <a:r>
              <a:rPr sz="3200" b="1" spc="-30" dirty="0"/>
              <a:t>and</a:t>
            </a:r>
            <a:r>
              <a:rPr sz="3200" b="1" spc="75" dirty="0"/>
              <a:t> </a:t>
            </a:r>
            <a:r>
              <a:rPr sz="3200" b="1" spc="-10" dirty="0"/>
              <a:t>Blockchain</a:t>
            </a:r>
            <a:endParaRPr sz="3200" b="1" dirty="0"/>
          </a:p>
        </p:txBody>
      </p:sp>
      <p:sp>
        <p:nvSpPr>
          <p:cNvPr id="12" name="object 12"/>
          <p:cNvSpPr txBox="1"/>
          <p:nvPr/>
        </p:nvSpPr>
        <p:spPr>
          <a:xfrm>
            <a:off x="5604890" y="1535114"/>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solidFill>
                  <a:srgbClr val="FFFFFF"/>
                </a:solidFill>
                <a:latin typeface="Arial"/>
                <a:cs typeface="Arial"/>
              </a:rPr>
              <a:t>U</a:t>
            </a:r>
            <a:endParaRPr sz="800">
              <a:latin typeface="Arial"/>
              <a:cs typeface="Arial"/>
            </a:endParaRPr>
          </a:p>
        </p:txBody>
      </p:sp>
      <p:sp>
        <p:nvSpPr>
          <p:cNvPr id="13" name="object 13"/>
          <p:cNvSpPr txBox="1"/>
          <p:nvPr/>
        </p:nvSpPr>
        <p:spPr>
          <a:xfrm>
            <a:off x="7343775" y="1544893"/>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solidFill>
                  <a:srgbClr val="FFFFFF"/>
                </a:solidFill>
                <a:latin typeface="Arial"/>
                <a:cs typeface="Arial"/>
              </a:rPr>
              <a:t>U</a:t>
            </a:r>
            <a:endParaRPr sz="800">
              <a:latin typeface="Arial"/>
              <a:cs typeface="Arial"/>
            </a:endParaRPr>
          </a:p>
        </p:txBody>
      </p:sp>
      <p:sp>
        <p:nvSpPr>
          <p:cNvPr id="14" name="object 14"/>
          <p:cNvSpPr/>
          <p:nvPr/>
        </p:nvSpPr>
        <p:spPr>
          <a:xfrm>
            <a:off x="7352601" y="1750947"/>
            <a:ext cx="108585" cy="724601"/>
          </a:xfrm>
          <a:custGeom>
            <a:avLst/>
            <a:gdLst/>
            <a:ahLst/>
            <a:cxnLst/>
            <a:rect l="l" t="t" r="r" b="b"/>
            <a:pathLst>
              <a:path w="127634" h="668019">
                <a:moveTo>
                  <a:pt x="15112" y="542544"/>
                </a:moveTo>
                <a:lnTo>
                  <a:pt x="8635" y="546354"/>
                </a:lnTo>
                <a:lnTo>
                  <a:pt x="2158" y="550291"/>
                </a:lnTo>
                <a:lnTo>
                  <a:pt x="0" y="558673"/>
                </a:lnTo>
                <a:lnTo>
                  <a:pt x="3809" y="565277"/>
                </a:lnTo>
                <a:lnTo>
                  <a:pt x="64515" y="667512"/>
                </a:lnTo>
                <a:lnTo>
                  <a:pt x="80060" y="640334"/>
                </a:lnTo>
                <a:lnTo>
                  <a:pt x="50545" y="640334"/>
                </a:lnTo>
                <a:lnTo>
                  <a:pt x="50152" y="589502"/>
                </a:lnTo>
                <a:lnTo>
                  <a:pt x="27431" y="551180"/>
                </a:lnTo>
                <a:lnTo>
                  <a:pt x="23494" y="544703"/>
                </a:lnTo>
                <a:lnTo>
                  <a:pt x="15112" y="542544"/>
                </a:lnTo>
                <a:close/>
              </a:path>
              <a:path w="127634" h="668019">
                <a:moveTo>
                  <a:pt x="50152" y="589502"/>
                </a:moveTo>
                <a:lnTo>
                  <a:pt x="50545" y="640334"/>
                </a:lnTo>
                <a:lnTo>
                  <a:pt x="77977" y="640080"/>
                </a:lnTo>
                <a:lnTo>
                  <a:pt x="77925" y="633349"/>
                </a:lnTo>
                <a:lnTo>
                  <a:pt x="52324" y="633349"/>
                </a:lnTo>
                <a:lnTo>
                  <a:pt x="64032" y="612913"/>
                </a:lnTo>
                <a:lnTo>
                  <a:pt x="50152" y="589502"/>
                </a:lnTo>
                <a:close/>
              </a:path>
              <a:path w="127634" h="668019">
                <a:moveTo>
                  <a:pt x="111886" y="541782"/>
                </a:moveTo>
                <a:lnTo>
                  <a:pt x="103504" y="544068"/>
                </a:lnTo>
                <a:lnTo>
                  <a:pt x="99694" y="550672"/>
                </a:lnTo>
                <a:lnTo>
                  <a:pt x="77584" y="589261"/>
                </a:lnTo>
                <a:lnTo>
                  <a:pt x="77977" y="640080"/>
                </a:lnTo>
                <a:lnTo>
                  <a:pt x="50545" y="640334"/>
                </a:lnTo>
                <a:lnTo>
                  <a:pt x="80060" y="640334"/>
                </a:lnTo>
                <a:lnTo>
                  <a:pt x="123570" y="564261"/>
                </a:lnTo>
                <a:lnTo>
                  <a:pt x="127253" y="557784"/>
                </a:lnTo>
                <a:lnTo>
                  <a:pt x="124967" y="549275"/>
                </a:lnTo>
                <a:lnTo>
                  <a:pt x="111886" y="541782"/>
                </a:lnTo>
                <a:close/>
              </a:path>
              <a:path w="127634" h="668019">
                <a:moveTo>
                  <a:pt x="64032" y="612913"/>
                </a:moveTo>
                <a:lnTo>
                  <a:pt x="52324" y="633349"/>
                </a:lnTo>
                <a:lnTo>
                  <a:pt x="76073" y="633222"/>
                </a:lnTo>
                <a:lnTo>
                  <a:pt x="64032" y="612913"/>
                </a:lnTo>
                <a:close/>
              </a:path>
              <a:path w="127634" h="668019">
                <a:moveTo>
                  <a:pt x="77584" y="589261"/>
                </a:moveTo>
                <a:lnTo>
                  <a:pt x="64032" y="612913"/>
                </a:lnTo>
                <a:lnTo>
                  <a:pt x="76073" y="633222"/>
                </a:lnTo>
                <a:lnTo>
                  <a:pt x="52324" y="633349"/>
                </a:lnTo>
                <a:lnTo>
                  <a:pt x="77925" y="633349"/>
                </a:lnTo>
                <a:lnTo>
                  <a:pt x="77584" y="589261"/>
                </a:lnTo>
                <a:close/>
              </a:path>
              <a:path w="127634" h="668019">
                <a:moveTo>
                  <a:pt x="73025" y="0"/>
                </a:moveTo>
                <a:lnTo>
                  <a:pt x="45592" y="253"/>
                </a:lnTo>
                <a:lnTo>
                  <a:pt x="50152" y="589502"/>
                </a:lnTo>
                <a:lnTo>
                  <a:pt x="64032" y="612913"/>
                </a:lnTo>
                <a:lnTo>
                  <a:pt x="77584" y="589261"/>
                </a:lnTo>
                <a:lnTo>
                  <a:pt x="73025" y="0"/>
                </a:lnTo>
                <a:close/>
              </a:path>
            </a:pathLst>
          </a:custGeom>
          <a:solidFill>
            <a:srgbClr val="4178BD"/>
          </a:solidFill>
        </p:spPr>
        <p:txBody>
          <a:bodyPr wrap="square" lIns="0" tIns="0" rIns="0" bIns="0" rtlCol="0"/>
          <a:lstStyle/>
          <a:p>
            <a:endParaRPr/>
          </a:p>
        </p:txBody>
      </p:sp>
      <p:sp>
        <p:nvSpPr>
          <p:cNvPr id="15" name="object 15"/>
          <p:cNvSpPr txBox="1"/>
          <p:nvPr/>
        </p:nvSpPr>
        <p:spPr>
          <a:xfrm>
            <a:off x="7084568" y="1999297"/>
            <a:ext cx="299720" cy="179705"/>
          </a:xfrm>
          <a:prstGeom prst="rect">
            <a:avLst/>
          </a:prstGeom>
        </p:spPr>
        <p:txBody>
          <a:bodyPr vert="horz" wrap="square" lIns="0" tIns="13970" rIns="0" bIns="0" rtlCol="0">
            <a:spAutoFit/>
          </a:bodyPr>
          <a:lstStyle/>
          <a:p>
            <a:pPr marL="12700">
              <a:lnSpc>
                <a:spcPct val="100000"/>
              </a:lnSpc>
              <a:spcBef>
                <a:spcPts val="110"/>
              </a:spcBef>
            </a:pPr>
            <a:r>
              <a:rPr sz="1000" i="1" spc="15" dirty="0">
                <a:solidFill>
                  <a:srgbClr val="7BC6FF"/>
                </a:solidFill>
                <a:latin typeface="Arial"/>
                <a:cs typeface="Arial"/>
              </a:rPr>
              <a:t>u</a:t>
            </a:r>
            <a:r>
              <a:rPr sz="1000" i="1" spc="5" dirty="0">
                <a:solidFill>
                  <a:srgbClr val="7BC6FF"/>
                </a:solidFill>
                <a:latin typeface="Arial"/>
                <a:cs typeface="Arial"/>
              </a:rPr>
              <a:t>s</a:t>
            </a:r>
            <a:r>
              <a:rPr sz="1000" i="1" spc="15" dirty="0">
                <a:solidFill>
                  <a:srgbClr val="7BC6FF"/>
                </a:solidFill>
                <a:latin typeface="Arial"/>
                <a:cs typeface="Arial"/>
              </a:rPr>
              <a:t>e</a:t>
            </a:r>
            <a:r>
              <a:rPr sz="1000" i="1" spc="5" dirty="0">
                <a:solidFill>
                  <a:srgbClr val="7BC6FF"/>
                </a:solidFill>
                <a:latin typeface="Arial"/>
                <a:cs typeface="Arial"/>
              </a:rPr>
              <a:t>s</a:t>
            </a:r>
            <a:endParaRPr sz="1000">
              <a:latin typeface="Arial"/>
              <a:cs typeface="Arial"/>
            </a:endParaRPr>
          </a:p>
        </p:txBody>
      </p:sp>
      <p:sp>
        <p:nvSpPr>
          <p:cNvPr id="16" name="object 16"/>
          <p:cNvSpPr/>
          <p:nvPr/>
        </p:nvSpPr>
        <p:spPr>
          <a:xfrm>
            <a:off x="297179" y="1357883"/>
            <a:ext cx="1673860" cy="996950"/>
          </a:xfrm>
          <a:custGeom>
            <a:avLst/>
            <a:gdLst/>
            <a:ahLst/>
            <a:cxnLst/>
            <a:rect l="l" t="t" r="r" b="b"/>
            <a:pathLst>
              <a:path w="1673860" h="996950">
                <a:moveTo>
                  <a:pt x="0" y="996695"/>
                </a:moveTo>
                <a:lnTo>
                  <a:pt x="1673352" y="996695"/>
                </a:lnTo>
                <a:lnTo>
                  <a:pt x="1673352" y="0"/>
                </a:lnTo>
                <a:lnTo>
                  <a:pt x="0" y="0"/>
                </a:lnTo>
                <a:lnTo>
                  <a:pt x="0" y="996695"/>
                </a:lnTo>
                <a:close/>
              </a:path>
            </a:pathLst>
          </a:custGeom>
          <a:solidFill>
            <a:srgbClr val="FFFFFF"/>
          </a:solidFill>
        </p:spPr>
        <p:txBody>
          <a:bodyPr wrap="square" lIns="0" tIns="0" rIns="0" bIns="0" rtlCol="0"/>
          <a:lstStyle/>
          <a:p>
            <a:endParaRPr/>
          </a:p>
        </p:txBody>
      </p:sp>
      <p:sp>
        <p:nvSpPr>
          <p:cNvPr id="17" name="object 17"/>
          <p:cNvSpPr/>
          <p:nvPr/>
        </p:nvSpPr>
        <p:spPr>
          <a:xfrm>
            <a:off x="1252727" y="1536191"/>
            <a:ext cx="502920" cy="640079"/>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248155" y="1531607"/>
            <a:ext cx="512445" cy="649605"/>
          </a:xfrm>
          <a:custGeom>
            <a:avLst/>
            <a:gdLst/>
            <a:ahLst/>
            <a:cxnLst/>
            <a:rect l="l" t="t" r="r" b="b"/>
            <a:pathLst>
              <a:path w="512444" h="649605">
                <a:moveTo>
                  <a:pt x="0" y="649236"/>
                </a:moveTo>
                <a:lnTo>
                  <a:pt x="512063" y="649236"/>
                </a:lnTo>
                <a:lnTo>
                  <a:pt x="512063" y="0"/>
                </a:lnTo>
                <a:lnTo>
                  <a:pt x="0" y="0"/>
                </a:lnTo>
                <a:lnTo>
                  <a:pt x="0" y="649236"/>
                </a:lnTo>
                <a:close/>
              </a:path>
            </a:pathLst>
          </a:custGeom>
          <a:ln w="9161">
            <a:solidFill>
              <a:srgbClr val="4178BD"/>
            </a:solidFill>
          </a:ln>
        </p:spPr>
        <p:txBody>
          <a:bodyPr wrap="square" lIns="0" tIns="0" rIns="0" bIns="0" rtlCol="0"/>
          <a:lstStyle/>
          <a:p>
            <a:endParaRPr/>
          </a:p>
        </p:txBody>
      </p:sp>
      <p:sp>
        <p:nvSpPr>
          <p:cNvPr id="19" name="object 19"/>
          <p:cNvSpPr/>
          <p:nvPr/>
        </p:nvSpPr>
        <p:spPr>
          <a:xfrm>
            <a:off x="1988820" y="1554225"/>
            <a:ext cx="3391535" cy="127635"/>
          </a:xfrm>
          <a:custGeom>
            <a:avLst/>
            <a:gdLst/>
            <a:ahLst/>
            <a:cxnLst/>
            <a:rect l="l" t="t" r="r" b="b"/>
            <a:pathLst>
              <a:path w="3391535" h="127635">
                <a:moveTo>
                  <a:pt x="108712" y="0"/>
                </a:moveTo>
                <a:lnTo>
                  <a:pt x="102107" y="3810"/>
                </a:lnTo>
                <a:lnTo>
                  <a:pt x="0" y="64388"/>
                </a:lnTo>
                <a:lnTo>
                  <a:pt x="102997" y="123571"/>
                </a:lnTo>
                <a:lnTo>
                  <a:pt x="109474" y="127381"/>
                </a:lnTo>
                <a:lnTo>
                  <a:pt x="117856" y="125095"/>
                </a:lnTo>
                <a:lnTo>
                  <a:pt x="121666" y="118491"/>
                </a:lnTo>
                <a:lnTo>
                  <a:pt x="125475" y="112013"/>
                </a:lnTo>
                <a:lnTo>
                  <a:pt x="123190" y="103632"/>
                </a:lnTo>
                <a:lnTo>
                  <a:pt x="78613" y="77978"/>
                </a:lnTo>
                <a:lnTo>
                  <a:pt x="27178" y="77978"/>
                </a:lnTo>
                <a:lnTo>
                  <a:pt x="27050" y="50546"/>
                </a:lnTo>
                <a:lnTo>
                  <a:pt x="77732" y="50201"/>
                </a:lnTo>
                <a:lnTo>
                  <a:pt x="116078" y="27432"/>
                </a:lnTo>
                <a:lnTo>
                  <a:pt x="122681" y="23622"/>
                </a:lnTo>
                <a:lnTo>
                  <a:pt x="124841" y="15112"/>
                </a:lnTo>
                <a:lnTo>
                  <a:pt x="120904" y="8636"/>
                </a:lnTo>
                <a:lnTo>
                  <a:pt x="117093" y="2159"/>
                </a:lnTo>
                <a:lnTo>
                  <a:pt x="108712" y="0"/>
                </a:lnTo>
                <a:close/>
              </a:path>
              <a:path w="3391535" h="127635">
                <a:moveTo>
                  <a:pt x="77732" y="50201"/>
                </a:moveTo>
                <a:lnTo>
                  <a:pt x="27050" y="50546"/>
                </a:lnTo>
                <a:lnTo>
                  <a:pt x="27178" y="77978"/>
                </a:lnTo>
                <a:lnTo>
                  <a:pt x="78012" y="77632"/>
                </a:lnTo>
                <a:lnTo>
                  <a:pt x="75302" y="76073"/>
                </a:lnTo>
                <a:lnTo>
                  <a:pt x="34162" y="76073"/>
                </a:lnTo>
                <a:lnTo>
                  <a:pt x="34036" y="52324"/>
                </a:lnTo>
                <a:lnTo>
                  <a:pt x="74158" y="52324"/>
                </a:lnTo>
                <a:lnTo>
                  <a:pt x="77732" y="50201"/>
                </a:lnTo>
                <a:close/>
              </a:path>
              <a:path w="3391535" h="127635">
                <a:moveTo>
                  <a:pt x="78012" y="77632"/>
                </a:moveTo>
                <a:lnTo>
                  <a:pt x="27178" y="77978"/>
                </a:lnTo>
                <a:lnTo>
                  <a:pt x="78613" y="77978"/>
                </a:lnTo>
                <a:lnTo>
                  <a:pt x="78012" y="77632"/>
                </a:lnTo>
                <a:close/>
              </a:path>
              <a:path w="3391535" h="127635">
                <a:moveTo>
                  <a:pt x="3390773" y="27686"/>
                </a:moveTo>
                <a:lnTo>
                  <a:pt x="77732" y="50201"/>
                </a:lnTo>
                <a:lnTo>
                  <a:pt x="54410" y="64049"/>
                </a:lnTo>
                <a:lnTo>
                  <a:pt x="78012" y="77632"/>
                </a:lnTo>
                <a:lnTo>
                  <a:pt x="3391027" y="55118"/>
                </a:lnTo>
                <a:lnTo>
                  <a:pt x="3390773" y="27686"/>
                </a:lnTo>
                <a:close/>
              </a:path>
              <a:path w="3391535" h="127635">
                <a:moveTo>
                  <a:pt x="34036" y="52324"/>
                </a:moveTo>
                <a:lnTo>
                  <a:pt x="34162" y="76073"/>
                </a:lnTo>
                <a:lnTo>
                  <a:pt x="54410" y="64049"/>
                </a:lnTo>
                <a:lnTo>
                  <a:pt x="34036" y="52324"/>
                </a:lnTo>
                <a:close/>
              </a:path>
              <a:path w="3391535" h="127635">
                <a:moveTo>
                  <a:pt x="54410" y="64049"/>
                </a:moveTo>
                <a:lnTo>
                  <a:pt x="34162" y="76073"/>
                </a:lnTo>
                <a:lnTo>
                  <a:pt x="75302" y="76073"/>
                </a:lnTo>
                <a:lnTo>
                  <a:pt x="54410" y="64049"/>
                </a:lnTo>
                <a:close/>
              </a:path>
              <a:path w="3391535" h="127635">
                <a:moveTo>
                  <a:pt x="74158" y="52324"/>
                </a:moveTo>
                <a:lnTo>
                  <a:pt x="34036" y="52324"/>
                </a:lnTo>
                <a:lnTo>
                  <a:pt x="54410" y="64049"/>
                </a:lnTo>
                <a:lnTo>
                  <a:pt x="74158" y="52324"/>
                </a:lnTo>
                <a:close/>
              </a:path>
            </a:pathLst>
          </a:custGeom>
          <a:solidFill>
            <a:srgbClr val="4178BD"/>
          </a:solidFill>
        </p:spPr>
        <p:txBody>
          <a:bodyPr wrap="square" lIns="0" tIns="0" rIns="0" bIns="0" rtlCol="0"/>
          <a:lstStyle/>
          <a:p>
            <a:endParaRPr/>
          </a:p>
        </p:txBody>
      </p:sp>
      <p:sp>
        <p:nvSpPr>
          <p:cNvPr id="20" name="object 20"/>
          <p:cNvSpPr txBox="1"/>
          <p:nvPr/>
        </p:nvSpPr>
        <p:spPr>
          <a:xfrm>
            <a:off x="282117" y="986853"/>
            <a:ext cx="608330" cy="326390"/>
          </a:xfrm>
          <a:prstGeom prst="rect">
            <a:avLst/>
          </a:prstGeom>
        </p:spPr>
        <p:txBody>
          <a:bodyPr vert="horz" wrap="square" lIns="0" tIns="24130" rIns="0" bIns="0" rtlCol="0">
            <a:spAutoFit/>
          </a:bodyPr>
          <a:lstStyle/>
          <a:p>
            <a:pPr marL="12700" marR="5080">
              <a:lnSpc>
                <a:spcPts val="1150"/>
              </a:lnSpc>
              <a:spcBef>
                <a:spcPts val="190"/>
              </a:spcBef>
            </a:pPr>
            <a:r>
              <a:rPr sz="1000" spc="-5" dirty="0">
                <a:solidFill>
                  <a:srgbClr val="4178BD"/>
                </a:solidFill>
                <a:latin typeface="Arial"/>
                <a:cs typeface="Arial"/>
              </a:rPr>
              <a:t>C</a:t>
            </a:r>
            <a:r>
              <a:rPr sz="1000" spc="15" dirty="0">
                <a:solidFill>
                  <a:srgbClr val="4178BD"/>
                </a:solidFill>
                <a:latin typeface="Arial"/>
                <a:cs typeface="Arial"/>
              </a:rPr>
              <a:t>e</a:t>
            </a:r>
            <a:r>
              <a:rPr sz="1000" spc="20" dirty="0">
                <a:solidFill>
                  <a:srgbClr val="4178BD"/>
                </a:solidFill>
                <a:latin typeface="Arial"/>
                <a:cs typeface="Arial"/>
              </a:rPr>
              <a:t>r</a:t>
            </a:r>
            <a:r>
              <a:rPr sz="1000" spc="5" dirty="0">
                <a:solidFill>
                  <a:srgbClr val="4178BD"/>
                </a:solidFill>
                <a:latin typeface="Arial"/>
                <a:cs typeface="Arial"/>
              </a:rPr>
              <a:t>t</a:t>
            </a:r>
            <a:r>
              <a:rPr sz="1000" spc="-10" dirty="0">
                <a:solidFill>
                  <a:srgbClr val="4178BD"/>
                </a:solidFill>
                <a:latin typeface="Arial"/>
                <a:cs typeface="Arial"/>
              </a:rPr>
              <a:t>i</a:t>
            </a:r>
            <a:r>
              <a:rPr sz="1000" spc="5" dirty="0">
                <a:solidFill>
                  <a:srgbClr val="4178BD"/>
                </a:solidFill>
                <a:latin typeface="Arial"/>
                <a:cs typeface="Arial"/>
              </a:rPr>
              <a:t>f</a:t>
            </a:r>
            <a:r>
              <a:rPr sz="1000" spc="-10" dirty="0">
                <a:solidFill>
                  <a:srgbClr val="4178BD"/>
                </a:solidFill>
                <a:latin typeface="Arial"/>
                <a:cs typeface="Arial"/>
              </a:rPr>
              <a:t>i</a:t>
            </a:r>
            <a:r>
              <a:rPr sz="1000" spc="5" dirty="0">
                <a:solidFill>
                  <a:srgbClr val="4178BD"/>
                </a:solidFill>
                <a:latin typeface="Arial"/>
                <a:cs typeface="Arial"/>
              </a:rPr>
              <a:t>c</a:t>
            </a:r>
            <a:r>
              <a:rPr sz="1000" spc="15" dirty="0">
                <a:solidFill>
                  <a:srgbClr val="4178BD"/>
                </a:solidFill>
                <a:latin typeface="Arial"/>
                <a:cs typeface="Arial"/>
              </a:rPr>
              <a:t>a</a:t>
            </a:r>
            <a:r>
              <a:rPr sz="1000" spc="5" dirty="0">
                <a:solidFill>
                  <a:srgbClr val="4178BD"/>
                </a:solidFill>
                <a:latin typeface="Arial"/>
                <a:cs typeface="Arial"/>
              </a:rPr>
              <a:t>t</a:t>
            </a:r>
            <a:r>
              <a:rPr sz="1000" dirty="0">
                <a:solidFill>
                  <a:srgbClr val="4178BD"/>
                </a:solidFill>
                <a:latin typeface="Arial"/>
                <a:cs typeface="Arial"/>
              </a:rPr>
              <a:t>e  </a:t>
            </a:r>
            <a:r>
              <a:rPr sz="1000" spc="5" dirty="0">
                <a:solidFill>
                  <a:srgbClr val="4178BD"/>
                </a:solidFill>
                <a:latin typeface="Arial"/>
                <a:cs typeface="Arial"/>
              </a:rPr>
              <a:t>Authority</a:t>
            </a:r>
            <a:endParaRPr sz="1000">
              <a:latin typeface="Arial"/>
              <a:cs typeface="Arial"/>
            </a:endParaRPr>
          </a:p>
        </p:txBody>
      </p:sp>
      <p:sp>
        <p:nvSpPr>
          <p:cNvPr id="21" name="object 21"/>
          <p:cNvSpPr/>
          <p:nvPr/>
        </p:nvSpPr>
        <p:spPr>
          <a:xfrm>
            <a:off x="4805171" y="1943099"/>
            <a:ext cx="338455" cy="182880"/>
          </a:xfrm>
          <a:custGeom>
            <a:avLst/>
            <a:gdLst/>
            <a:ahLst/>
            <a:cxnLst/>
            <a:rect l="l" t="t" r="r" b="b"/>
            <a:pathLst>
              <a:path w="338454" h="182880">
                <a:moveTo>
                  <a:pt x="0" y="182880"/>
                </a:moveTo>
                <a:lnTo>
                  <a:pt x="338327" y="182880"/>
                </a:lnTo>
                <a:lnTo>
                  <a:pt x="338327" y="0"/>
                </a:lnTo>
                <a:lnTo>
                  <a:pt x="0" y="0"/>
                </a:lnTo>
                <a:lnTo>
                  <a:pt x="0" y="182880"/>
                </a:lnTo>
                <a:close/>
              </a:path>
            </a:pathLst>
          </a:custGeom>
          <a:ln w="9161">
            <a:solidFill>
              <a:srgbClr val="4178BD"/>
            </a:solidFill>
          </a:ln>
        </p:spPr>
        <p:txBody>
          <a:bodyPr wrap="square" lIns="0" tIns="0" rIns="0" bIns="0" rtlCol="0"/>
          <a:lstStyle/>
          <a:p>
            <a:endParaRPr/>
          </a:p>
        </p:txBody>
      </p:sp>
      <p:sp>
        <p:nvSpPr>
          <p:cNvPr id="22" name="object 22"/>
          <p:cNvSpPr/>
          <p:nvPr/>
        </p:nvSpPr>
        <p:spPr>
          <a:xfrm>
            <a:off x="5052059" y="2016251"/>
            <a:ext cx="36830" cy="36830"/>
          </a:xfrm>
          <a:custGeom>
            <a:avLst/>
            <a:gdLst/>
            <a:ahLst/>
            <a:cxnLst/>
            <a:rect l="l" t="t" r="r" b="b"/>
            <a:pathLst>
              <a:path w="36829" h="36830">
                <a:moveTo>
                  <a:pt x="0" y="18287"/>
                </a:moveTo>
                <a:lnTo>
                  <a:pt x="1428" y="11144"/>
                </a:lnTo>
                <a:lnTo>
                  <a:pt x="5334" y="5333"/>
                </a:lnTo>
                <a:lnTo>
                  <a:pt x="11144" y="1428"/>
                </a:lnTo>
                <a:lnTo>
                  <a:pt x="18287" y="0"/>
                </a:lnTo>
                <a:lnTo>
                  <a:pt x="25431" y="1428"/>
                </a:lnTo>
                <a:lnTo>
                  <a:pt x="31241" y="5334"/>
                </a:lnTo>
                <a:lnTo>
                  <a:pt x="35147" y="11144"/>
                </a:lnTo>
                <a:lnTo>
                  <a:pt x="36575" y="18287"/>
                </a:lnTo>
                <a:lnTo>
                  <a:pt x="35147" y="25431"/>
                </a:lnTo>
                <a:lnTo>
                  <a:pt x="31241" y="31242"/>
                </a:lnTo>
                <a:lnTo>
                  <a:pt x="25431" y="35147"/>
                </a:lnTo>
                <a:lnTo>
                  <a:pt x="18287" y="36575"/>
                </a:lnTo>
                <a:lnTo>
                  <a:pt x="11144" y="35147"/>
                </a:lnTo>
                <a:lnTo>
                  <a:pt x="5334" y="31241"/>
                </a:lnTo>
                <a:lnTo>
                  <a:pt x="1428" y="25431"/>
                </a:lnTo>
                <a:lnTo>
                  <a:pt x="0" y="18287"/>
                </a:lnTo>
                <a:close/>
              </a:path>
            </a:pathLst>
          </a:custGeom>
          <a:ln w="9161">
            <a:solidFill>
              <a:srgbClr val="4178BD"/>
            </a:solidFill>
          </a:ln>
        </p:spPr>
        <p:txBody>
          <a:bodyPr wrap="square" lIns="0" tIns="0" rIns="0" bIns="0" rtlCol="0"/>
          <a:lstStyle/>
          <a:p>
            <a:endParaRPr/>
          </a:p>
        </p:txBody>
      </p:sp>
      <p:sp>
        <p:nvSpPr>
          <p:cNvPr id="23" name="object 23"/>
          <p:cNvSpPr/>
          <p:nvPr/>
        </p:nvSpPr>
        <p:spPr>
          <a:xfrm>
            <a:off x="4805171" y="1888235"/>
            <a:ext cx="317500" cy="62230"/>
          </a:xfrm>
          <a:custGeom>
            <a:avLst/>
            <a:gdLst/>
            <a:ahLst/>
            <a:cxnLst/>
            <a:rect l="l" t="t" r="r" b="b"/>
            <a:pathLst>
              <a:path w="317500" h="62230">
                <a:moveTo>
                  <a:pt x="0" y="62103"/>
                </a:moveTo>
                <a:lnTo>
                  <a:pt x="317500" y="0"/>
                </a:lnTo>
              </a:path>
            </a:pathLst>
          </a:custGeom>
          <a:ln w="9161">
            <a:solidFill>
              <a:srgbClr val="4178BD"/>
            </a:solidFill>
          </a:ln>
        </p:spPr>
        <p:txBody>
          <a:bodyPr wrap="square" lIns="0" tIns="0" rIns="0" bIns="0" rtlCol="0"/>
          <a:lstStyle/>
          <a:p>
            <a:endParaRPr/>
          </a:p>
        </p:txBody>
      </p:sp>
      <p:sp>
        <p:nvSpPr>
          <p:cNvPr id="24" name="object 24"/>
          <p:cNvSpPr/>
          <p:nvPr/>
        </p:nvSpPr>
        <p:spPr>
          <a:xfrm>
            <a:off x="5111496" y="1874519"/>
            <a:ext cx="0" cy="62230"/>
          </a:xfrm>
          <a:custGeom>
            <a:avLst/>
            <a:gdLst/>
            <a:ahLst/>
            <a:cxnLst/>
            <a:rect l="l" t="t" r="r" b="b"/>
            <a:pathLst>
              <a:path h="62230">
                <a:moveTo>
                  <a:pt x="0" y="0"/>
                </a:moveTo>
                <a:lnTo>
                  <a:pt x="0" y="62102"/>
                </a:lnTo>
              </a:path>
            </a:pathLst>
          </a:custGeom>
          <a:ln w="18304">
            <a:solidFill>
              <a:srgbClr val="4178BD"/>
            </a:solidFill>
          </a:ln>
        </p:spPr>
        <p:txBody>
          <a:bodyPr wrap="square" lIns="0" tIns="0" rIns="0" bIns="0" rtlCol="0"/>
          <a:lstStyle/>
          <a:p>
            <a:endParaRPr/>
          </a:p>
        </p:txBody>
      </p:sp>
      <p:sp>
        <p:nvSpPr>
          <p:cNvPr id="25" name="object 25"/>
          <p:cNvSpPr/>
          <p:nvPr/>
        </p:nvSpPr>
        <p:spPr>
          <a:xfrm>
            <a:off x="8151876" y="2427731"/>
            <a:ext cx="347980" cy="182880"/>
          </a:xfrm>
          <a:custGeom>
            <a:avLst/>
            <a:gdLst/>
            <a:ahLst/>
            <a:cxnLst/>
            <a:rect l="l" t="t" r="r" b="b"/>
            <a:pathLst>
              <a:path w="347979" h="182880">
                <a:moveTo>
                  <a:pt x="0" y="182880"/>
                </a:moveTo>
                <a:lnTo>
                  <a:pt x="347472" y="182880"/>
                </a:lnTo>
                <a:lnTo>
                  <a:pt x="347472" y="0"/>
                </a:lnTo>
                <a:lnTo>
                  <a:pt x="0" y="0"/>
                </a:lnTo>
                <a:lnTo>
                  <a:pt x="0" y="182880"/>
                </a:lnTo>
                <a:close/>
              </a:path>
            </a:pathLst>
          </a:custGeom>
          <a:ln w="9161">
            <a:solidFill>
              <a:srgbClr val="4178BD"/>
            </a:solidFill>
          </a:ln>
        </p:spPr>
        <p:txBody>
          <a:bodyPr wrap="square" lIns="0" tIns="0" rIns="0" bIns="0" rtlCol="0"/>
          <a:lstStyle/>
          <a:p>
            <a:endParaRPr/>
          </a:p>
        </p:txBody>
      </p:sp>
      <p:sp>
        <p:nvSpPr>
          <p:cNvPr id="26" name="object 26"/>
          <p:cNvSpPr/>
          <p:nvPr/>
        </p:nvSpPr>
        <p:spPr>
          <a:xfrm>
            <a:off x="8407907" y="2500883"/>
            <a:ext cx="27940" cy="36830"/>
          </a:xfrm>
          <a:custGeom>
            <a:avLst/>
            <a:gdLst/>
            <a:ahLst/>
            <a:cxnLst/>
            <a:rect l="l" t="t" r="r" b="b"/>
            <a:pathLst>
              <a:path w="27940" h="36830">
                <a:moveTo>
                  <a:pt x="0" y="18287"/>
                </a:moveTo>
                <a:lnTo>
                  <a:pt x="0" y="8127"/>
                </a:lnTo>
                <a:lnTo>
                  <a:pt x="6096" y="0"/>
                </a:lnTo>
                <a:lnTo>
                  <a:pt x="13716" y="0"/>
                </a:lnTo>
                <a:lnTo>
                  <a:pt x="21336" y="0"/>
                </a:lnTo>
                <a:lnTo>
                  <a:pt x="27432" y="8127"/>
                </a:lnTo>
                <a:lnTo>
                  <a:pt x="27432" y="18287"/>
                </a:lnTo>
                <a:lnTo>
                  <a:pt x="27432" y="28448"/>
                </a:lnTo>
                <a:lnTo>
                  <a:pt x="21336" y="36575"/>
                </a:lnTo>
                <a:lnTo>
                  <a:pt x="13716" y="36575"/>
                </a:lnTo>
                <a:lnTo>
                  <a:pt x="6096" y="36575"/>
                </a:lnTo>
                <a:lnTo>
                  <a:pt x="0" y="28448"/>
                </a:lnTo>
                <a:lnTo>
                  <a:pt x="0" y="18287"/>
                </a:lnTo>
                <a:close/>
              </a:path>
            </a:pathLst>
          </a:custGeom>
          <a:ln w="9161">
            <a:solidFill>
              <a:srgbClr val="4178BD"/>
            </a:solidFill>
          </a:ln>
        </p:spPr>
        <p:txBody>
          <a:bodyPr wrap="square" lIns="0" tIns="0" rIns="0" bIns="0" rtlCol="0"/>
          <a:lstStyle/>
          <a:p>
            <a:endParaRPr/>
          </a:p>
        </p:txBody>
      </p:sp>
      <p:sp>
        <p:nvSpPr>
          <p:cNvPr id="27" name="object 27"/>
          <p:cNvSpPr/>
          <p:nvPr/>
        </p:nvSpPr>
        <p:spPr>
          <a:xfrm>
            <a:off x="8151876" y="2372867"/>
            <a:ext cx="317500" cy="62230"/>
          </a:xfrm>
          <a:custGeom>
            <a:avLst/>
            <a:gdLst/>
            <a:ahLst/>
            <a:cxnLst/>
            <a:rect l="l" t="t" r="r" b="b"/>
            <a:pathLst>
              <a:path w="317500" h="62230">
                <a:moveTo>
                  <a:pt x="0" y="62103"/>
                </a:moveTo>
                <a:lnTo>
                  <a:pt x="317500" y="0"/>
                </a:lnTo>
              </a:path>
            </a:pathLst>
          </a:custGeom>
          <a:ln w="9161">
            <a:solidFill>
              <a:srgbClr val="4178BD"/>
            </a:solidFill>
          </a:ln>
        </p:spPr>
        <p:txBody>
          <a:bodyPr wrap="square" lIns="0" tIns="0" rIns="0" bIns="0" rtlCol="0"/>
          <a:lstStyle/>
          <a:p>
            <a:endParaRPr/>
          </a:p>
        </p:txBody>
      </p:sp>
      <p:sp>
        <p:nvSpPr>
          <p:cNvPr id="28" name="object 28"/>
          <p:cNvSpPr/>
          <p:nvPr/>
        </p:nvSpPr>
        <p:spPr>
          <a:xfrm>
            <a:off x="8467343" y="2359151"/>
            <a:ext cx="0" cy="62230"/>
          </a:xfrm>
          <a:custGeom>
            <a:avLst/>
            <a:gdLst/>
            <a:ahLst/>
            <a:cxnLst/>
            <a:rect l="l" t="t" r="r" b="b"/>
            <a:pathLst>
              <a:path h="62230">
                <a:moveTo>
                  <a:pt x="0" y="0"/>
                </a:moveTo>
                <a:lnTo>
                  <a:pt x="0" y="62102"/>
                </a:lnTo>
              </a:path>
            </a:pathLst>
          </a:custGeom>
          <a:ln w="18304">
            <a:solidFill>
              <a:srgbClr val="4178BD"/>
            </a:solidFill>
          </a:ln>
        </p:spPr>
        <p:txBody>
          <a:bodyPr wrap="square" lIns="0" tIns="0" rIns="0" bIns="0" rtlCol="0"/>
          <a:lstStyle/>
          <a:p>
            <a:endParaRPr/>
          </a:p>
        </p:txBody>
      </p:sp>
      <p:sp>
        <p:nvSpPr>
          <p:cNvPr id="30" name="object 30"/>
          <p:cNvSpPr/>
          <p:nvPr/>
        </p:nvSpPr>
        <p:spPr>
          <a:xfrm>
            <a:off x="4581144" y="3447287"/>
            <a:ext cx="1965960" cy="1280160"/>
          </a:xfrm>
          <a:custGeom>
            <a:avLst/>
            <a:gdLst/>
            <a:ahLst/>
            <a:cxnLst/>
            <a:rect l="l" t="t" r="r" b="b"/>
            <a:pathLst>
              <a:path w="1965959" h="1280160">
                <a:moveTo>
                  <a:pt x="1752727" y="0"/>
                </a:moveTo>
                <a:lnTo>
                  <a:pt x="213232" y="0"/>
                </a:lnTo>
                <a:lnTo>
                  <a:pt x="164352" y="5633"/>
                </a:lnTo>
                <a:lnTo>
                  <a:pt x="119474" y="21682"/>
                </a:lnTo>
                <a:lnTo>
                  <a:pt x="79881" y="46866"/>
                </a:lnTo>
                <a:lnTo>
                  <a:pt x="46856" y="79905"/>
                </a:lnTo>
                <a:lnTo>
                  <a:pt x="21679" y="119520"/>
                </a:lnTo>
                <a:lnTo>
                  <a:pt x="5633" y="164432"/>
                </a:lnTo>
                <a:lnTo>
                  <a:pt x="0" y="213359"/>
                </a:lnTo>
                <a:lnTo>
                  <a:pt x="0" y="1066799"/>
                </a:lnTo>
                <a:lnTo>
                  <a:pt x="5633" y="1115719"/>
                </a:lnTo>
                <a:lnTo>
                  <a:pt x="21679" y="1160628"/>
                </a:lnTo>
                <a:lnTo>
                  <a:pt x="46856" y="1200243"/>
                </a:lnTo>
                <a:lnTo>
                  <a:pt x="79881" y="1233285"/>
                </a:lnTo>
                <a:lnTo>
                  <a:pt x="119474" y="1258472"/>
                </a:lnTo>
                <a:lnTo>
                  <a:pt x="164352" y="1274524"/>
                </a:lnTo>
                <a:lnTo>
                  <a:pt x="213232" y="1280159"/>
                </a:lnTo>
                <a:lnTo>
                  <a:pt x="1752727" y="1280159"/>
                </a:lnTo>
                <a:lnTo>
                  <a:pt x="1801607" y="1274524"/>
                </a:lnTo>
                <a:lnTo>
                  <a:pt x="1846485" y="1258472"/>
                </a:lnTo>
                <a:lnTo>
                  <a:pt x="1886078" y="1233285"/>
                </a:lnTo>
                <a:lnTo>
                  <a:pt x="1919103" y="1200243"/>
                </a:lnTo>
                <a:lnTo>
                  <a:pt x="1944280" y="1160628"/>
                </a:lnTo>
                <a:lnTo>
                  <a:pt x="1960326" y="1115719"/>
                </a:lnTo>
                <a:lnTo>
                  <a:pt x="1965959" y="1066799"/>
                </a:lnTo>
                <a:lnTo>
                  <a:pt x="1965959" y="213359"/>
                </a:lnTo>
                <a:lnTo>
                  <a:pt x="1960326" y="164432"/>
                </a:lnTo>
                <a:lnTo>
                  <a:pt x="1944280" y="119520"/>
                </a:lnTo>
                <a:lnTo>
                  <a:pt x="1919103" y="79905"/>
                </a:lnTo>
                <a:lnTo>
                  <a:pt x="1886078" y="46866"/>
                </a:lnTo>
                <a:lnTo>
                  <a:pt x="1846485" y="21682"/>
                </a:lnTo>
                <a:lnTo>
                  <a:pt x="1801607" y="5633"/>
                </a:lnTo>
                <a:lnTo>
                  <a:pt x="1752727" y="0"/>
                </a:lnTo>
                <a:close/>
              </a:path>
            </a:pathLst>
          </a:custGeom>
          <a:solidFill>
            <a:srgbClr val="D9E3F1"/>
          </a:solidFill>
        </p:spPr>
        <p:txBody>
          <a:bodyPr wrap="square" lIns="0" tIns="0" rIns="0" bIns="0" rtlCol="0"/>
          <a:lstStyle/>
          <a:p>
            <a:endParaRPr/>
          </a:p>
        </p:txBody>
      </p:sp>
      <p:sp>
        <p:nvSpPr>
          <p:cNvPr id="31" name="object 31"/>
          <p:cNvSpPr/>
          <p:nvPr/>
        </p:nvSpPr>
        <p:spPr>
          <a:xfrm>
            <a:off x="4754879" y="3502151"/>
            <a:ext cx="416051" cy="352044"/>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4818888" y="3538727"/>
            <a:ext cx="292735" cy="228600"/>
          </a:xfrm>
          <a:custGeom>
            <a:avLst/>
            <a:gdLst/>
            <a:ahLst/>
            <a:cxnLst/>
            <a:rect l="l" t="t" r="r" b="b"/>
            <a:pathLst>
              <a:path w="292735" h="228600">
                <a:moveTo>
                  <a:pt x="0" y="38100"/>
                </a:moveTo>
                <a:lnTo>
                  <a:pt x="2988" y="23252"/>
                </a:lnTo>
                <a:lnTo>
                  <a:pt x="11144" y="11144"/>
                </a:lnTo>
                <a:lnTo>
                  <a:pt x="23252" y="2988"/>
                </a:lnTo>
                <a:lnTo>
                  <a:pt x="38100" y="0"/>
                </a:lnTo>
                <a:lnTo>
                  <a:pt x="254508" y="0"/>
                </a:lnTo>
                <a:lnTo>
                  <a:pt x="269355" y="2988"/>
                </a:lnTo>
                <a:lnTo>
                  <a:pt x="281463" y="11144"/>
                </a:lnTo>
                <a:lnTo>
                  <a:pt x="289619" y="23252"/>
                </a:lnTo>
                <a:lnTo>
                  <a:pt x="292608" y="38100"/>
                </a:lnTo>
                <a:lnTo>
                  <a:pt x="292608" y="190500"/>
                </a:lnTo>
                <a:lnTo>
                  <a:pt x="289619" y="205347"/>
                </a:lnTo>
                <a:lnTo>
                  <a:pt x="281463" y="217455"/>
                </a:lnTo>
                <a:lnTo>
                  <a:pt x="269355" y="225611"/>
                </a:lnTo>
                <a:lnTo>
                  <a:pt x="254508" y="228600"/>
                </a:lnTo>
                <a:lnTo>
                  <a:pt x="38100" y="228600"/>
                </a:lnTo>
                <a:lnTo>
                  <a:pt x="23252" y="225611"/>
                </a:lnTo>
                <a:lnTo>
                  <a:pt x="11144" y="217455"/>
                </a:lnTo>
                <a:lnTo>
                  <a:pt x="2988" y="205347"/>
                </a:lnTo>
                <a:lnTo>
                  <a:pt x="0" y="190500"/>
                </a:lnTo>
                <a:lnTo>
                  <a:pt x="0" y="38100"/>
                </a:lnTo>
                <a:close/>
              </a:path>
            </a:pathLst>
          </a:custGeom>
          <a:ln w="18304">
            <a:solidFill>
              <a:srgbClr val="3B75BC"/>
            </a:solidFill>
          </a:ln>
        </p:spPr>
        <p:txBody>
          <a:bodyPr wrap="square" lIns="0" tIns="0" rIns="0" bIns="0" rtlCol="0"/>
          <a:lstStyle/>
          <a:p>
            <a:endParaRPr/>
          </a:p>
        </p:txBody>
      </p:sp>
      <p:sp>
        <p:nvSpPr>
          <p:cNvPr id="33" name="object 33"/>
          <p:cNvSpPr/>
          <p:nvPr/>
        </p:nvSpPr>
        <p:spPr>
          <a:xfrm>
            <a:off x="4809744" y="3785615"/>
            <a:ext cx="55244" cy="45720"/>
          </a:xfrm>
          <a:custGeom>
            <a:avLst/>
            <a:gdLst/>
            <a:ahLst/>
            <a:cxnLst/>
            <a:rect l="l" t="t" r="r" b="b"/>
            <a:pathLst>
              <a:path w="55245" h="45720">
                <a:moveTo>
                  <a:pt x="0" y="45719"/>
                </a:moveTo>
                <a:lnTo>
                  <a:pt x="54863" y="45719"/>
                </a:lnTo>
                <a:lnTo>
                  <a:pt x="54863" y="0"/>
                </a:lnTo>
                <a:lnTo>
                  <a:pt x="0" y="0"/>
                </a:lnTo>
                <a:lnTo>
                  <a:pt x="0" y="45719"/>
                </a:lnTo>
                <a:close/>
              </a:path>
            </a:pathLst>
          </a:custGeom>
          <a:solidFill>
            <a:srgbClr val="4178BD"/>
          </a:solidFill>
        </p:spPr>
        <p:txBody>
          <a:bodyPr wrap="square" lIns="0" tIns="0" rIns="0" bIns="0" rtlCol="0"/>
          <a:lstStyle/>
          <a:p>
            <a:endParaRPr/>
          </a:p>
        </p:txBody>
      </p:sp>
      <p:sp>
        <p:nvSpPr>
          <p:cNvPr id="34" name="object 34"/>
          <p:cNvSpPr/>
          <p:nvPr/>
        </p:nvSpPr>
        <p:spPr>
          <a:xfrm>
            <a:off x="4892040" y="3785615"/>
            <a:ext cx="55244" cy="45720"/>
          </a:xfrm>
          <a:custGeom>
            <a:avLst/>
            <a:gdLst/>
            <a:ahLst/>
            <a:cxnLst/>
            <a:rect l="l" t="t" r="r" b="b"/>
            <a:pathLst>
              <a:path w="55245" h="45720">
                <a:moveTo>
                  <a:pt x="0" y="45719"/>
                </a:moveTo>
                <a:lnTo>
                  <a:pt x="54863" y="45719"/>
                </a:lnTo>
                <a:lnTo>
                  <a:pt x="54863" y="0"/>
                </a:lnTo>
                <a:lnTo>
                  <a:pt x="0" y="0"/>
                </a:lnTo>
                <a:lnTo>
                  <a:pt x="0" y="45719"/>
                </a:lnTo>
                <a:close/>
              </a:path>
            </a:pathLst>
          </a:custGeom>
          <a:solidFill>
            <a:srgbClr val="4178BD"/>
          </a:solidFill>
        </p:spPr>
        <p:txBody>
          <a:bodyPr wrap="square" lIns="0" tIns="0" rIns="0" bIns="0" rtlCol="0"/>
          <a:lstStyle/>
          <a:p>
            <a:endParaRPr/>
          </a:p>
        </p:txBody>
      </p:sp>
      <p:sp>
        <p:nvSpPr>
          <p:cNvPr id="35" name="object 35"/>
          <p:cNvSpPr/>
          <p:nvPr/>
        </p:nvSpPr>
        <p:spPr>
          <a:xfrm>
            <a:off x="4974335" y="3785615"/>
            <a:ext cx="45720" cy="45720"/>
          </a:xfrm>
          <a:custGeom>
            <a:avLst/>
            <a:gdLst/>
            <a:ahLst/>
            <a:cxnLst/>
            <a:rect l="l" t="t" r="r" b="b"/>
            <a:pathLst>
              <a:path w="45720" h="45720">
                <a:moveTo>
                  <a:pt x="0" y="45719"/>
                </a:moveTo>
                <a:lnTo>
                  <a:pt x="45720" y="45719"/>
                </a:lnTo>
                <a:lnTo>
                  <a:pt x="45720" y="0"/>
                </a:lnTo>
                <a:lnTo>
                  <a:pt x="0" y="0"/>
                </a:lnTo>
                <a:lnTo>
                  <a:pt x="0" y="45719"/>
                </a:lnTo>
                <a:close/>
              </a:path>
            </a:pathLst>
          </a:custGeom>
          <a:solidFill>
            <a:srgbClr val="4178BD"/>
          </a:solidFill>
        </p:spPr>
        <p:txBody>
          <a:bodyPr wrap="square" lIns="0" tIns="0" rIns="0" bIns="0" rtlCol="0"/>
          <a:lstStyle/>
          <a:p>
            <a:endParaRPr/>
          </a:p>
        </p:txBody>
      </p:sp>
      <p:sp>
        <p:nvSpPr>
          <p:cNvPr id="36" name="object 36"/>
          <p:cNvSpPr/>
          <p:nvPr/>
        </p:nvSpPr>
        <p:spPr>
          <a:xfrm>
            <a:off x="4864608" y="3813047"/>
            <a:ext cx="104775" cy="0"/>
          </a:xfrm>
          <a:custGeom>
            <a:avLst/>
            <a:gdLst/>
            <a:ahLst/>
            <a:cxnLst/>
            <a:rect l="l" t="t" r="r" b="b"/>
            <a:pathLst>
              <a:path w="104775">
                <a:moveTo>
                  <a:pt x="0" y="0"/>
                </a:moveTo>
                <a:lnTo>
                  <a:pt x="104520" y="0"/>
                </a:lnTo>
              </a:path>
            </a:pathLst>
          </a:custGeom>
          <a:ln w="18304">
            <a:solidFill>
              <a:srgbClr val="4178BD"/>
            </a:solidFill>
          </a:ln>
        </p:spPr>
        <p:txBody>
          <a:bodyPr wrap="square" lIns="0" tIns="0" rIns="0" bIns="0" rtlCol="0"/>
          <a:lstStyle/>
          <a:p>
            <a:endParaRPr/>
          </a:p>
        </p:txBody>
      </p:sp>
      <p:sp>
        <p:nvSpPr>
          <p:cNvPr id="37" name="object 37"/>
          <p:cNvSpPr/>
          <p:nvPr/>
        </p:nvSpPr>
        <p:spPr>
          <a:xfrm>
            <a:off x="4754879" y="3895343"/>
            <a:ext cx="416051" cy="352044"/>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4818888" y="3931919"/>
            <a:ext cx="292735" cy="228600"/>
          </a:xfrm>
          <a:custGeom>
            <a:avLst/>
            <a:gdLst/>
            <a:ahLst/>
            <a:cxnLst/>
            <a:rect l="l" t="t" r="r" b="b"/>
            <a:pathLst>
              <a:path w="292735" h="228600">
                <a:moveTo>
                  <a:pt x="0" y="38099"/>
                </a:moveTo>
                <a:lnTo>
                  <a:pt x="2988" y="23268"/>
                </a:lnTo>
                <a:lnTo>
                  <a:pt x="11144" y="11158"/>
                </a:lnTo>
                <a:lnTo>
                  <a:pt x="23252" y="2993"/>
                </a:lnTo>
                <a:lnTo>
                  <a:pt x="38100" y="0"/>
                </a:lnTo>
                <a:lnTo>
                  <a:pt x="254508" y="0"/>
                </a:lnTo>
                <a:lnTo>
                  <a:pt x="269355" y="2993"/>
                </a:lnTo>
                <a:lnTo>
                  <a:pt x="281463" y="11158"/>
                </a:lnTo>
                <a:lnTo>
                  <a:pt x="289619" y="23268"/>
                </a:lnTo>
                <a:lnTo>
                  <a:pt x="292608" y="38099"/>
                </a:lnTo>
                <a:lnTo>
                  <a:pt x="292608" y="190499"/>
                </a:lnTo>
                <a:lnTo>
                  <a:pt x="289619" y="205331"/>
                </a:lnTo>
                <a:lnTo>
                  <a:pt x="281463" y="217441"/>
                </a:lnTo>
                <a:lnTo>
                  <a:pt x="269355" y="225606"/>
                </a:lnTo>
                <a:lnTo>
                  <a:pt x="254508" y="228599"/>
                </a:lnTo>
                <a:lnTo>
                  <a:pt x="38100" y="228599"/>
                </a:lnTo>
                <a:lnTo>
                  <a:pt x="23252" y="225606"/>
                </a:lnTo>
                <a:lnTo>
                  <a:pt x="11144" y="217441"/>
                </a:lnTo>
                <a:lnTo>
                  <a:pt x="2988" y="205331"/>
                </a:lnTo>
                <a:lnTo>
                  <a:pt x="0" y="190499"/>
                </a:lnTo>
                <a:lnTo>
                  <a:pt x="0" y="38099"/>
                </a:lnTo>
                <a:close/>
              </a:path>
            </a:pathLst>
          </a:custGeom>
          <a:ln w="18304">
            <a:solidFill>
              <a:srgbClr val="3B75BC"/>
            </a:solidFill>
          </a:ln>
        </p:spPr>
        <p:txBody>
          <a:bodyPr wrap="square" lIns="0" tIns="0" rIns="0" bIns="0" rtlCol="0"/>
          <a:lstStyle/>
          <a:p>
            <a:endParaRPr/>
          </a:p>
        </p:txBody>
      </p:sp>
      <p:sp>
        <p:nvSpPr>
          <p:cNvPr id="39" name="object 39"/>
          <p:cNvSpPr/>
          <p:nvPr/>
        </p:nvSpPr>
        <p:spPr>
          <a:xfrm>
            <a:off x="4809744" y="4187952"/>
            <a:ext cx="55244" cy="36830"/>
          </a:xfrm>
          <a:custGeom>
            <a:avLst/>
            <a:gdLst/>
            <a:ahLst/>
            <a:cxnLst/>
            <a:rect l="l" t="t" r="r" b="b"/>
            <a:pathLst>
              <a:path w="55245" h="36829">
                <a:moveTo>
                  <a:pt x="0" y="36574"/>
                </a:moveTo>
                <a:lnTo>
                  <a:pt x="54863" y="36574"/>
                </a:lnTo>
                <a:lnTo>
                  <a:pt x="54863" y="0"/>
                </a:lnTo>
                <a:lnTo>
                  <a:pt x="0" y="0"/>
                </a:lnTo>
                <a:lnTo>
                  <a:pt x="0" y="36574"/>
                </a:lnTo>
                <a:close/>
              </a:path>
            </a:pathLst>
          </a:custGeom>
          <a:solidFill>
            <a:srgbClr val="4178BD"/>
          </a:solidFill>
        </p:spPr>
        <p:txBody>
          <a:bodyPr wrap="square" lIns="0" tIns="0" rIns="0" bIns="0" rtlCol="0"/>
          <a:lstStyle/>
          <a:p>
            <a:endParaRPr/>
          </a:p>
        </p:txBody>
      </p:sp>
      <p:sp>
        <p:nvSpPr>
          <p:cNvPr id="40" name="object 40"/>
          <p:cNvSpPr/>
          <p:nvPr/>
        </p:nvSpPr>
        <p:spPr>
          <a:xfrm>
            <a:off x="4892040" y="4187952"/>
            <a:ext cx="55244" cy="36830"/>
          </a:xfrm>
          <a:custGeom>
            <a:avLst/>
            <a:gdLst/>
            <a:ahLst/>
            <a:cxnLst/>
            <a:rect l="l" t="t" r="r" b="b"/>
            <a:pathLst>
              <a:path w="55245" h="36829">
                <a:moveTo>
                  <a:pt x="0" y="36574"/>
                </a:moveTo>
                <a:lnTo>
                  <a:pt x="54863" y="36574"/>
                </a:lnTo>
                <a:lnTo>
                  <a:pt x="54863" y="0"/>
                </a:lnTo>
                <a:lnTo>
                  <a:pt x="0" y="0"/>
                </a:lnTo>
                <a:lnTo>
                  <a:pt x="0" y="36574"/>
                </a:lnTo>
                <a:close/>
              </a:path>
            </a:pathLst>
          </a:custGeom>
          <a:solidFill>
            <a:srgbClr val="4178BD"/>
          </a:solidFill>
        </p:spPr>
        <p:txBody>
          <a:bodyPr wrap="square" lIns="0" tIns="0" rIns="0" bIns="0" rtlCol="0"/>
          <a:lstStyle/>
          <a:p>
            <a:endParaRPr/>
          </a:p>
        </p:txBody>
      </p:sp>
      <p:sp>
        <p:nvSpPr>
          <p:cNvPr id="41" name="object 41"/>
          <p:cNvSpPr/>
          <p:nvPr/>
        </p:nvSpPr>
        <p:spPr>
          <a:xfrm>
            <a:off x="4974335" y="4187952"/>
            <a:ext cx="45720" cy="36830"/>
          </a:xfrm>
          <a:custGeom>
            <a:avLst/>
            <a:gdLst/>
            <a:ahLst/>
            <a:cxnLst/>
            <a:rect l="l" t="t" r="r" b="b"/>
            <a:pathLst>
              <a:path w="45720" h="36829">
                <a:moveTo>
                  <a:pt x="0" y="36574"/>
                </a:moveTo>
                <a:lnTo>
                  <a:pt x="45720" y="36574"/>
                </a:lnTo>
                <a:lnTo>
                  <a:pt x="45720" y="0"/>
                </a:lnTo>
                <a:lnTo>
                  <a:pt x="0" y="0"/>
                </a:lnTo>
                <a:lnTo>
                  <a:pt x="0" y="36574"/>
                </a:lnTo>
                <a:close/>
              </a:path>
            </a:pathLst>
          </a:custGeom>
          <a:solidFill>
            <a:srgbClr val="4178BD"/>
          </a:solidFill>
        </p:spPr>
        <p:txBody>
          <a:bodyPr wrap="square" lIns="0" tIns="0" rIns="0" bIns="0" rtlCol="0"/>
          <a:lstStyle/>
          <a:p>
            <a:endParaRPr/>
          </a:p>
        </p:txBody>
      </p:sp>
      <p:sp>
        <p:nvSpPr>
          <p:cNvPr id="42" name="object 42"/>
          <p:cNvSpPr/>
          <p:nvPr/>
        </p:nvSpPr>
        <p:spPr>
          <a:xfrm>
            <a:off x="4864608" y="4206239"/>
            <a:ext cx="104775" cy="0"/>
          </a:xfrm>
          <a:custGeom>
            <a:avLst/>
            <a:gdLst/>
            <a:ahLst/>
            <a:cxnLst/>
            <a:rect l="l" t="t" r="r" b="b"/>
            <a:pathLst>
              <a:path w="104775">
                <a:moveTo>
                  <a:pt x="0" y="0"/>
                </a:moveTo>
                <a:lnTo>
                  <a:pt x="104520" y="0"/>
                </a:lnTo>
              </a:path>
            </a:pathLst>
          </a:custGeom>
          <a:ln w="18304">
            <a:solidFill>
              <a:srgbClr val="4178BD"/>
            </a:solidFill>
          </a:ln>
        </p:spPr>
        <p:txBody>
          <a:bodyPr wrap="square" lIns="0" tIns="0" rIns="0" bIns="0" rtlCol="0"/>
          <a:lstStyle/>
          <a:p>
            <a:endParaRPr/>
          </a:p>
        </p:txBody>
      </p:sp>
      <p:sp>
        <p:nvSpPr>
          <p:cNvPr id="43" name="object 43"/>
          <p:cNvSpPr/>
          <p:nvPr/>
        </p:nvSpPr>
        <p:spPr>
          <a:xfrm>
            <a:off x="4754879" y="4288535"/>
            <a:ext cx="416051" cy="352044"/>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4818888" y="4325111"/>
            <a:ext cx="292735" cy="228600"/>
          </a:xfrm>
          <a:custGeom>
            <a:avLst/>
            <a:gdLst/>
            <a:ahLst/>
            <a:cxnLst/>
            <a:rect l="l" t="t" r="r" b="b"/>
            <a:pathLst>
              <a:path w="292735" h="228600">
                <a:moveTo>
                  <a:pt x="0" y="38100"/>
                </a:moveTo>
                <a:lnTo>
                  <a:pt x="2988" y="23268"/>
                </a:lnTo>
                <a:lnTo>
                  <a:pt x="11144" y="11158"/>
                </a:lnTo>
                <a:lnTo>
                  <a:pt x="23252" y="2993"/>
                </a:lnTo>
                <a:lnTo>
                  <a:pt x="38100" y="0"/>
                </a:lnTo>
                <a:lnTo>
                  <a:pt x="254508" y="0"/>
                </a:lnTo>
                <a:lnTo>
                  <a:pt x="269355" y="2993"/>
                </a:lnTo>
                <a:lnTo>
                  <a:pt x="281463" y="11158"/>
                </a:lnTo>
                <a:lnTo>
                  <a:pt x="289619" y="23268"/>
                </a:lnTo>
                <a:lnTo>
                  <a:pt x="292608" y="38100"/>
                </a:lnTo>
                <a:lnTo>
                  <a:pt x="292608" y="190500"/>
                </a:lnTo>
                <a:lnTo>
                  <a:pt x="289619" y="205331"/>
                </a:lnTo>
                <a:lnTo>
                  <a:pt x="281463" y="217441"/>
                </a:lnTo>
                <a:lnTo>
                  <a:pt x="269355" y="225606"/>
                </a:lnTo>
                <a:lnTo>
                  <a:pt x="254508" y="228600"/>
                </a:lnTo>
                <a:lnTo>
                  <a:pt x="38100" y="228600"/>
                </a:lnTo>
                <a:lnTo>
                  <a:pt x="23252" y="225606"/>
                </a:lnTo>
                <a:lnTo>
                  <a:pt x="11144" y="217441"/>
                </a:lnTo>
                <a:lnTo>
                  <a:pt x="2988" y="205331"/>
                </a:lnTo>
                <a:lnTo>
                  <a:pt x="0" y="190500"/>
                </a:lnTo>
                <a:lnTo>
                  <a:pt x="0" y="38100"/>
                </a:lnTo>
                <a:close/>
              </a:path>
            </a:pathLst>
          </a:custGeom>
          <a:ln w="18304">
            <a:solidFill>
              <a:srgbClr val="3B75BC"/>
            </a:solidFill>
          </a:ln>
        </p:spPr>
        <p:txBody>
          <a:bodyPr wrap="square" lIns="0" tIns="0" rIns="0" bIns="0" rtlCol="0"/>
          <a:lstStyle/>
          <a:p>
            <a:endParaRPr/>
          </a:p>
        </p:txBody>
      </p:sp>
      <p:sp>
        <p:nvSpPr>
          <p:cNvPr id="45" name="object 45"/>
          <p:cNvSpPr/>
          <p:nvPr/>
        </p:nvSpPr>
        <p:spPr>
          <a:xfrm>
            <a:off x="4809744" y="4581143"/>
            <a:ext cx="55244" cy="45720"/>
          </a:xfrm>
          <a:custGeom>
            <a:avLst/>
            <a:gdLst/>
            <a:ahLst/>
            <a:cxnLst/>
            <a:rect l="l" t="t" r="r" b="b"/>
            <a:pathLst>
              <a:path w="55245" h="45720">
                <a:moveTo>
                  <a:pt x="0" y="45719"/>
                </a:moveTo>
                <a:lnTo>
                  <a:pt x="54863" y="45719"/>
                </a:lnTo>
                <a:lnTo>
                  <a:pt x="54863" y="0"/>
                </a:lnTo>
                <a:lnTo>
                  <a:pt x="0" y="0"/>
                </a:lnTo>
                <a:lnTo>
                  <a:pt x="0" y="45719"/>
                </a:lnTo>
                <a:close/>
              </a:path>
            </a:pathLst>
          </a:custGeom>
          <a:solidFill>
            <a:srgbClr val="4178BD"/>
          </a:solidFill>
        </p:spPr>
        <p:txBody>
          <a:bodyPr wrap="square" lIns="0" tIns="0" rIns="0" bIns="0" rtlCol="0"/>
          <a:lstStyle/>
          <a:p>
            <a:endParaRPr/>
          </a:p>
        </p:txBody>
      </p:sp>
      <p:sp>
        <p:nvSpPr>
          <p:cNvPr id="46" name="object 46"/>
          <p:cNvSpPr/>
          <p:nvPr/>
        </p:nvSpPr>
        <p:spPr>
          <a:xfrm>
            <a:off x="4892040" y="4581143"/>
            <a:ext cx="55244" cy="45720"/>
          </a:xfrm>
          <a:custGeom>
            <a:avLst/>
            <a:gdLst/>
            <a:ahLst/>
            <a:cxnLst/>
            <a:rect l="l" t="t" r="r" b="b"/>
            <a:pathLst>
              <a:path w="55245" h="45720">
                <a:moveTo>
                  <a:pt x="0" y="45719"/>
                </a:moveTo>
                <a:lnTo>
                  <a:pt x="54863" y="45719"/>
                </a:lnTo>
                <a:lnTo>
                  <a:pt x="54863" y="0"/>
                </a:lnTo>
                <a:lnTo>
                  <a:pt x="0" y="0"/>
                </a:lnTo>
                <a:lnTo>
                  <a:pt x="0" y="45719"/>
                </a:lnTo>
                <a:close/>
              </a:path>
            </a:pathLst>
          </a:custGeom>
          <a:solidFill>
            <a:srgbClr val="4178BD"/>
          </a:solidFill>
        </p:spPr>
        <p:txBody>
          <a:bodyPr wrap="square" lIns="0" tIns="0" rIns="0" bIns="0" rtlCol="0"/>
          <a:lstStyle/>
          <a:p>
            <a:endParaRPr/>
          </a:p>
        </p:txBody>
      </p:sp>
      <p:sp>
        <p:nvSpPr>
          <p:cNvPr id="47" name="object 47"/>
          <p:cNvSpPr/>
          <p:nvPr/>
        </p:nvSpPr>
        <p:spPr>
          <a:xfrm>
            <a:off x="4974335" y="4581143"/>
            <a:ext cx="45720" cy="45720"/>
          </a:xfrm>
          <a:custGeom>
            <a:avLst/>
            <a:gdLst/>
            <a:ahLst/>
            <a:cxnLst/>
            <a:rect l="l" t="t" r="r" b="b"/>
            <a:pathLst>
              <a:path w="45720" h="45720">
                <a:moveTo>
                  <a:pt x="0" y="45719"/>
                </a:moveTo>
                <a:lnTo>
                  <a:pt x="45720" y="45719"/>
                </a:lnTo>
                <a:lnTo>
                  <a:pt x="45720" y="0"/>
                </a:lnTo>
                <a:lnTo>
                  <a:pt x="0" y="0"/>
                </a:lnTo>
                <a:lnTo>
                  <a:pt x="0" y="45719"/>
                </a:lnTo>
                <a:close/>
              </a:path>
            </a:pathLst>
          </a:custGeom>
          <a:solidFill>
            <a:srgbClr val="4178BD"/>
          </a:solidFill>
        </p:spPr>
        <p:txBody>
          <a:bodyPr wrap="square" lIns="0" tIns="0" rIns="0" bIns="0" rtlCol="0"/>
          <a:lstStyle/>
          <a:p>
            <a:endParaRPr/>
          </a:p>
        </p:txBody>
      </p:sp>
      <p:sp>
        <p:nvSpPr>
          <p:cNvPr id="48" name="object 48"/>
          <p:cNvSpPr/>
          <p:nvPr/>
        </p:nvSpPr>
        <p:spPr>
          <a:xfrm>
            <a:off x="4864608" y="4599431"/>
            <a:ext cx="104775" cy="0"/>
          </a:xfrm>
          <a:custGeom>
            <a:avLst/>
            <a:gdLst/>
            <a:ahLst/>
            <a:cxnLst/>
            <a:rect l="l" t="t" r="r" b="b"/>
            <a:pathLst>
              <a:path w="104775">
                <a:moveTo>
                  <a:pt x="0" y="0"/>
                </a:moveTo>
                <a:lnTo>
                  <a:pt x="104520" y="0"/>
                </a:lnTo>
              </a:path>
            </a:pathLst>
          </a:custGeom>
          <a:ln w="18304">
            <a:solidFill>
              <a:srgbClr val="4178BD"/>
            </a:solidFill>
          </a:ln>
        </p:spPr>
        <p:txBody>
          <a:bodyPr wrap="square" lIns="0" tIns="0" rIns="0" bIns="0" rtlCol="0"/>
          <a:lstStyle/>
          <a:p>
            <a:endParaRPr/>
          </a:p>
        </p:txBody>
      </p:sp>
      <p:sp>
        <p:nvSpPr>
          <p:cNvPr id="49" name="object 49"/>
          <p:cNvSpPr/>
          <p:nvPr/>
        </p:nvSpPr>
        <p:spPr>
          <a:xfrm>
            <a:off x="5330952" y="3502151"/>
            <a:ext cx="416051" cy="352044"/>
          </a:xfrm>
          <a:prstGeom prst="rect">
            <a:avLst/>
          </a:prstGeom>
          <a:blipFill>
            <a:blip r:embed="rId4" cstate="print"/>
            <a:stretch>
              <a:fillRect/>
            </a:stretch>
          </a:blipFill>
        </p:spPr>
        <p:txBody>
          <a:bodyPr wrap="square" lIns="0" tIns="0" rIns="0" bIns="0" rtlCol="0"/>
          <a:lstStyle/>
          <a:p>
            <a:endParaRPr/>
          </a:p>
        </p:txBody>
      </p:sp>
      <p:sp>
        <p:nvSpPr>
          <p:cNvPr id="50" name="object 50"/>
          <p:cNvSpPr/>
          <p:nvPr/>
        </p:nvSpPr>
        <p:spPr>
          <a:xfrm>
            <a:off x="5394959" y="3538727"/>
            <a:ext cx="292735" cy="228600"/>
          </a:xfrm>
          <a:custGeom>
            <a:avLst/>
            <a:gdLst/>
            <a:ahLst/>
            <a:cxnLst/>
            <a:rect l="l" t="t" r="r" b="b"/>
            <a:pathLst>
              <a:path w="292735" h="228600">
                <a:moveTo>
                  <a:pt x="0" y="38100"/>
                </a:moveTo>
                <a:lnTo>
                  <a:pt x="2988" y="23252"/>
                </a:lnTo>
                <a:lnTo>
                  <a:pt x="11144" y="11144"/>
                </a:lnTo>
                <a:lnTo>
                  <a:pt x="23252" y="2988"/>
                </a:lnTo>
                <a:lnTo>
                  <a:pt x="38100" y="0"/>
                </a:lnTo>
                <a:lnTo>
                  <a:pt x="254507" y="0"/>
                </a:lnTo>
                <a:lnTo>
                  <a:pt x="269355" y="2988"/>
                </a:lnTo>
                <a:lnTo>
                  <a:pt x="281463" y="11144"/>
                </a:lnTo>
                <a:lnTo>
                  <a:pt x="289619" y="23252"/>
                </a:lnTo>
                <a:lnTo>
                  <a:pt x="292607" y="38100"/>
                </a:lnTo>
                <a:lnTo>
                  <a:pt x="292607" y="190500"/>
                </a:lnTo>
                <a:lnTo>
                  <a:pt x="289619" y="205347"/>
                </a:lnTo>
                <a:lnTo>
                  <a:pt x="281463" y="217455"/>
                </a:lnTo>
                <a:lnTo>
                  <a:pt x="269355" y="225611"/>
                </a:lnTo>
                <a:lnTo>
                  <a:pt x="254507" y="228600"/>
                </a:lnTo>
                <a:lnTo>
                  <a:pt x="38100" y="228600"/>
                </a:lnTo>
                <a:lnTo>
                  <a:pt x="23252" y="225611"/>
                </a:lnTo>
                <a:lnTo>
                  <a:pt x="11144" y="217455"/>
                </a:lnTo>
                <a:lnTo>
                  <a:pt x="2988" y="205347"/>
                </a:lnTo>
                <a:lnTo>
                  <a:pt x="0" y="190500"/>
                </a:lnTo>
                <a:lnTo>
                  <a:pt x="0" y="38100"/>
                </a:lnTo>
                <a:close/>
              </a:path>
            </a:pathLst>
          </a:custGeom>
          <a:ln w="18304">
            <a:solidFill>
              <a:srgbClr val="3B75BC"/>
            </a:solidFill>
          </a:ln>
        </p:spPr>
        <p:txBody>
          <a:bodyPr wrap="square" lIns="0" tIns="0" rIns="0" bIns="0" rtlCol="0"/>
          <a:lstStyle/>
          <a:p>
            <a:endParaRPr/>
          </a:p>
        </p:txBody>
      </p:sp>
      <p:sp>
        <p:nvSpPr>
          <p:cNvPr id="51" name="object 51"/>
          <p:cNvSpPr/>
          <p:nvPr/>
        </p:nvSpPr>
        <p:spPr>
          <a:xfrm>
            <a:off x="5385815" y="3785615"/>
            <a:ext cx="45720" cy="45720"/>
          </a:xfrm>
          <a:custGeom>
            <a:avLst/>
            <a:gdLst/>
            <a:ahLst/>
            <a:cxnLst/>
            <a:rect l="l" t="t" r="r" b="b"/>
            <a:pathLst>
              <a:path w="45720" h="45720">
                <a:moveTo>
                  <a:pt x="0" y="45719"/>
                </a:moveTo>
                <a:lnTo>
                  <a:pt x="45720" y="45719"/>
                </a:lnTo>
                <a:lnTo>
                  <a:pt x="45720" y="0"/>
                </a:lnTo>
                <a:lnTo>
                  <a:pt x="0" y="0"/>
                </a:lnTo>
                <a:lnTo>
                  <a:pt x="0" y="45719"/>
                </a:lnTo>
                <a:close/>
              </a:path>
            </a:pathLst>
          </a:custGeom>
          <a:solidFill>
            <a:srgbClr val="4178BD"/>
          </a:solidFill>
        </p:spPr>
        <p:txBody>
          <a:bodyPr wrap="square" lIns="0" tIns="0" rIns="0" bIns="0" rtlCol="0"/>
          <a:lstStyle/>
          <a:p>
            <a:endParaRPr/>
          </a:p>
        </p:txBody>
      </p:sp>
      <p:sp>
        <p:nvSpPr>
          <p:cNvPr id="52" name="object 52"/>
          <p:cNvSpPr/>
          <p:nvPr/>
        </p:nvSpPr>
        <p:spPr>
          <a:xfrm>
            <a:off x="5458967" y="3785615"/>
            <a:ext cx="55244" cy="45720"/>
          </a:xfrm>
          <a:custGeom>
            <a:avLst/>
            <a:gdLst/>
            <a:ahLst/>
            <a:cxnLst/>
            <a:rect l="l" t="t" r="r" b="b"/>
            <a:pathLst>
              <a:path w="55245" h="45720">
                <a:moveTo>
                  <a:pt x="0" y="45719"/>
                </a:moveTo>
                <a:lnTo>
                  <a:pt x="54863" y="45719"/>
                </a:lnTo>
                <a:lnTo>
                  <a:pt x="54863" y="0"/>
                </a:lnTo>
                <a:lnTo>
                  <a:pt x="0" y="0"/>
                </a:lnTo>
                <a:lnTo>
                  <a:pt x="0" y="45719"/>
                </a:lnTo>
                <a:close/>
              </a:path>
            </a:pathLst>
          </a:custGeom>
          <a:solidFill>
            <a:srgbClr val="4178BD"/>
          </a:solidFill>
        </p:spPr>
        <p:txBody>
          <a:bodyPr wrap="square" lIns="0" tIns="0" rIns="0" bIns="0" rtlCol="0"/>
          <a:lstStyle/>
          <a:p>
            <a:endParaRPr/>
          </a:p>
        </p:txBody>
      </p:sp>
      <p:sp>
        <p:nvSpPr>
          <p:cNvPr id="53" name="object 53"/>
          <p:cNvSpPr/>
          <p:nvPr/>
        </p:nvSpPr>
        <p:spPr>
          <a:xfrm>
            <a:off x="5541264" y="3785615"/>
            <a:ext cx="55244" cy="45720"/>
          </a:xfrm>
          <a:custGeom>
            <a:avLst/>
            <a:gdLst/>
            <a:ahLst/>
            <a:cxnLst/>
            <a:rect l="l" t="t" r="r" b="b"/>
            <a:pathLst>
              <a:path w="55245" h="45720">
                <a:moveTo>
                  <a:pt x="0" y="45719"/>
                </a:moveTo>
                <a:lnTo>
                  <a:pt x="54863" y="45719"/>
                </a:lnTo>
                <a:lnTo>
                  <a:pt x="54863" y="0"/>
                </a:lnTo>
                <a:lnTo>
                  <a:pt x="0" y="0"/>
                </a:lnTo>
                <a:lnTo>
                  <a:pt x="0" y="45719"/>
                </a:lnTo>
                <a:close/>
              </a:path>
            </a:pathLst>
          </a:custGeom>
          <a:solidFill>
            <a:srgbClr val="4178BD"/>
          </a:solidFill>
        </p:spPr>
        <p:txBody>
          <a:bodyPr wrap="square" lIns="0" tIns="0" rIns="0" bIns="0" rtlCol="0"/>
          <a:lstStyle/>
          <a:p>
            <a:endParaRPr/>
          </a:p>
        </p:txBody>
      </p:sp>
      <p:sp>
        <p:nvSpPr>
          <p:cNvPr id="54" name="object 54"/>
          <p:cNvSpPr/>
          <p:nvPr/>
        </p:nvSpPr>
        <p:spPr>
          <a:xfrm>
            <a:off x="5431535" y="3813047"/>
            <a:ext cx="104775" cy="0"/>
          </a:xfrm>
          <a:custGeom>
            <a:avLst/>
            <a:gdLst/>
            <a:ahLst/>
            <a:cxnLst/>
            <a:rect l="l" t="t" r="r" b="b"/>
            <a:pathLst>
              <a:path w="104775">
                <a:moveTo>
                  <a:pt x="0" y="0"/>
                </a:moveTo>
                <a:lnTo>
                  <a:pt x="104521" y="0"/>
                </a:lnTo>
              </a:path>
            </a:pathLst>
          </a:custGeom>
          <a:ln w="18304">
            <a:solidFill>
              <a:srgbClr val="4178BD"/>
            </a:solidFill>
          </a:ln>
        </p:spPr>
        <p:txBody>
          <a:bodyPr wrap="square" lIns="0" tIns="0" rIns="0" bIns="0" rtlCol="0"/>
          <a:lstStyle/>
          <a:p>
            <a:endParaRPr/>
          </a:p>
        </p:txBody>
      </p:sp>
      <p:sp>
        <p:nvSpPr>
          <p:cNvPr id="55" name="object 55"/>
          <p:cNvSpPr/>
          <p:nvPr/>
        </p:nvSpPr>
        <p:spPr>
          <a:xfrm>
            <a:off x="5961888" y="3502151"/>
            <a:ext cx="416051" cy="352044"/>
          </a:xfrm>
          <a:prstGeom prst="rect">
            <a:avLst/>
          </a:prstGeom>
          <a:blipFill>
            <a:blip r:embed="rId4" cstate="print"/>
            <a:stretch>
              <a:fillRect/>
            </a:stretch>
          </a:blipFill>
        </p:spPr>
        <p:txBody>
          <a:bodyPr wrap="square" lIns="0" tIns="0" rIns="0" bIns="0" rtlCol="0"/>
          <a:lstStyle/>
          <a:p>
            <a:endParaRPr/>
          </a:p>
        </p:txBody>
      </p:sp>
      <p:sp>
        <p:nvSpPr>
          <p:cNvPr id="56" name="object 56"/>
          <p:cNvSpPr/>
          <p:nvPr/>
        </p:nvSpPr>
        <p:spPr>
          <a:xfrm>
            <a:off x="6025896" y="3538727"/>
            <a:ext cx="292735" cy="228600"/>
          </a:xfrm>
          <a:custGeom>
            <a:avLst/>
            <a:gdLst/>
            <a:ahLst/>
            <a:cxnLst/>
            <a:rect l="l" t="t" r="r" b="b"/>
            <a:pathLst>
              <a:path w="292735" h="228600">
                <a:moveTo>
                  <a:pt x="0" y="38100"/>
                </a:moveTo>
                <a:lnTo>
                  <a:pt x="2988" y="23252"/>
                </a:lnTo>
                <a:lnTo>
                  <a:pt x="11144" y="11144"/>
                </a:lnTo>
                <a:lnTo>
                  <a:pt x="23252" y="2988"/>
                </a:lnTo>
                <a:lnTo>
                  <a:pt x="38100" y="0"/>
                </a:lnTo>
                <a:lnTo>
                  <a:pt x="254507" y="0"/>
                </a:lnTo>
                <a:lnTo>
                  <a:pt x="269355" y="2988"/>
                </a:lnTo>
                <a:lnTo>
                  <a:pt x="281463" y="11144"/>
                </a:lnTo>
                <a:lnTo>
                  <a:pt x="289619" y="23252"/>
                </a:lnTo>
                <a:lnTo>
                  <a:pt x="292607" y="38100"/>
                </a:lnTo>
                <a:lnTo>
                  <a:pt x="292607" y="190500"/>
                </a:lnTo>
                <a:lnTo>
                  <a:pt x="289619" y="205347"/>
                </a:lnTo>
                <a:lnTo>
                  <a:pt x="281463" y="217455"/>
                </a:lnTo>
                <a:lnTo>
                  <a:pt x="269355" y="225611"/>
                </a:lnTo>
                <a:lnTo>
                  <a:pt x="254507" y="228600"/>
                </a:lnTo>
                <a:lnTo>
                  <a:pt x="38100" y="228600"/>
                </a:lnTo>
                <a:lnTo>
                  <a:pt x="23252" y="225611"/>
                </a:lnTo>
                <a:lnTo>
                  <a:pt x="11144" y="217455"/>
                </a:lnTo>
                <a:lnTo>
                  <a:pt x="2988" y="205347"/>
                </a:lnTo>
                <a:lnTo>
                  <a:pt x="0" y="190500"/>
                </a:lnTo>
                <a:lnTo>
                  <a:pt x="0" y="38100"/>
                </a:lnTo>
                <a:close/>
              </a:path>
            </a:pathLst>
          </a:custGeom>
          <a:ln w="18304">
            <a:solidFill>
              <a:srgbClr val="3B75BC"/>
            </a:solidFill>
          </a:ln>
        </p:spPr>
        <p:txBody>
          <a:bodyPr wrap="square" lIns="0" tIns="0" rIns="0" bIns="0" rtlCol="0"/>
          <a:lstStyle/>
          <a:p>
            <a:endParaRPr/>
          </a:p>
        </p:txBody>
      </p:sp>
      <p:sp>
        <p:nvSpPr>
          <p:cNvPr id="57" name="object 57"/>
          <p:cNvSpPr/>
          <p:nvPr/>
        </p:nvSpPr>
        <p:spPr>
          <a:xfrm>
            <a:off x="6016752" y="3794761"/>
            <a:ext cx="55244" cy="36830"/>
          </a:xfrm>
          <a:custGeom>
            <a:avLst/>
            <a:gdLst/>
            <a:ahLst/>
            <a:cxnLst/>
            <a:rect l="l" t="t" r="r" b="b"/>
            <a:pathLst>
              <a:path w="55245" h="36829">
                <a:moveTo>
                  <a:pt x="0" y="36574"/>
                </a:moveTo>
                <a:lnTo>
                  <a:pt x="54863" y="36574"/>
                </a:lnTo>
                <a:lnTo>
                  <a:pt x="54863" y="0"/>
                </a:lnTo>
                <a:lnTo>
                  <a:pt x="0" y="0"/>
                </a:lnTo>
                <a:lnTo>
                  <a:pt x="0" y="36574"/>
                </a:lnTo>
                <a:close/>
              </a:path>
            </a:pathLst>
          </a:custGeom>
          <a:solidFill>
            <a:srgbClr val="4178BD"/>
          </a:solidFill>
        </p:spPr>
        <p:txBody>
          <a:bodyPr wrap="square" lIns="0" tIns="0" rIns="0" bIns="0" rtlCol="0"/>
          <a:lstStyle/>
          <a:p>
            <a:endParaRPr/>
          </a:p>
        </p:txBody>
      </p:sp>
      <p:sp>
        <p:nvSpPr>
          <p:cNvPr id="58" name="object 58"/>
          <p:cNvSpPr/>
          <p:nvPr/>
        </p:nvSpPr>
        <p:spPr>
          <a:xfrm>
            <a:off x="6099047" y="3794761"/>
            <a:ext cx="55244" cy="36830"/>
          </a:xfrm>
          <a:custGeom>
            <a:avLst/>
            <a:gdLst/>
            <a:ahLst/>
            <a:cxnLst/>
            <a:rect l="l" t="t" r="r" b="b"/>
            <a:pathLst>
              <a:path w="55245" h="36829">
                <a:moveTo>
                  <a:pt x="0" y="36574"/>
                </a:moveTo>
                <a:lnTo>
                  <a:pt x="54863" y="36574"/>
                </a:lnTo>
                <a:lnTo>
                  <a:pt x="54863" y="0"/>
                </a:lnTo>
                <a:lnTo>
                  <a:pt x="0" y="0"/>
                </a:lnTo>
                <a:lnTo>
                  <a:pt x="0" y="36574"/>
                </a:lnTo>
                <a:close/>
              </a:path>
            </a:pathLst>
          </a:custGeom>
          <a:solidFill>
            <a:srgbClr val="4178BD"/>
          </a:solidFill>
        </p:spPr>
        <p:txBody>
          <a:bodyPr wrap="square" lIns="0" tIns="0" rIns="0" bIns="0" rtlCol="0"/>
          <a:lstStyle/>
          <a:p>
            <a:endParaRPr/>
          </a:p>
        </p:txBody>
      </p:sp>
      <p:sp>
        <p:nvSpPr>
          <p:cNvPr id="59" name="object 59"/>
          <p:cNvSpPr/>
          <p:nvPr/>
        </p:nvSpPr>
        <p:spPr>
          <a:xfrm>
            <a:off x="6181344" y="3794761"/>
            <a:ext cx="45720" cy="36830"/>
          </a:xfrm>
          <a:custGeom>
            <a:avLst/>
            <a:gdLst/>
            <a:ahLst/>
            <a:cxnLst/>
            <a:rect l="l" t="t" r="r" b="b"/>
            <a:pathLst>
              <a:path w="45720" h="36829">
                <a:moveTo>
                  <a:pt x="0" y="36574"/>
                </a:moveTo>
                <a:lnTo>
                  <a:pt x="45720" y="36574"/>
                </a:lnTo>
                <a:lnTo>
                  <a:pt x="45720" y="0"/>
                </a:lnTo>
                <a:lnTo>
                  <a:pt x="0" y="0"/>
                </a:lnTo>
                <a:lnTo>
                  <a:pt x="0" y="36574"/>
                </a:lnTo>
                <a:close/>
              </a:path>
            </a:pathLst>
          </a:custGeom>
          <a:solidFill>
            <a:srgbClr val="4178BD"/>
          </a:solidFill>
        </p:spPr>
        <p:txBody>
          <a:bodyPr wrap="square" lIns="0" tIns="0" rIns="0" bIns="0" rtlCol="0"/>
          <a:lstStyle/>
          <a:p>
            <a:endParaRPr/>
          </a:p>
        </p:txBody>
      </p:sp>
      <p:sp>
        <p:nvSpPr>
          <p:cNvPr id="60" name="object 60"/>
          <p:cNvSpPr/>
          <p:nvPr/>
        </p:nvSpPr>
        <p:spPr>
          <a:xfrm>
            <a:off x="6071615" y="3813047"/>
            <a:ext cx="104775" cy="0"/>
          </a:xfrm>
          <a:custGeom>
            <a:avLst/>
            <a:gdLst/>
            <a:ahLst/>
            <a:cxnLst/>
            <a:rect l="l" t="t" r="r" b="b"/>
            <a:pathLst>
              <a:path w="104775">
                <a:moveTo>
                  <a:pt x="0" y="0"/>
                </a:moveTo>
                <a:lnTo>
                  <a:pt x="104521" y="0"/>
                </a:lnTo>
              </a:path>
            </a:pathLst>
          </a:custGeom>
          <a:ln w="18304">
            <a:solidFill>
              <a:srgbClr val="4178BD"/>
            </a:solidFill>
          </a:ln>
        </p:spPr>
        <p:txBody>
          <a:bodyPr wrap="square" lIns="0" tIns="0" rIns="0" bIns="0" rtlCol="0"/>
          <a:lstStyle/>
          <a:p>
            <a:endParaRPr/>
          </a:p>
        </p:txBody>
      </p:sp>
      <p:sp>
        <p:nvSpPr>
          <p:cNvPr id="61" name="object 61"/>
          <p:cNvSpPr/>
          <p:nvPr/>
        </p:nvSpPr>
        <p:spPr>
          <a:xfrm>
            <a:off x="5605271" y="3977639"/>
            <a:ext cx="832485" cy="622300"/>
          </a:xfrm>
          <a:custGeom>
            <a:avLst/>
            <a:gdLst/>
            <a:ahLst/>
            <a:cxnLst/>
            <a:rect l="l" t="t" r="r" b="b"/>
            <a:pathLst>
              <a:path w="832485" h="622300">
                <a:moveTo>
                  <a:pt x="728599" y="0"/>
                </a:moveTo>
                <a:lnTo>
                  <a:pt x="103504" y="0"/>
                </a:lnTo>
                <a:lnTo>
                  <a:pt x="63222" y="8143"/>
                </a:lnTo>
                <a:lnTo>
                  <a:pt x="30321" y="30351"/>
                </a:lnTo>
                <a:lnTo>
                  <a:pt x="8135" y="63291"/>
                </a:lnTo>
                <a:lnTo>
                  <a:pt x="0" y="103631"/>
                </a:lnTo>
                <a:lnTo>
                  <a:pt x="0" y="518159"/>
                </a:lnTo>
                <a:lnTo>
                  <a:pt x="8135" y="558500"/>
                </a:lnTo>
                <a:lnTo>
                  <a:pt x="30321" y="591440"/>
                </a:lnTo>
                <a:lnTo>
                  <a:pt x="63222" y="613648"/>
                </a:lnTo>
                <a:lnTo>
                  <a:pt x="103504" y="621791"/>
                </a:lnTo>
                <a:lnTo>
                  <a:pt x="728599" y="621791"/>
                </a:lnTo>
                <a:lnTo>
                  <a:pt x="768881" y="613648"/>
                </a:lnTo>
                <a:lnTo>
                  <a:pt x="801782" y="591440"/>
                </a:lnTo>
                <a:lnTo>
                  <a:pt x="823968" y="558500"/>
                </a:lnTo>
                <a:lnTo>
                  <a:pt x="832103" y="518159"/>
                </a:lnTo>
                <a:lnTo>
                  <a:pt x="832103" y="103631"/>
                </a:lnTo>
                <a:lnTo>
                  <a:pt x="823968" y="63291"/>
                </a:lnTo>
                <a:lnTo>
                  <a:pt x="801782" y="30351"/>
                </a:lnTo>
                <a:lnTo>
                  <a:pt x="768881" y="8143"/>
                </a:lnTo>
                <a:lnTo>
                  <a:pt x="728599" y="0"/>
                </a:lnTo>
                <a:close/>
              </a:path>
            </a:pathLst>
          </a:custGeom>
          <a:solidFill>
            <a:srgbClr val="B3C8E4"/>
          </a:solidFill>
        </p:spPr>
        <p:txBody>
          <a:bodyPr wrap="square" lIns="0" tIns="0" rIns="0" bIns="0" rtlCol="0"/>
          <a:lstStyle/>
          <a:p>
            <a:endParaRPr/>
          </a:p>
        </p:txBody>
      </p:sp>
      <p:sp>
        <p:nvSpPr>
          <p:cNvPr id="62" name="object 62"/>
          <p:cNvSpPr/>
          <p:nvPr/>
        </p:nvSpPr>
        <p:spPr>
          <a:xfrm>
            <a:off x="5605271" y="3977639"/>
            <a:ext cx="832485" cy="622300"/>
          </a:xfrm>
          <a:custGeom>
            <a:avLst/>
            <a:gdLst/>
            <a:ahLst/>
            <a:cxnLst/>
            <a:rect l="l" t="t" r="r" b="b"/>
            <a:pathLst>
              <a:path w="832485" h="622300">
                <a:moveTo>
                  <a:pt x="0" y="103631"/>
                </a:moveTo>
                <a:lnTo>
                  <a:pt x="8135" y="63291"/>
                </a:lnTo>
                <a:lnTo>
                  <a:pt x="30321" y="30351"/>
                </a:lnTo>
                <a:lnTo>
                  <a:pt x="63222" y="8143"/>
                </a:lnTo>
                <a:lnTo>
                  <a:pt x="103504" y="0"/>
                </a:lnTo>
                <a:lnTo>
                  <a:pt x="728599" y="0"/>
                </a:lnTo>
                <a:lnTo>
                  <a:pt x="768881" y="8143"/>
                </a:lnTo>
                <a:lnTo>
                  <a:pt x="801782" y="30351"/>
                </a:lnTo>
                <a:lnTo>
                  <a:pt x="823968" y="63291"/>
                </a:lnTo>
                <a:lnTo>
                  <a:pt x="832103" y="103631"/>
                </a:lnTo>
                <a:lnTo>
                  <a:pt x="832103" y="518159"/>
                </a:lnTo>
                <a:lnTo>
                  <a:pt x="823968" y="558500"/>
                </a:lnTo>
                <a:lnTo>
                  <a:pt x="801782" y="591440"/>
                </a:lnTo>
                <a:lnTo>
                  <a:pt x="768881" y="613648"/>
                </a:lnTo>
                <a:lnTo>
                  <a:pt x="728599" y="621791"/>
                </a:lnTo>
                <a:lnTo>
                  <a:pt x="103504" y="621791"/>
                </a:lnTo>
                <a:lnTo>
                  <a:pt x="63222" y="613648"/>
                </a:lnTo>
                <a:lnTo>
                  <a:pt x="30321" y="591440"/>
                </a:lnTo>
                <a:lnTo>
                  <a:pt x="8135" y="558500"/>
                </a:lnTo>
                <a:lnTo>
                  <a:pt x="0" y="518159"/>
                </a:lnTo>
                <a:lnTo>
                  <a:pt x="0" y="103631"/>
                </a:lnTo>
                <a:close/>
              </a:path>
            </a:pathLst>
          </a:custGeom>
          <a:ln w="18304">
            <a:solidFill>
              <a:srgbClr val="3B75BC"/>
            </a:solidFill>
          </a:ln>
        </p:spPr>
        <p:txBody>
          <a:bodyPr wrap="square" lIns="0" tIns="0" rIns="0" bIns="0" rtlCol="0"/>
          <a:lstStyle/>
          <a:p>
            <a:endParaRPr/>
          </a:p>
        </p:txBody>
      </p:sp>
      <p:sp>
        <p:nvSpPr>
          <p:cNvPr id="63" name="object 63"/>
          <p:cNvSpPr/>
          <p:nvPr/>
        </p:nvSpPr>
        <p:spPr>
          <a:xfrm>
            <a:off x="5614415" y="4270247"/>
            <a:ext cx="406908" cy="361188"/>
          </a:xfrm>
          <a:prstGeom prst="rect">
            <a:avLst/>
          </a:prstGeom>
          <a:blipFill>
            <a:blip cstate="print"/>
            <a:stretch>
              <a:fillRect/>
            </a:stretch>
          </a:blipFill>
        </p:spPr>
        <p:txBody>
          <a:bodyPr wrap="square" lIns="0" tIns="0" rIns="0" bIns="0" rtlCol="0"/>
          <a:lstStyle/>
          <a:p>
            <a:endParaRPr/>
          </a:p>
        </p:txBody>
      </p:sp>
      <p:sp>
        <p:nvSpPr>
          <p:cNvPr id="64" name="object 64"/>
          <p:cNvSpPr/>
          <p:nvPr/>
        </p:nvSpPr>
        <p:spPr>
          <a:xfrm>
            <a:off x="5678423" y="4306823"/>
            <a:ext cx="283845" cy="238125"/>
          </a:xfrm>
          <a:custGeom>
            <a:avLst/>
            <a:gdLst/>
            <a:ahLst/>
            <a:cxnLst/>
            <a:rect l="l" t="t" r="r" b="b"/>
            <a:pathLst>
              <a:path w="283845" h="238125">
                <a:moveTo>
                  <a:pt x="0" y="39624"/>
                </a:moveTo>
                <a:lnTo>
                  <a:pt x="3119" y="24201"/>
                </a:lnTo>
                <a:lnTo>
                  <a:pt x="11620" y="11606"/>
                </a:lnTo>
                <a:lnTo>
                  <a:pt x="24217" y="3114"/>
                </a:lnTo>
                <a:lnTo>
                  <a:pt x="39624" y="0"/>
                </a:lnTo>
                <a:lnTo>
                  <a:pt x="243839" y="0"/>
                </a:lnTo>
                <a:lnTo>
                  <a:pt x="259246" y="3114"/>
                </a:lnTo>
                <a:lnTo>
                  <a:pt x="271843" y="11606"/>
                </a:lnTo>
                <a:lnTo>
                  <a:pt x="280344" y="24201"/>
                </a:lnTo>
                <a:lnTo>
                  <a:pt x="283463" y="39624"/>
                </a:lnTo>
                <a:lnTo>
                  <a:pt x="283463" y="198120"/>
                </a:lnTo>
                <a:lnTo>
                  <a:pt x="280344" y="213542"/>
                </a:lnTo>
                <a:lnTo>
                  <a:pt x="271843" y="226137"/>
                </a:lnTo>
                <a:lnTo>
                  <a:pt x="259246" y="234629"/>
                </a:lnTo>
                <a:lnTo>
                  <a:pt x="243839" y="237744"/>
                </a:lnTo>
                <a:lnTo>
                  <a:pt x="39624" y="237744"/>
                </a:lnTo>
                <a:lnTo>
                  <a:pt x="24217" y="234629"/>
                </a:lnTo>
                <a:lnTo>
                  <a:pt x="11620" y="226137"/>
                </a:lnTo>
                <a:lnTo>
                  <a:pt x="3119" y="213542"/>
                </a:lnTo>
                <a:lnTo>
                  <a:pt x="0" y="198120"/>
                </a:lnTo>
                <a:lnTo>
                  <a:pt x="0" y="39624"/>
                </a:lnTo>
                <a:close/>
              </a:path>
            </a:pathLst>
          </a:custGeom>
          <a:ln w="18304">
            <a:solidFill>
              <a:srgbClr val="3B75BC"/>
            </a:solidFill>
          </a:ln>
        </p:spPr>
        <p:txBody>
          <a:bodyPr wrap="square" lIns="0" tIns="0" rIns="0" bIns="0" rtlCol="0"/>
          <a:lstStyle/>
          <a:p>
            <a:endParaRPr/>
          </a:p>
        </p:txBody>
      </p:sp>
      <p:sp>
        <p:nvSpPr>
          <p:cNvPr id="65" name="object 65"/>
          <p:cNvSpPr/>
          <p:nvPr/>
        </p:nvSpPr>
        <p:spPr>
          <a:xfrm>
            <a:off x="5614415" y="3986783"/>
            <a:ext cx="406908" cy="352044"/>
          </a:xfrm>
          <a:prstGeom prst="rect">
            <a:avLst/>
          </a:prstGeom>
          <a:blipFill>
            <a:blip cstate="print"/>
            <a:stretch>
              <a:fillRect/>
            </a:stretch>
          </a:blipFill>
        </p:spPr>
        <p:txBody>
          <a:bodyPr wrap="square" lIns="0" tIns="0" rIns="0" bIns="0" rtlCol="0"/>
          <a:lstStyle/>
          <a:p>
            <a:endParaRPr/>
          </a:p>
        </p:txBody>
      </p:sp>
      <p:sp>
        <p:nvSpPr>
          <p:cNvPr id="66" name="object 66"/>
          <p:cNvSpPr/>
          <p:nvPr/>
        </p:nvSpPr>
        <p:spPr>
          <a:xfrm>
            <a:off x="5678423" y="4023359"/>
            <a:ext cx="283845" cy="228600"/>
          </a:xfrm>
          <a:custGeom>
            <a:avLst/>
            <a:gdLst/>
            <a:ahLst/>
            <a:cxnLst/>
            <a:rect l="l" t="t" r="r" b="b"/>
            <a:pathLst>
              <a:path w="283845" h="228600">
                <a:moveTo>
                  <a:pt x="0" y="38100"/>
                </a:moveTo>
                <a:lnTo>
                  <a:pt x="2988" y="23268"/>
                </a:lnTo>
                <a:lnTo>
                  <a:pt x="11144" y="11158"/>
                </a:lnTo>
                <a:lnTo>
                  <a:pt x="23252" y="2993"/>
                </a:lnTo>
                <a:lnTo>
                  <a:pt x="38100" y="0"/>
                </a:lnTo>
                <a:lnTo>
                  <a:pt x="245363" y="0"/>
                </a:lnTo>
                <a:lnTo>
                  <a:pt x="260211" y="2993"/>
                </a:lnTo>
                <a:lnTo>
                  <a:pt x="272319" y="11158"/>
                </a:lnTo>
                <a:lnTo>
                  <a:pt x="280475" y="23268"/>
                </a:lnTo>
                <a:lnTo>
                  <a:pt x="283463" y="38100"/>
                </a:lnTo>
                <a:lnTo>
                  <a:pt x="283463" y="190500"/>
                </a:lnTo>
                <a:lnTo>
                  <a:pt x="280475" y="205331"/>
                </a:lnTo>
                <a:lnTo>
                  <a:pt x="272319" y="217441"/>
                </a:lnTo>
                <a:lnTo>
                  <a:pt x="260211" y="225606"/>
                </a:lnTo>
                <a:lnTo>
                  <a:pt x="245363" y="228600"/>
                </a:lnTo>
                <a:lnTo>
                  <a:pt x="38100" y="228600"/>
                </a:lnTo>
                <a:lnTo>
                  <a:pt x="23252" y="225606"/>
                </a:lnTo>
                <a:lnTo>
                  <a:pt x="11144" y="217441"/>
                </a:lnTo>
                <a:lnTo>
                  <a:pt x="2988" y="205331"/>
                </a:lnTo>
                <a:lnTo>
                  <a:pt x="0" y="190500"/>
                </a:lnTo>
                <a:lnTo>
                  <a:pt x="0" y="38100"/>
                </a:lnTo>
                <a:close/>
              </a:path>
            </a:pathLst>
          </a:custGeom>
          <a:ln w="18304">
            <a:solidFill>
              <a:srgbClr val="3B75BC"/>
            </a:solidFill>
          </a:ln>
        </p:spPr>
        <p:txBody>
          <a:bodyPr wrap="square" lIns="0" tIns="0" rIns="0" bIns="0" rtlCol="0"/>
          <a:lstStyle/>
          <a:p>
            <a:endParaRPr/>
          </a:p>
        </p:txBody>
      </p:sp>
      <p:sp>
        <p:nvSpPr>
          <p:cNvPr id="67" name="object 67"/>
          <p:cNvSpPr/>
          <p:nvPr/>
        </p:nvSpPr>
        <p:spPr>
          <a:xfrm>
            <a:off x="6007608" y="3986783"/>
            <a:ext cx="416051" cy="352044"/>
          </a:xfrm>
          <a:prstGeom prst="rect">
            <a:avLst/>
          </a:prstGeom>
          <a:blipFill>
            <a:blip r:embed="rId4" cstate="print"/>
            <a:stretch>
              <a:fillRect/>
            </a:stretch>
          </a:blipFill>
        </p:spPr>
        <p:txBody>
          <a:bodyPr wrap="square" lIns="0" tIns="0" rIns="0" bIns="0" rtlCol="0"/>
          <a:lstStyle/>
          <a:p>
            <a:endParaRPr/>
          </a:p>
        </p:txBody>
      </p:sp>
      <p:sp>
        <p:nvSpPr>
          <p:cNvPr id="68" name="object 68"/>
          <p:cNvSpPr/>
          <p:nvPr/>
        </p:nvSpPr>
        <p:spPr>
          <a:xfrm>
            <a:off x="6071615" y="4023359"/>
            <a:ext cx="292735" cy="228600"/>
          </a:xfrm>
          <a:custGeom>
            <a:avLst/>
            <a:gdLst/>
            <a:ahLst/>
            <a:cxnLst/>
            <a:rect l="l" t="t" r="r" b="b"/>
            <a:pathLst>
              <a:path w="292735" h="228600">
                <a:moveTo>
                  <a:pt x="0" y="38100"/>
                </a:moveTo>
                <a:lnTo>
                  <a:pt x="2988" y="23268"/>
                </a:lnTo>
                <a:lnTo>
                  <a:pt x="11144" y="11158"/>
                </a:lnTo>
                <a:lnTo>
                  <a:pt x="23252" y="2993"/>
                </a:lnTo>
                <a:lnTo>
                  <a:pt x="38100" y="0"/>
                </a:lnTo>
                <a:lnTo>
                  <a:pt x="254508" y="0"/>
                </a:lnTo>
                <a:lnTo>
                  <a:pt x="269355" y="2993"/>
                </a:lnTo>
                <a:lnTo>
                  <a:pt x="281463" y="11158"/>
                </a:lnTo>
                <a:lnTo>
                  <a:pt x="289619" y="23268"/>
                </a:lnTo>
                <a:lnTo>
                  <a:pt x="292608" y="38100"/>
                </a:lnTo>
                <a:lnTo>
                  <a:pt x="292608" y="190500"/>
                </a:lnTo>
                <a:lnTo>
                  <a:pt x="289619" y="205331"/>
                </a:lnTo>
                <a:lnTo>
                  <a:pt x="281463" y="217441"/>
                </a:lnTo>
                <a:lnTo>
                  <a:pt x="269355" y="225606"/>
                </a:lnTo>
                <a:lnTo>
                  <a:pt x="254508" y="228600"/>
                </a:lnTo>
                <a:lnTo>
                  <a:pt x="38100" y="228600"/>
                </a:lnTo>
                <a:lnTo>
                  <a:pt x="23252" y="225606"/>
                </a:lnTo>
                <a:lnTo>
                  <a:pt x="11144" y="217441"/>
                </a:lnTo>
                <a:lnTo>
                  <a:pt x="2988" y="205331"/>
                </a:lnTo>
                <a:lnTo>
                  <a:pt x="0" y="190500"/>
                </a:lnTo>
                <a:lnTo>
                  <a:pt x="0" y="38100"/>
                </a:lnTo>
                <a:close/>
              </a:path>
            </a:pathLst>
          </a:custGeom>
          <a:ln w="18304">
            <a:solidFill>
              <a:srgbClr val="3B75BC"/>
            </a:solidFill>
          </a:ln>
        </p:spPr>
        <p:txBody>
          <a:bodyPr wrap="square" lIns="0" tIns="0" rIns="0" bIns="0" rtlCol="0"/>
          <a:lstStyle/>
          <a:p>
            <a:endParaRPr/>
          </a:p>
        </p:txBody>
      </p:sp>
      <p:sp>
        <p:nvSpPr>
          <p:cNvPr id="69" name="object 69"/>
          <p:cNvSpPr/>
          <p:nvPr/>
        </p:nvSpPr>
        <p:spPr>
          <a:xfrm>
            <a:off x="5961888" y="4133087"/>
            <a:ext cx="105410" cy="1270"/>
          </a:xfrm>
          <a:custGeom>
            <a:avLst/>
            <a:gdLst/>
            <a:ahLst/>
            <a:cxnLst/>
            <a:rect l="l" t="t" r="r" b="b"/>
            <a:pathLst>
              <a:path w="105410" h="1270">
                <a:moveTo>
                  <a:pt x="-9152" y="533"/>
                </a:moveTo>
                <a:lnTo>
                  <a:pt x="114054" y="533"/>
                </a:lnTo>
              </a:path>
            </a:pathLst>
          </a:custGeom>
          <a:ln w="19371">
            <a:solidFill>
              <a:srgbClr val="3B75BC"/>
            </a:solidFill>
          </a:ln>
        </p:spPr>
        <p:txBody>
          <a:bodyPr wrap="square" lIns="0" tIns="0" rIns="0" bIns="0" rtlCol="0"/>
          <a:lstStyle/>
          <a:p>
            <a:endParaRPr/>
          </a:p>
        </p:txBody>
      </p:sp>
      <p:sp>
        <p:nvSpPr>
          <p:cNvPr id="70" name="object 70"/>
          <p:cNvSpPr/>
          <p:nvPr/>
        </p:nvSpPr>
        <p:spPr>
          <a:xfrm>
            <a:off x="5961888" y="4425695"/>
            <a:ext cx="102870" cy="1905"/>
          </a:xfrm>
          <a:custGeom>
            <a:avLst/>
            <a:gdLst/>
            <a:ahLst/>
            <a:cxnLst/>
            <a:rect l="l" t="t" r="r" b="b"/>
            <a:pathLst>
              <a:path w="102870" h="1904">
                <a:moveTo>
                  <a:pt x="0" y="0"/>
                </a:moveTo>
                <a:lnTo>
                  <a:pt x="102362" y="1473"/>
                </a:lnTo>
              </a:path>
            </a:pathLst>
          </a:custGeom>
          <a:ln w="18304">
            <a:solidFill>
              <a:srgbClr val="4178BD"/>
            </a:solidFill>
          </a:ln>
        </p:spPr>
        <p:txBody>
          <a:bodyPr wrap="square" lIns="0" tIns="0" rIns="0" bIns="0" rtlCol="0"/>
          <a:lstStyle/>
          <a:p>
            <a:endParaRPr/>
          </a:p>
        </p:txBody>
      </p:sp>
      <p:sp>
        <p:nvSpPr>
          <p:cNvPr id="71" name="object 71"/>
          <p:cNvSpPr/>
          <p:nvPr/>
        </p:nvSpPr>
        <p:spPr>
          <a:xfrm>
            <a:off x="5824728" y="4251959"/>
            <a:ext cx="0" cy="57150"/>
          </a:xfrm>
          <a:custGeom>
            <a:avLst/>
            <a:gdLst/>
            <a:ahLst/>
            <a:cxnLst/>
            <a:rect l="l" t="t" r="r" b="b"/>
            <a:pathLst>
              <a:path h="57150">
                <a:moveTo>
                  <a:pt x="0" y="0"/>
                </a:moveTo>
                <a:lnTo>
                  <a:pt x="0" y="57111"/>
                </a:lnTo>
              </a:path>
            </a:pathLst>
          </a:custGeom>
          <a:ln w="18304">
            <a:solidFill>
              <a:srgbClr val="4178BD"/>
            </a:solidFill>
          </a:ln>
        </p:spPr>
        <p:txBody>
          <a:bodyPr wrap="square" lIns="0" tIns="0" rIns="0" bIns="0" rtlCol="0"/>
          <a:lstStyle/>
          <a:p>
            <a:endParaRPr/>
          </a:p>
        </p:txBody>
      </p:sp>
      <p:sp>
        <p:nvSpPr>
          <p:cNvPr id="72" name="object 72"/>
          <p:cNvSpPr/>
          <p:nvPr/>
        </p:nvSpPr>
        <p:spPr>
          <a:xfrm>
            <a:off x="6217920" y="4251959"/>
            <a:ext cx="3175" cy="57785"/>
          </a:xfrm>
          <a:custGeom>
            <a:avLst/>
            <a:gdLst/>
            <a:ahLst/>
            <a:cxnLst/>
            <a:rect l="l" t="t" r="r" b="b"/>
            <a:pathLst>
              <a:path w="3175" h="57785">
                <a:moveTo>
                  <a:pt x="2666" y="0"/>
                </a:moveTo>
                <a:lnTo>
                  <a:pt x="0" y="57518"/>
                </a:lnTo>
              </a:path>
            </a:pathLst>
          </a:custGeom>
          <a:ln w="18304">
            <a:solidFill>
              <a:srgbClr val="4178BD"/>
            </a:solidFill>
          </a:ln>
        </p:spPr>
        <p:txBody>
          <a:bodyPr wrap="square" lIns="0" tIns="0" rIns="0" bIns="0" rtlCol="0"/>
          <a:lstStyle/>
          <a:p>
            <a:endParaRPr/>
          </a:p>
        </p:txBody>
      </p:sp>
      <p:sp>
        <p:nvSpPr>
          <p:cNvPr id="73" name="object 73"/>
          <p:cNvSpPr/>
          <p:nvPr/>
        </p:nvSpPr>
        <p:spPr>
          <a:xfrm>
            <a:off x="5952744" y="4242815"/>
            <a:ext cx="140970" cy="83185"/>
          </a:xfrm>
          <a:custGeom>
            <a:avLst/>
            <a:gdLst/>
            <a:ahLst/>
            <a:cxnLst/>
            <a:rect l="l" t="t" r="r" b="b"/>
            <a:pathLst>
              <a:path w="140970" h="83185">
                <a:moveTo>
                  <a:pt x="0" y="0"/>
                </a:moveTo>
                <a:lnTo>
                  <a:pt x="140842" y="82816"/>
                </a:lnTo>
              </a:path>
            </a:pathLst>
          </a:custGeom>
          <a:ln w="18304">
            <a:solidFill>
              <a:srgbClr val="4178BD"/>
            </a:solidFill>
          </a:ln>
        </p:spPr>
        <p:txBody>
          <a:bodyPr wrap="square" lIns="0" tIns="0" rIns="0" bIns="0" rtlCol="0"/>
          <a:lstStyle/>
          <a:p>
            <a:endParaRPr/>
          </a:p>
        </p:txBody>
      </p:sp>
      <p:sp>
        <p:nvSpPr>
          <p:cNvPr id="74" name="object 74"/>
          <p:cNvSpPr/>
          <p:nvPr/>
        </p:nvSpPr>
        <p:spPr>
          <a:xfrm>
            <a:off x="5952744" y="4242815"/>
            <a:ext cx="137795" cy="85725"/>
          </a:xfrm>
          <a:custGeom>
            <a:avLst/>
            <a:gdLst/>
            <a:ahLst/>
            <a:cxnLst/>
            <a:rect l="l" t="t" r="r" b="b"/>
            <a:pathLst>
              <a:path w="137795" h="85725">
                <a:moveTo>
                  <a:pt x="0" y="85102"/>
                </a:moveTo>
                <a:lnTo>
                  <a:pt x="137413" y="0"/>
                </a:lnTo>
              </a:path>
            </a:pathLst>
          </a:custGeom>
          <a:ln w="18304">
            <a:solidFill>
              <a:srgbClr val="4178BD"/>
            </a:solidFill>
          </a:ln>
        </p:spPr>
        <p:txBody>
          <a:bodyPr wrap="square" lIns="0" tIns="0" rIns="0" bIns="0" rtlCol="0"/>
          <a:lstStyle/>
          <a:p>
            <a:endParaRPr/>
          </a:p>
        </p:txBody>
      </p:sp>
      <p:sp>
        <p:nvSpPr>
          <p:cNvPr id="75" name="object 75"/>
          <p:cNvSpPr/>
          <p:nvPr/>
        </p:nvSpPr>
        <p:spPr>
          <a:xfrm>
            <a:off x="6007608" y="4270247"/>
            <a:ext cx="416051" cy="361188"/>
          </a:xfrm>
          <a:prstGeom prst="rect">
            <a:avLst/>
          </a:prstGeom>
          <a:blipFill>
            <a:blip cstate="print"/>
            <a:stretch>
              <a:fillRect/>
            </a:stretch>
          </a:blipFill>
        </p:spPr>
        <p:txBody>
          <a:bodyPr wrap="square" lIns="0" tIns="0" rIns="0" bIns="0" rtlCol="0"/>
          <a:lstStyle/>
          <a:p>
            <a:endParaRPr/>
          </a:p>
        </p:txBody>
      </p:sp>
      <p:sp>
        <p:nvSpPr>
          <p:cNvPr id="76" name="object 76"/>
          <p:cNvSpPr/>
          <p:nvPr/>
        </p:nvSpPr>
        <p:spPr>
          <a:xfrm>
            <a:off x="6071615" y="4306823"/>
            <a:ext cx="292735" cy="238125"/>
          </a:xfrm>
          <a:custGeom>
            <a:avLst/>
            <a:gdLst/>
            <a:ahLst/>
            <a:cxnLst/>
            <a:rect l="l" t="t" r="r" b="b"/>
            <a:pathLst>
              <a:path w="292735" h="238125">
                <a:moveTo>
                  <a:pt x="0" y="39624"/>
                </a:moveTo>
                <a:lnTo>
                  <a:pt x="3119" y="24201"/>
                </a:lnTo>
                <a:lnTo>
                  <a:pt x="11620" y="11606"/>
                </a:lnTo>
                <a:lnTo>
                  <a:pt x="24217" y="3114"/>
                </a:lnTo>
                <a:lnTo>
                  <a:pt x="39624" y="0"/>
                </a:lnTo>
                <a:lnTo>
                  <a:pt x="252984" y="0"/>
                </a:lnTo>
                <a:lnTo>
                  <a:pt x="268390" y="3114"/>
                </a:lnTo>
                <a:lnTo>
                  <a:pt x="280987" y="11606"/>
                </a:lnTo>
                <a:lnTo>
                  <a:pt x="289488" y="24201"/>
                </a:lnTo>
                <a:lnTo>
                  <a:pt x="292608" y="39624"/>
                </a:lnTo>
                <a:lnTo>
                  <a:pt x="292608" y="198120"/>
                </a:lnTo>
                <a:lnTo>
                  <a:pt x="289488" y="213542"/>
                </a:lnTo>
                <a:lnTo>
                  <a:pt x="280987" y="226137"/>
                </a:lnTo>
                <a:lnTo>
                  <a:pt x="268390" y="234629"/>
                </a:lnTo>
                <a:lnTo>
                  <a:pt x="252984" y="237744"/>
                </a:lnTo>
                <a:lnTo>
                  <a:pt x="39624" y="237744"/>
                </a:lnTo>
                <a:lnTo>
                  <a:pt x="24217" y="234629"/>
                </a:lnTo>
                <a:lnTo>
                  <a:pt x="11620" y="226137"/>
                </a:lnTo>
                <a:lnTo>
                  <a:pt x="3119" y="213542"/>
                </a:lnTo>
                <a:lnTo>
                  <a:pt x="0" y="198120"/>
                </a:lnTo>
                <a:lnTo>
                  <a:pt x="0" y="39624"/>
                </a:lnTo>
                <a:close/>
              </a:path>
            </a:pathLst>
          </a:custGeom>
          <a:ln w="18304">
            <a:solidFill>
              <a:srgbClr val="3B75BC"/>
            </a:solidFill>
          </a:ln>
        </p:spPr>
        <p:txBody>
          <a:bodyPr wrap="square" lIns="0" tIns="0" rIns="0" bIns="0" rtlCol="0"/>
          <a:lstStyle/>
          <a:p>
            <a:endParaRPr/>
          </a:p>
        </p:txBody>
      </p:sp>
      <p:sp>
        <p:nvSpPr>
          <p:cNvPr id="77" name="object 77"/>
          <p:cNvSpPr/>
          <p:nvPr/>
        </p:nvSpPr>
        <p:spPr>
          <a:xfrm>
            <a:off x="7036307" y="2482595"/>
            <a:ext cx="713740" cy="676910"/>
          </a:xfrm>
          <a:custGeom>
            <a:avLst/>
            <a:gdLst/>
            <a:ahLst/>
            <a:cxnLst/>
            <a:rect l="l" t="t" r="r" b="b"/>
            <a:pathLst>
              <a:path w="713740" h="676910">
                <a:moveTo>
                  <a:pt x="0" y="112775"/>
                </a:moveTo>
                <a:lnTo>
                  <a:pt x="8850" y="68901"/>
                </a:lnTo>
                <a:lnTo>
                  <a:pt x="32988" y="33051"/>
                </a:lnTo>
                <a:lnTo>
                  <a:pt x="68794" y="8870"/>
                </a:lnTo>
                <a:lnTo>
                  <a:pt x="112649" y="0"/>
                </a:lnTo>
                <a:lnTo>
                  <a:pt x="600583" y="0"/>
                </a:lnTo>
                <a:lnTo>
                  <a:pt x="644437" y="8870"/>
                </a:lnTo>
                <a:lnTo>
                  <a:pt x="680243" y="33051"/>
                </a:lnTo>
                <a:lnTo>
                  <a:pt x="704381" y="68901"/>
                </a:lnTo>
                <a:lnTo>
                  <a:pt x="713232" y="112775"/>
                </a:lnTo>
                <a:lnTo>
                  <a:pt x="713232" y="563880"/>
                </a:lnTo>
                <a:lnTo>
                  <a:pt x="704381" y="607754"/>
                </a:lnTo>
                <a:lnTo>
                  <a:pt x="680243" y="643604"/>
                </a:lnTo>
                <a:lnTo>
                  <a:pt x="644437" y="667785"/>
                </a:lnTo>
                <a:lnTo>
                  <a:pt x="600583" y="676656"/>
                </a:lnTo>
                <a:lnTo>
                  <a:pt x="112649" y="676656"/>
                </a:lnTo>
                <a:lnTo>
                  <a:pt x="68794" y="667785"/>
                </a:lnTo>
                <a:lnTo>
                  <a:pt x="32988" y="643604"/>
                </a:lnTo>
                <a:lnTo>
                  <a:pt x="8850" y="607754"/>
                </a:lnTo>
                <a:lnTo>
                  <a:pt x="0" y="563880"/>
                </a:lnTo>
                <a:lnTo>
                  <a:pt x="0" y="112775"/>
                </a:lnTo>
                <a:close/>
              </a:path>
            </a:pathLst>
          </a:custGeom>
          <a:ln w="27456">
            <a:solidFill>
              <a:srgbClr val="3B75BC"/>
            </a:solidFill>
          </a:ln>
        </p:spPr>
        <p:txBody>
          <a:bodyPr wrap="square" lIns="0" tIns="0" rIns="0" bIns="0" rtlCol="0"/>
          <a:lstStyle/>
          <a:p>
            <a:endParaRPr/>
          </a:p>
        </p:txBody>
      </p:sp>
      <p:sp>
        <p:nvSpPr>
          <p:cNvPr id="78" name="object 78"/>
          <p:cNvSpPr txBox="1"/>
          <p:nvPr/>
        </p:nvSpPr>
        <p:spPr>
          <a:xfrm>
            <a:off x="7088758" y="2568386"/>
            <a:ext cx="612140" cy="306705"/>
          </a:xfrm>
          <a:prstGeom prst="rect">
            <a:avLst/>
          </a:prstGeom>
        </p:spPr>
        <p:txBody>
          <a:bodyPr vert="horz" wrap="square" lIns="0" tIns="17145" rIns="0" bIns="0" rtlCol="0">
            <a:spAutoFit/>
          </a:bodyPr>
          <a:lstStyle/>
          <a:p>
            <a:pPr marL="4445" algn="ctr">
              <a:lnSpc>
                <a:spcPct val="100000"/>
              </a:lnSpc>
              <a:spcBef>
                <a:spcPts val="135"/>
              </a:spcBef>
            </a:pPr>
            <a:r>
              <a:rPr sz="900" spc="5" dirty="0">
                <a:solidFill>
                  <a:srgbClr val="777677"/>
                </a:solidFill>
                <a:latin typeface="Arial"/>
                <a:cs typeface="Arial"/>
              </a:rPr>
              <a:t>Client</a:t>
            </a:r>
            <a:endParaRPr sz="900">
              <a:latin typeface="Arial"/>
              <a:cs typeface="Arial"/>
            </a:endParaRPr>
          </a:p>
          <a:p>
            <a:pPr algn="ctr">
              <a:lnSpc>
                <a:spcPct val="100000"/>
              </a:lnSpc>
              <a:spcBef>
                <a:spcPts val="5"/>
              </a:spcBef>
            </a:pPr>
            <a:r>
              <a:rPr sz="900" spc="40" dirty="0">
                <a:solidFill>
                  <a:srgbClr val="777677"/>
                </a:solidFill>
                <a:latin typeface="Arial"/>
                <a:cs typeface="Arial"/>
              </a:rPr>
              <a:t>A</a:t>
            </a:r>
            <a:r>
              <a:rPr sz="900" spc="-5" dirty="0">
                <a:solidFill>
                  <a:srgbClr val="777677"/>
                </a:solidFill>
                <a:latin typeface="Arial"/>
                <a:cs typeface="Arial"/>
              </a:rPr>
              <a:t>pp</a:t>
            </a:r>
            <a:r>
              <a:rPr sz="900" spc="10" dirty="0">
                <a:solidFill>
                  <a:srgbClr val="777677"/>
                </a:solidFill>
                <a:latin typeface="Arial"/>
                <a:cs typeface="Arial"/>
              </a:rPr>
              <a:t>li</a:t>
            </a:r>
            <a:r>
              <a:rPr sz="900" spc="45" dirty="0">
                <a:solidFill>
                  <a:srgbClr val="777677"/>
                </a:solidFill>
                <a:latin typeface="Arial"/>
                <a:cs typeface="Arial"/>
              </a:rPr>
              <a:t>c</a:t>
            </a:r>
            <a:r>
              <a:rPr sz="900" spc="-5" dirty="0">
                <a:solidFill>
                  <a:srgbClr val="777677"/>
                </a:solidFill>
                <a:latin typeface="Arial"/>
                <a:cs typeface="Arial"/>
              </a:rPr>
              <a:t>a</a:t>
            </a:r>
            <a:r>
              <a:rPr sz="900" spc="35" dirty="0">
                <a:solidFill>
                  <a:srgbClr val="777677"/>
                </a:solidFill>
                <a:latin typeface="Arial"/>
                <a:cs typeface="Arial"/>
              </a:rPr>
              <a:t>t</a:t>
            </a:r>
            <a:r>
              <a:rPr sz="900" spc="10" dirty="0">
                <a:solidFill>
                  <a:srgbClr val="777677"/>
                </a:solidFill>
                <a:latin typeface="Arial"/>
                <a:cs typeface="Arial"/>
              </a:rPr>
              <a:t>i</a:t>
            </a:r>
            <a:r>
              <a:rPr sz="900" spc="-5" dirty="0">
                <a:solidFill>
                  <a:srgbClr val="777677"/>
                </a:solidFill>
                <a:latin typeface="Arial"/>
                <a:cs typeface="Arial"/>
              </a:rPr>
              <a:t>o</a:t>
            </a:r>
            <a:r>
              <a:rPr sz="900" spc="15" dirty="0">
                <a:solidFill>
                  <a:srgbClr val="777677"/>
                </a:solidFill>
                <a:latin typeface="Arial"/>
                <a:cs typeface="Arial"/>
              </a:rPr>
              <a:t>n</a:t>
            </a:r>
            <a:endParaRPr sz="900">
              <a:latin typeface="Arial"/>
              <a:cs typeface="Arial"/>
            </a:endParaRPr>
          </a:p>
        </p:txBody>
      </p:sp>
      <p:sp>
        <p:nvSpPr>
          <p:cNvPr id="79" name="object 79"/>
          <p:cNvSpPr/>
          <p:nvPr/>
        </p:nvSpPr>
        <p:spPr>
          <a:xfrm>
            <a:off x="7036307" y="2985515"/>
            <a:ext cx="712470" cy="0"/>
          </a:xfrm>
          <a:custGeom>
            <a:avLst/>
            <a:gdLst/>
            <a:ahLst/>
            <a:cxnLst/>
            <a:rect l="l" t="t" r="r" b="b"/>
            <a:pathLst>
              <a:path w="712470">
                <a:moveTo>
                  <a:pt x="0" y="0"/>
                </a:moveTo>
                <a:lnTo>
                  <a:pt x="712089" y="0"/>
                </a:lnTo>
              </a:path>
            </a:pathLst>
          </a:custGeom>
          <a:ln w="27456">
            <a:solidFill>
              <a:srgbClr val="3B75BC"/>
            </a:solidFill>
          </a:ln>
        </p:spPr>
        <p:txBody>
          <a:bodyPr wrap="square" lIns="0" tIns="0" rIns="0" bIns="0" rtlCol="0"/>
          <a:lstStyle/>
          <a:p>
            <a:endParaRPr/>
          </a:p>
        </p:txBody>
      </p:sp>
      <p:sp>
        <p:nvSpPr>
          <p:cNvPr id="80" name="object 80"/>
          <p:cNvSpPr txBox="1"/>
          <p:nvPr/>
        </p:nvSpPr>
        <p:spPr>
          <a:xfrm>
            <a:off x="7254875" y="2971357"/>
            <a:ext cx="269875" cy="168910"/>
          </a:xfrm>
          <a:prstGeom prst="rect">
            <a:avLst/>
          </a:prstGeom>
        </p:spPr>
        <p:txBody>
          <a:bodyPr vert="horz" wrap="square" lIns="0" tIns="17145" rIns="0" bIns="0" rtlCol="0">
            <a:spAutoFit/>
          </a:bodyPr>
          <a:lstStyle/>
          <a:p>
            <a:pPr marL="12700">
              <a:lnSpc>
                <a:spcPct val="100000"/>
              </a:lnSpc>
              <a:spcBef>
                <a:spcPts val="135"/>
              </a:spcBef>
            </a:pPr>
            <a:r>
              <a:rPr sz="900" spc="45" dirty="0">
                <a:solidFill>
                  <a:srgbClr val="777677"/>
                </a:solidFill>
                <a:latin typeface="Arial"/>
                <a:cs typeface="Arial"/>
              </a:rPr>
              <a:t>S</a:t>
            </a:r>
            <a:r>
              <a:rPr sz="900" spc="-5" dirty="0">
                <a:solidFill>
                  <a:srgbClr val="777677"/>
                </a:solidFill>
                <a:latin typeface="Arial"/>
                <a:cs typeface="Arial"/>
              </a:rPr>
              <a:t>D</a:t>
            </a:r>
            <a:r>
              <a:rPr sz="900" spc="25" dirty="0">
                <a:solidFill>
                  <a:srgbClr val="777677"/>
                </a:solidFill>
                <a:latin typeface="Arial"/>
                <a:cs typeface="Arial"/>
              </a:rPr>
              <a:t>K</a:t>
            </a:r>
            <a:endParaRPr sz="900">
              <a:latin typeface="Arial"/>
              <a:cs typeface="Arial"/>
            </a:endParaRPr>
          </a:p>
        </p:txBody>
      </p:sp>
      <p:sp>
        <p:nvSpPr>
          <p:cNvPr id="81" name="object 81"/>
          <p:cNvSpPr txBox="1"/>
          <p:nvPr/>
        </p:nvSpPr>
        <p:spPr>
          <a:xfrm>
            <a:off x="7886445" y="2818193"/>
            <a:ext cx="957580" cy="326390"/>
          </a:xfrm>
          <a:prstGeom prst="rect">
            <a:avLst/>
          </a:prstGeom>
        </p:spPr>
        <p:txBody>
          <a:bodyPr vert="horz" wrap="square" lIns="0" tIns="22860" rIns="0" bIns="0" rtlCol="0">
            <a:spAutoFit/>
          </a:bodyPr>
          <a:lstStyle/>
          <a:p>
            <a:pPr marL="12700" marR="5080">
              <a:lnSpc>
                <a:spcPts val="1160"/>
              </a:lnSpc>
              <a:spcBef>
                <a:spcPts val="180"/>
              </a:spcBef>
            </a:pPr>
            <a:r>
              <a:rPr sz="1000" i="1" spc="-70" dirty="0">
                <a:solidFill>
                  <a:srgbClr val="7BC6FF"/>
                </a:solidFill>
                <a:latin typeface="Arial"/>
                <a:cs typeface="Arial"/>
              </a:rPr>
              <a:t>v</a:t>
            </a:r>
            <a:r>
              <a:rPr sz="1000" i="1" spc="15" dirty="0">
                <a:solidFill>
                  <a:srgbClr val="7BC6FF"/>
                </a:solidFill>
                <a:latin typeface="Arial"/>
                <a:cs typeface="Arial"/>
              </a:rPr>
              <a:t>e</a:t>
            </a:r>
            <a:r>
              <a:rPr sz="1000" i="1" spc="20" dirty="0">
                <a:solidFill>
                  <a:srgbClr val="7BC6FF"/>
                </a:solidFill>
                <a:latin typeface="Arial"/>
                <a:cs typeface="Arial"/>
              </a:rPr>
              <a:t>r</a:t>
            </a:r>
            <a:r>
              <a:rPr sz="1000" i="1" spc="-10" dirty="0">
                <a:solidFill>
                  <a:srgbClr val="7BC6FF"/>
                </a:solidFill>
                <a:latin typeface="Arial"/>
                <a:cs typeface="Arial"/>
              </a:rPr>
              <a:t>i</a:t>
            </a:r>
            <a:r>
              <a:rPr sz="1000" i="1" spc="5" dirty="0">
                <a:solidFill>
                  <a:srgbClr val="7BC6FF"/>
                </a:solidFill>
                <a:latin typeface="Arial"/>
                <a:cs typeface="Arial"/>
              </a:rPr>
              <a:t>f</a:t>
            </a:r>
            <a:r>
              <a:rPr sz="1000" i="1" spc="-10" dirty="0">
                <a:solidFill>
                  <a:srgbClr val="7BC6FF"/>
                </a:solidFill>
                <a:latin typeface="Arial"/>
                <a:cs typeface="Arial"/>
              </a:rPr>
              <a:t>i</a:t>
            </a:r>
            <a:r>
              <a:rPr sz="1000" i="1" spc="15" dirty="0">
                <a:solidFill>
                  <a:srgbClr val="7BC6FF"/>
                </a:solidFill>
                <a:latin typeface="Arial"/>
                <a:cs typeface="Arial"/>
              </a:rPr>
              <a:t>e</a:t>
            </a:r>
            <a:r>
              <a:rPr sz="1000" i="1" spc="5" dirty="0">
                <a:solidFill>
                  <a:srgbClr val="7BC6FF"/>
                </a:solidFill>
                <a:latin typeface="Arial"/>
                <a:cs typeface="Arial"/>
              </a:rPr>
              <a:t>s/</a:t>
            </a:r>
            <a:r>
              <a:rPr sz="1000" i="1" spc="15" dirty="0">
                <a:solidFill>
                  <a:srgbClr val="7BC6FF"/>
                </a:solidFill>
                <a:latin typeface="Arial"/>
                <a:cs typeface="Arial"/>
              </a:rPr>
              <a:t>de</a:t>
            </a:r>
            <a:r>
              <a:rPr sz="1000" i="1" spc="5" dirty="0">
                <a:solidFill>
                  <a:srgbClr val="7BC6FF"/>
                </a:solidFill>
                <a:latin typeface="Arial"/>
                <a:cs typeface="Arial"/>
              </a:rPr>
              <a:t>c</a:t>
            </a:r>
            <a:r>
              <a:rPr sz="1000" i="1" spc="20" dirty="0">
                <a:solidFill>
                  <a:srgbClr val="7BC6FF"/>
                </a:solidFill>
                <a:latin typeface="Arial"/>
                <a:cs typeface="Arial"/>
              </a:rPr>
              <a:t>r</a:t>
            </a:r>
            <a:r>
              <a:rPr sz="1000" i="1" spc="5" dirty="0">
                <a:solidFill>
                  <a:srgbClr val="7BC6FF"/>
                </a:solidFill>
                <a:latin typeface="Arial"/>
                <a:cs typeface="Arial"/>
              </a:rPr>
              <a:t>y</a:t>
            </a:r>
            <a:r>
              <a:rPr sz="1000" i="1" spc="15" dirty="0">
                <a:solidFill>
                  <a:srgbClr val="7BC6FF"/>
                </a:solidFill>
                <a:latin typeface="Arial"/>
                <a:cs typeface="Arial"/>
              </a:rPr>
              <a:t>p</a:t>
            </a:r>
            <a:r>
              <a:rPr sz="1000" i="1" spc="5" dirty="0">
                <a:solidFill>
                  <a:srgbClr val="7BC6FF"/>
                </a:solidFill>
                <a:latin typeface="Arial"/>
                <a:cs typeface="Arial"/>
              </a:rPr>
              <a:t>t</a:t>
            </a:r>
            <a:r>
              <a:rPr sz="1000" i="1" dirty="0">
                <a:solidFill>
                  <a:srgbClr val="7BC6FF"/>
                </a:solidFill>
                <a:latin typeface="Arial"/>
                <a:cs typeface="Arial"/>
              </a:rPr>
              <a:t>s  </a:t>
            </a:r>
            <a:r>
              <a:rPr sz="1000" i="1" spc="10" dirty="0">
                <a:solidFill>
                  <a:srgbClr val="7BC6FF"/>
                </a:solidFill>
                <a:latin typeface="Arial"/>
                <a:cs typeface="Arial"/>
              </a:rPr>
              <a:t>transactions</a:t>
            </a:r>
            <a:endParaRPr sz="1000">
              <a:latin typeface="Arial"/>
              <a:cs typeface="Arial"/>
            </a:endParaRPr>
          </a:p>
        </p:txBody>
      </p:sp>
      <p:sp>
        <p:nvSpPr>
          <p:cNvPr id="82" name="object 82"/>
          <p:cNvSpPr/>
          <p:nvPr/>
        </p:nvSpPr>
        <p:spPr>
          <a:xfrm>
            <a:off x="5111496" y="3657600"/>
            <a:ext cx="487045" cy="634365"/>
          </a:xfrm>
          <a:custGeom>
            <a:avLst/>
            <a:gdLst/>
            <a:ahLst/>
            <a:cxnLst/>
            <a:rect l="l" t="t" r="r" b="b"/>
            <a:pathLst>
              <a:path w="487045" h="634364">
                <a:moveTo>
                  <a:pt x="486917" y="633806"/>
                </a:moveTo>
                <a:lnTo>
                  <a:pt x="243458" y="633806"/>
                </a:lnTo>
                <a:lnTo>
                  <a:pt x="243458" y="0"/>
                </a:lnTo>
                <a:lnTo>
                  <a:pt x="0" y="0"/>
                </a:lnTo>
              </a:path>
            </a:pathLst>
          </a:custGeom>
          <a:ln w="18304">
            <a:solidFill>
              <a:srgbClr val="4178BD"/>
            </a:solidFill>
          </a:ln>
        </p:spPr>
        <p:txBody>
          <a:bodyPr wrap="square" lIns="0" tIns="0" rIns="0" bIns="0" rtlCol="0"/>
          <a:lstStyle/>
          <a:p>
            <a:endParaRPr/>
          </a:p>
        </p:txBody>
      </p:sp>
      <p:sp>
        <p:nvSpPr>
          <p:cNvPr id="83" name="object 83"/>
          <p:cNvSpPr/>
          <p:nvPr/>
        </p:nvSpPr>
        <p:spPr>
          <a:xfrm>
            <a:off x="5111496" y="4050791"/>
            <a:ext cx="487045" cy="239395"/>
          </a:xfrm>
          <a:custGeom>
            <a:avLst/>
            <a:gdLst/>
            <a:ahLst/>
            <a:cxnLst/>
            <a:rect l="l" t="t" r="r" b="b"/>
            <a:pathLst>
              <a:path w="487045" h="239395">
                <a:moveTo>
                  <a:pt x="0" y="0"/>
                </a:moveTo>
                <a:lnTo>
                  <a:pt x="243458" y="0"/>
                </a:lnTo>
                <a:lnTo>
                  <a:pt x="243458" y="239191"/>
                </a:lnTo>
                <a:lnTo>
                  <a:pt x="486917" y="239191"/>
                </a:lnTo>
              </a:path>
            </a:pathLst>
          </a:custGeom>
          <a:ln w="18304">
            <a:solidFill>
              <a:srgbClr val="4178BD"/>
            </a:solidFill>
          </a:ln>
        </p:spPr>
        <p:txBody>
          <a:bodyPr wrap="square" lIns="0" tIns="0" rIns="0" bIns="0" rtlCol="0"/>
          <a:lstStyle/>
          <a:p>
            <a:endParaRPr/>
          </a:p>
        </p:txBody>
      </p:sp>
      <p:sp>
        <p:nvSpPr>
          <p:cNvPr id="84" name="object 84"/>
          <p:cNvSpPr/>
          <p:nvPr/>
        </p:nvSpPr>
        <p:spPr>
          <a:xfrm>
            <a:off x="5111496" y="4288535"/>
            <a:ext cx="487045" cy="155575"/>
          </a:xfrm>
          <a:custGeom>
            <a:avLst/>
            <a:gdLst/>
            <a:ahLst/>
            <a:cxnLst/>
            <a:rect l="l" t="t" r="r" b="b"/>
            <a:pathLst>
              <a:path w="487045" h="155575">
                <a:moveTo>
                  <a:pt x="0" y="155409"/>
                </a:moveTo>
                <a:lnTo>
                  <a:pt x="243458" y="155409"/>
                </a:lnTo>
                <a:lnTo>
                  <a:pt x="243458" y="0"/>
                </a:lnTo>
                <a:lnTo>
                  <a:pt x="486917" y="0"/>
                </a:lnTo>
              </a:path>
            </a:pathLst>
          </a:custGeom>
          <a:ln w="18304">
            <a:solidFill>
              <a:srgbClr val="4178BD"/>
            </a:solidFill>
          </a:ln>
        </p:spPr>
        <p:txBody>
          <a:bodyPr wrap="square" lIns="0" tIns="0" rIns="0" bIns="0" rtlCol="0"/>
          <a:lstStyle/>
          <a:p>
            <a:endParaRPr/>
          </a:p>
        </p:txBody>
      </p:sp>
      <p:sp>
        <p:nvSpPr>
          <p:cNvPr id="85" name="object 85"/>
          <p:cNvSpPr/>
          <p:nvPr/>
        </p:nvSpPr>
        <p:spPr>
          <a:xfrm>
            <a:off x="5687567" y="3648455"/>
            <a:ext cx="178435" cy="324485"/>
          </a:xfrm>
          <a:custGeom>
            <a:avLst/>
            <a:gdLst/>
            <a:ahLst/>
            <a:cxnLst/>
            <a:rect l="l" t="t" r="r" b="b"/>
            <a:pathLst>
              <a:path w="178435" h="324485">
                <a:moveTo>
                  <a:pt x="0" y="0"/>
                </a:moveTo>
                <a:lnTo>
                  <a:pt x="178181" y="0"/>
                </a:lnTo>
                <a:lnTo>
                  <a:pt x="178181" y="324027"/>
                </a:lnTo>
              </a:path>
            </a:pathLst>
          </a:custGeom>
          <a:ln w="18304">
            <a:solidFill>
              <a:srgbClr val="4178BD"/>
            </a:solidFill>
          </a:ln>
        </p:spPr>
        <p:txBody>
          <a:bodyPr wrap="square" lIns="0" tIns="0" rIns="0" bIns="0" rtlCol="0"/>
          <a:lstStyle/>
          <a:p>
            <a:endParaRPr/>
          </a:p>
        </p:txBody>
      </p:sp>
      <p:sp>
        <p:nvSpPr>
          <p:cNvPr id="86" name="object 86"/>
          <p:cNvSpPr/>
          <p:nvPr/>
        </p:nvSpPr>
        <p:spPr>
          <a:xfrm>
            <a:off x="5861303" y="3657600"/>
            <a:ext cx="167640" cy="321945"/>
          </a:xfrm>
          <a:custGeom>
            <a:avLst/>
            <a:gdLst/>
            <a:ahLst/>
            <a:cxnLst/>
            <a:rect l="l" t="t" r="r" b="b"/>
            <a:pathLst>
              <a:path w="167639" h="321945">
                <a:moveTo>
                  <a:pt x="167259" y="0"/>
                </a:moveTo>
                <a:lnTo>
                  <a:pt x="0" y="0"/>
                </a:lnTo>
                <a:lnTo>
                  <a:pt x="0" y="321906"/>
                </a:lnTo>
              </a:path>
            </a:pathLst>
          </a:custGeom>
          <a:ln w="18304">
            <a:solidFill>
              <a:srgbClr val="4178BD"/>
            </a:solidFill>
          </a:ln>
        </p:spPr>
        <p:txBody>
          <a:bodyPr wrap="square" lIns="0" tIns="0" rIns="0" bIns="0" rtlCol="0"/>
          <a:lstStyle/>
          <a:p>
            <a:endParaRPr/>
          </a:p>
        </p:txBody>
      </p:sp>
      <p:sp>
        <p:nvSpPr>
          <p:cNvPr id="87" name="object 87"/>
          <p:cNvSpPr/>
          <p:nvPr/>
        </p:nvSpPr>
        <p:spPr>
          <a:xfrm>
            <a:off x="580644" y="1879091"/>
            <a:ext cx="521334" cy="247015"/>
          </a:xfrm>
          <a:custGeom>
            <a:avLst/>
            <a:gdLst/>
            <a:ahLst/>
            <a:cxnLst/>
            <a:rect l="l" t="t" r="r" b="b"/>
            <a:pathLst>
              <a:path w="521334" h="247014">
                <a:moveTo>
                  <a:pt x="521208" y="0"/>
                </a:moveTo>
                <a:lnTo>
                  <a:pt x="0" y="0"/>
                </a:lnTo>
                <a:lnTo>
                  <a:pt x="0" y="246887"/>
                </a:lnTo>
                <a:lnTo>
                  <a:pt x="480098" y="246887"/>
                </a:lnTo>
                <a:lnTo>
                  <a:pt x="521208" y="205739"/>
                </a:lnTo>
                <a:lnTo>
                  <a:pt x="521208" y="0"/>
                </a:lnTo>
                <a:close/>
              </a:path>
            </a:pathLst>
          </a:custGeom>
          <a:solidFill>
            <a:srgbClr val="FFFFFF"/>
          </a:solidFill>
        </p:spPr>
        <p:txBody>
          <a:bodyPr wrap="square" lIns="0" tIns="0" rIns="0" bIns="0" rtlCol="0"/>
          <a:lstStyle/>
          <a:p>
            <a:endParaRPr/>
          </a:p>
        </p:txBody>
      </p:sp>
      <p:sp>
        <p:nvSpPr>
          <p:cNvPr id="88" name="object 88"/>
          <p:cNvSpPr/>
          <p:nvPr/>
        </p:nvSpPr>
        <p:spPr>
          <a:xfrm>
            <a:off x="1060742" y="2084831"/>
            <a:ext cx="41275" cy="41275"/>
          </a:xfrm>
          <a:custGeom>
            <a:avLst/>
            <a:gdLst/>
            <a:ahLst/>
            <a:cxnLst/>
            <a:rect l="l" t="t" r="r" b="b"/>
            <a:pathLst>
              <a:path w="41275" h="41275">
                <a:moveTo>
                  <a:pt x="41109" y="0"/>
                </a:moveTo>
                <a:lnTo>
                  <a:pt x="8216" y="8254"/>
                </a:lnTo>
                <a:lnTo>
                  <a:pt x="0" y="41147"/>
                </a:lnTo>
                <a:lnTo>
                  <a:pt x="41109" y="0"/>
                </a:lnTo>
                <a:close/>
              </a:path>
            </a:pathLst>
          </a:custGeom>
          <a:solidFill>
            <a:srgbClr val="CDCDCD"/>
          </a:solidFill>
        </p:spPr>
        <p:txBody>
          <a:bodyPr wrap="square" lIns="0" tIns="0" rIns="0" bIns="0" rtlCol="0"/>
          <a:lstStyle/>
          <a:p>
            <a:endParaRPr/>
          </a:p>
        </p:txBody>
      </p:sp>
      <p:sp>
        <p:nvSpPr>
          <p:cNvPr id="89" name="object 89"/>
          <p:cNvSpPr/>
          <p:nvPr/>
        </p:nvSpPr>
        <p:spPr>
          <a:xfrm>
            <a:off x="580644" y="1879091"/>
            <a:ext cx="521334" cy="247015"/>
          </a:xfrm>
          <a:custGeom>
            <a:avLst/>
            <a:gdLst/>
            <a:ahLst/>
            <a:cxnLst/>
            <a:rect l="l" t="t" r="r" b="b"/>
            <a:pathLst>
              <a:path w="521334" h="247014">
                <a:moveTo>
                  <a:pt x="480098" y="246887"/>
                </a:moveTo>
                <a:lnTo>
                  <a:pt x="488315" y="213994"/>
                </a:lnTo>
                <a:lnTo>
                  <a:pt x="521208" y="205739"/>
                </a:lnTo>
                <a:lnTo>
                  <a:pt x="480098" y="246887"/>
                </a:lnTo>
                <a:lnTo>
                  <a:pt x="0" y="246887"/>
                </a:lnTo>
                <a:lnTo>
                  <a:pt x="0" y="0"/>
                </a:lnTo>
                <a:lnTo>
                  <a:pt x="521208" y="0"/>
                </a:lnTo>
                <a:lnTo>
                  <a:pt x="521208" y="205739"/>
                </a:lnTo>
              </a:path>
            </a:pathLst>
          </a:custGeom>
          <a:ln w="9161">
            <a:solidFill>
              <a:srgbClr val="3B75BC"/>
            </a:solidFill>
          </a:ln>
        </p:spPr>
        <p:txBody>
          <a:bodyPr wrap="square" lIns="0" tIns="0" rIns="0" bIns="0" rtlCol="0"/>
          <a:lstStyle/>
          <a:p>
            <a:endParaRPr/>
          </a:p>
        </p:txBody>
      </p:sp>
      <p:sp>
        <p:nvSpPr>
          <p:cNvPr id="90" name="object 90"/>
          <p:cNvSpPr/>
          <p:nvPr/>
        </p:nvSpPr>
        <p:spPr>
          <a:xfrm>
            <a:off x="516636" y="1760219"/>
            <a:ext cx="521334" cy="247015"/>
          </a:xfrm>
          <a:custGeom>
            <a:avLst/>
            <a:gdLst/>
            <a:ahLst/>
            <a:cxnLst/>
            <a:rect l="l" t="t" r="r" b="b"/>
            <a:pathLst>
              <a:path w="521334" h="247014">
                <a:moveTo>
                  <a:pt x="521208" y="0"/>
                </a:moveTo>
                <a:lnTo>
                  <a:pt x="0" y="0"/>
                </a:lnTo>
                <a:lnTo>
                  <a:pt x="0" y="246887"/>
                </a:lnTo>
                <a:lnTo>
                  <a:pt x="480098" y="246887"/>
                </a:lnTo>
                <a:lnTo>
                  <a:pt x="521208" y="205739"/>
                </a:lnTo>
                <a:lnTo>
                  <a:pt x="521208" y="0"/>
                </a:lnTo>
                <a:close/>
              </a:path>
            </a:pathLst>
          </a:custGeom>
          <a:solidFill>
            <a:srgbClr val="FFFFFF"/>
          </a:solidFill>
        </p:spPr>
        <p:txBody>
          <a:bodyPr wrap="square" lIns="0" tIns="0" rIns="0" bIns="0" rtlCol="0"/>
          <a:lstStyle/>
          <a:p>
            <a:endParaRPr/>
          </a:p>
        </p:txBody>
      </p:sp>
      <p:sp>
        <p:nvSpPr>
          <p:cNvPr id="91" name="object 91"/>
          <p:cNvSpPr/>
          <p:nvPr/>
        </p:nvSpPr>
        <p:spPr>
          <a:xfrm>
            <a:off x="996734" y="1965959"/>
            <a:ext cx="41275" cy="41275"/>
          </a:xfrm>
          <a:custGeom>
            <a:avLst/>
            <a:gdLst/>
            <a:ahLst/>
            <a:cxnLst/>
            <a:rect l="l" t="t" r="r" b="b"/>
            <a:pathLst>
              <a:path w="41275" h="41275">
                <a:moveTo>
                  <a:pt x="41109" y="0"/>
                </a:moveTo>
                <a:lnTo>
                  <a:pt x="8216" y="8255"/>
                </a:lnTo>
                <a:lnTo>
                  <a:pt x="0" y="41148"/>
                </a:lnTo>
                <a:lnTo>
                  <a:pt x="41109" y="0"/>
                </a:lnTo>
                <a:close/>
              </a:path>
            </a:pathLst>
          </a:custGeom>
          <a:solidFill>
            <a:srgbClr val="CDCDCD"/>
          </a:solidFill>
        </p:spPr>
        <p:txBody>
          <a:bodyPr wrap="square" lIns="0" tIns="0" rIns="0" bIns="0" rtlCol="0"/>
          <a:lstStyle/>
          <a:p>
            <a:endParaRPr/>
          </a:p>
        </p:txBody>
      </p:sp>
      <p:sp>
        <p:nvSpPr>
          <p:cNvPr id="92" name="object 92"/>
          <p:cNvSpPr/>
          <p:nvPr/>
        </p:nvSpPr>
        <p:spPr>
          <a:xfrm>
            <a:off x="516636" y="1760219"/>
            <a:ext cx="521334" cy="247015"/>
          </a:xfrm>
          <a:custGeom>
            <a:avLst/>
            <a:gdLst/>
            <a:ahLst/>
            <a:cxnLst/>
            <a:rect l="l" t="t" r="r" b="b"/>
            <a:pathLst>
              <a:path w="521334" h="247014">
                <a:moveTo>
                  <a:pt x="480098" y="246887"/>
                </a:moveTo>
                <a:lnTo>
                  <a:pt x="488314" y="213994"/>
                </a:lnTo>
                <a:lnTo>
                  <a:pt x="521208" y="205739"/>
                </a:lnTo>
                <a:lnTo>
                  <a:pt x="480098" y="246887"/>
                </a:lnTo>
                <a:lnTo>
                  <a:pt x="0" y="246887"/>
                </a:lnTo>
                <a:lnTo>
                  <a:pt x="0" y="0"/>
                </a:lnTo>
                <a:lnTo>
                  <a:pt x="521208" y="0"/>
                </a:lnTo>
                <a:lnTo>
                  <a:pt x="521208" y="205739"/>
                </a:lnTo>
              </a:path>
            </a:pathLst>
          </a:custGeom>
          <a:ln w="9161">
            <a:solidFill>
              <a:srgbClr val="3B75BC"/>
            </a:solidFill>
          </a:ln>
        </p:spPr>
        <p:txBody>
          <a:bodyPr wrap="square" lIns="0" tIns="0" rIns="0" bIns="0" rtlCol="0"/>
          <a:lstStyle/>
          <a:p>
            <a:endParaRPr/>
          </a:p>
        </p:txBody>
      </p:sp>
      <p:sp>
        <p:nvSpPr>
          <p:cNvPr id="93" name="object 93"/>
          <p:cNvSpPr/>
          <p:nvPr/>
        </p:nvSpPr>
        <p:spPr>
          <a:xfrm>
            <a:off x="452627" y="1641347"/>
            <a:ext cx="521334" cy="247015"/>
          </a:xfrm>
          <a:custGeom>
            <a:avLst/>
            <a:gdLst/>
            <a:ahLst/>
            <a:cxnLst/>
            <a:rect l="l" t="t" r="r" b="b"/>
            <a:pathLst>
              <a:path w="521334" h="247014">
                <a:moveTo>
                  <a:pt x="521208" y="0"/>
                </a:moveTo>
                <a:lnTo>
                  <a:pt x="0" y="0"/>
                </a:lnTo>
                <a:lnTo>
                  <a:pt x="0" y="246887"/>
                </a:lnTo>
                <a:lnTo>
                  <a:pt x="480098" y="246887"/>
                </a:lnTo>
                <a:lnTo>
                  <a:pt x="521208" y="205739"/>
                </a:lnTo>
                <a:lnTo>
                  <a:pt x="521208" y="0"/>
                </a:lnTo>
                <a:close/>
              </a:path>
            </a:pathLst>
          </a:custGeom>
          <a:solidFill>
            <a:srgbClr val="FFFFFF"/>
          </a:solidFill>
        </p:spPr>
        <p:txBody>
          <a:bodyPr wrap="square" lIns="0" tIns="0" rIns="0" bIns="0" rtlCol="0"/>
          <a:lstStyle/>
          <a:p>
            <a:endParaRPr/>
          </a:p>
        </p:txBody>
      </p:sp>
      <p:sp>
        <p:nvSpPr>
          <p:cNvPr id="94" name="object 94"/>
          <p:cNvSpPr/>
          <p:nvPr/>
        </p:nvSpPr>
        <p:spPr>
          <a:xfrm>
            <a:off x="932726" y="1847087"/>
            <a:ext cx="41275" cy="41275"/>
          </a:xfrm>
          <a:custGeom>
            <a:avLst/>
            <a:gdLst/>
            <a:ahLst/>
            <a:cxnLst/>
            <a:rect l="l" t="t" r="r" b="b"/>
            <a:pathLst>
              <a:path w="41275" h="41275">
                <a:moveTo>
                  <a:pt x="41109" y="0"/>
                </a:moveTo>
                <a:lnTo>
                  <a:pt x="8216" y="8255"/>
                </a:lnTo>
                <a:lnTo>
                  <a:pt x="0" y="41148"/>
                </a:lnTo>
                <a:lnTo>
                  <a:pt x="41109" y="0"/>
                </a:lnTo>
                <a:close/>
              </a:path>
            </a:pathLst>
          </a:custGeom>
          <a:solidFill>
            <a:srgbClr val="CDCDCD"/>
          </a:solidFill>
        </p:spPr>
        <p:txBody>
          <a:bodyPr wrap="square" lIns="0" tIns="0" rIns="0" bIns="0" rtlCol="0"/>
          <a:lstStyle/>
          <a:p>
            <a:endParaRPr/>
          </a:p>
        </p:txBody>
      </p:sp>
      <p:sp>
        <p:nvSpPr>
          <p:cNvPr id="95" name="object 95"/>
          <p:cNvSpPr/>
          <p:nvPr/>
        </p:nvSpPr>
        <p:spPr>
          <a:xfrm>
            <a:off x="452627" y="1641347"/>
            <a:ext cx="521334" cy="247015"/>
          </a:xfrm>
          <a:custGeom>
            <a:avLst/>
            <a:gdLst/>
            <a:ahLst/>
            <a:cxnLst/>
            <a:rect l="l" t="t" r="r" b="b"/>
            <a:pathLst>
              <a:path w="521334" h="247014">
                <a:moveTo>
                  <a:pt x="480098" y="246887"/>
                </a:moveTo>
                <a:lnTo>
                  <a:pt x="488315" y="213995"/>
                </a:lnTo>
                <a:lnTo>
                  <a:pt x="521208" y="205739"/>
                </a:lnTo>
                <a:lnTo>
                  <a:pt x="480098" y="246887"/>
                </a:lnTo>
                <a:lnTo>
                  <a:pt x="0" y="246887"/>
                </a:lnTo>
                <a:lnTo>
                  <a:pt x="0" y="0"/>
                </a:lnTo>
                <a:lnTo>
                  <a:pt x="521208" y="0"/>
                </a:lnTo>
                <a:lnTo>
                  <a:pt x="521208" y="205739"/>
                </a:lnTo>
              </a:path>
            </a:pathLst>
          </a:custGeom>
          <a:ln w="9161">
            <a:solidFill>
              <a:srgbClr val="3B75BC"/>
            </a:solidFill>
          </a:ln>
        </p:spPr>
        <p:txBody>
          <a:bodyPr wrap="square" lIns="0" tIns="0" rIns="0" bIns="0" rtlCol="0"/>
          <a:lstStyle/>
          <a:p>
            <a:endParaRPr/>
          </a:p>
        </p:txBody>
      </p:sp>
      <p:sp>
        <p:nvSpPr>
          <p:cNvPr id="96" name="object 96"/>
          <p:cNvSpPr/>
          <p:nvPr/>
        </p:nvSpPr>
        <p:spPr>
          <a:xfrm>
            <a:off x="388620" y="1531619"/>
            <a:ext cx="521334" cy="247015"/>
          </a:xfrm>
          <a:custGeom>
            <a:avLst/>
            <a:gdLst/>
            <a:ahLst/>
            <a:cxnLst/>
            <a:rect l="l" t="t" r="r" b="b"/>
            <a:pathLst>
              <a:path w="521334" h="247014">
                <a:moveTo>
                  <a:pt x="521208" y="0"/>
                </a:moveTo>
                <a:lnTo>
                  <a:pt x="0" y="0"/>
                </a:lnTo>
                <a:lnTo>
                  <a:pt x="0" y="246887"/>
                </a:lnTo>
                <a:lnTo>
                  <a:pt x="480098" y="246887"/>
                </a:lnTo>
                <a:lnTo>
                  <a:pt x="521208" y="205739"/>
                </a:lnTo>
                <a:lnTo>
                  <a:pt x="521208" y="0"/>
                </a:lnTo>
                <a:close/>
              </a:path>
            </a:pathLst>
          </a:custGeom>
          <a:solidFill>
            <a:srgbClr val="FFFFFF"/>
          </a:solidFill>
        </p:spPr>
        <p:txBody>
          <a:bodyPr wrap="square" lIns="0" tIns="0" rIns="0" bIns="0" rtlCol="0"/>
          <a:lstStyle/>
          <a:p>
            <a:endParaRPr/>
          </a:p>
        </p:txBody>
      </p:sp>
      <p:sp>
        <p:nvSpPr>
          <p:cNvPr id="97" name="object 97"/>
          <p:cNvSpPr/>
          <p:nvPr/>
        </p:nvSpPr>
        <p:spPr>
          <a:xfrm>
            <a:off x="868718" y="1737359"/>
            <a:ext cx="41275" cy="41275"/>
          </a:xfrm>
          <a:custGeom>
            <a:avLst/>
            <a:gdLst/>
            <a:ahLst/>
            <a:cxnLst/>
            <a:rect l="l" t="t" r="r" b="b"/>
            <a:pathLst>
              <a:path w="41275" h="41275">
                <a:moveTo>
                  <a:pt x="41109" y="0"/>
                </a:moveTo>
                <a:lnTo>
                  <a:pt x="8216" y="8254"/>
                </a:lnTo>
                <a:lnTo>
                  <a:pt x="0" y="41148"/>
                </a:lnTo>
                <a:lnTo>
                  <a:pt x="41109" y="0"/>
                </a:lnTo>
                <a:close/>
              </a:path>
            </a:pathLst>
          </a:custGeom>
          <a:solidFill>
            <a:srgbClr val="CDCDCD"/>
          </a:solidFill>
        </p:spPr>
        <p:txBody>
          <a:bodyPr wrap="square" lIns="0" tIns="0" rIns="0" bIns="0" rtlCol="0"/>
          <a:lstStyle/>
          <a:p>
            <a:endParaRPr/>
          </a:p>
        </p:txBody>
      </p:sp>
      <p:sp>
        <p:nvSpPr>
          <p:cNvPr id="98" name="object 98"/>
          <p:cNvSpPr/>
          <p:nvPr/>
        </p:nvSpPr>
        <p:spPr>
          <a:xfrm>
            <a:off x="388620" y="1531619"/>
            <a:ext cx="521334" cy="247015"/>
          </a:xfrm>
          <a:custGeom>
            <a:avLst/>
            <a:gdLst/>
            <a:ahLst/>
            <a:cxnLst/>
            <a:rect l="l" t="t" r="r" b="b"/>
            <a:pathLst>
              <a:path w="521334" h="247014">
                <a:moveTo>
                  <a:pt x="480098" y="246887"/>
                </a:moveTo>
                <a:lnTo>
                  <a:pt x="488314" y="213994"/>
                </a:lnTo>
                <a:lnTo>
                  <a:pt x="521208" y="205739"/>
                </a:lnTo>
                <a:lnTo>
                  <a:pt x="480098" y="246887"/>
                </a:lnTo>
                <a:lnTo>
                  <a:pt x="0" y="246887"/>
                </a:lnTo>
                <a:lnTo>
                  <a:pt x="0" y="0"/>
                </a:lnTo>
                <a:lnTo>
                  <a:pt x="521208" y="0"/>
                </a:lnTo>
                <a:lnTo>
                  <a:pt x="521208" y="205739"/>
                </a:lnTo>
              </a:path>
            </a:pathLst>
          </a:custGeom>
          <a:ln w="9161">
            <a:solidFill>
              <a:srgbClr val="3B75BC"/>
            </a:solidFill>
          </a:ln>
        </p:spPr>
        <p:txBody>
          <a:bodyPr wrap="square" lIns="0" tIns="0" rIns="0" bIns="0" rtlCol="0"/>
          <a:lstStyle/>
          <a:p>
            <a:endParaRPr/>
          </a:p>
        </p:txBody>
      </p:sp>
      <p:sp>
        <p:nvSpPr>
          <p:cNvPr id="99" name="object 99"/>
          <p:cNvSpPr txBox="1"/>
          <p:nvPr/>
        </p:nvSpPr>
        <p:spPr>
          <a:xfrm>
            <a:off x="297179" y="1357883"/>
            <a:ext cx="1673860" cy="996950"/>
          </a:xfrm>
          <a:prstGeom prst="rect">
            <a:avLst/>
          </a:prstGeom>
          <a:ln w="27456">
            <a:solidFill>
              <a:srgbClr val="4178BD"/>
            </a:solidFill>
          </a:ln>
        </p:spPr>
        <p:txBody>
          <a:bodyPr vert="horz" wrap="square" lIns="0" tIns="0" rIns="0" bIns="0" rtlCol="0">
            <a:spAutoFit/>
          </a:bodyPr>
          <a:lstStyle/>
          <a:p>
            <a:pPr>
              <a:lnSpc>
                <a:spcPct val="100000"/>
              </a:lnSpc>
            </a:pPr>
            <a:endParaRPr sz="900">
              <a:latin typeface="Times New Roman"/>
              <a:cs typeface="Times New Roman"/>
            </a:endParaRPr>
          </a:p>
          <a:p>
            <a:pPr marL="225425">
              <a:lnSpc>
                <a:spcPct val="100000"/>
              </a:lnSpc>
              <a:spcBef>
                <a:spcPts val="605"/>
              </a:spcBef>
            </a:pPr>
            <a:r>
              <a:rPr sz="800" spc="-20" dirty="0">
                <a:solidFill>
                  <a:srgbClr val="777677"/>
                </a:solidFill>
                <a:latin typeface="Arial"/>
                <a:cs typeface="Arial"/>
              </a:rPr>
              <a:t>Certs</a:t>
            </a:r>
            <a:endParaRPr sz="800">
              <a:latin typeface="Arial"/>
              <a:cs typeface="Arial"/>
            </a:endParaRPr>
          </a:p>
        </p:txBody>
      </p:sp>
      <p:sp>
        <p:nvSpPr>
          <p:cNvPr id="100" name="object 100"/>
          <p:cNvSpPr txBox="1"/>
          <p:nvPr/>
        </p:nvSpPr>
        <p:spPr>
          <a:xfrm>
            <a:off x="4172077" y="1353883"/>
            <a:ext cx="1176655" cy="179705"/>
          </a:xfrm>
          <a:prstGeom prst="rect">
            <a:avLst/>
          </a:prstGeom>
        </p:spPr>
        <p:txBody>
          <a:bodyPr vert="horz" wrap="square" lIns="0" tIns="13970" rIns="0" bIns="0" rtlCol="0">
            <a:spAutoFit/>
          </a:bodyPr>
          <a:lstStyle/>
          <a:p>
            <a:pPr marL="12700">
              <a:lnSpc>
                <a:spcPct val="100000"/>
              </a:lnSpc>
              <a:spcBef>
                <a:spcPts val="110"/>
              </a:spcBef>
            </a:pPr>
            <a:r>
              <a:rPr sz="1000" i="1" spc="10" dirty="0">
                <a:solidFill>
                  <a:srgbClr val="7BC6FF"/>
                </a:solidFill>
                <a:latin typeface="Arial"/>
                <a:cs typeface="Arial"/>
              </a:rPr>
              <a:t>requests</a:t>
            </a:r>
            <a:r>
              <a:rPr sz="1000" i="1" spc="-90" dirty="0">
                <a:solidFill>
                  <a:srgbClr val="7BC6FF"/>
                </a:solidFill>
                <a:latin typeface="Arial"/>
                <a:cs typeface="Arial"/>
              </a:rPr>
              <a:t> </a:t>
            </a:r>
            <a:r>
              <a:rPr sz="1000" i="1" spc="5" dirty="0">
                <a:solidFill>
                  <a:srgbClr val="7BC6FF"/>
                </a:solidFill>
                <a:latin typeface="Arial"/>
                <a:cs typeface="Arial"/>
              </a:rPr>
              <a:t>certificates</a:t>
            </a:r>
            <a:endParaRPr sz="1000" dirty="0">
              <a:latin typeface="Arial"/>
              <a:cs typeface="Arial"/>
            </a:endParaRPr>
          </a:p>
        </p:txBody>
      </p:sp>
      <p:sp>
        <p:nvSpPr>
          <p:cNvPr id="101" name="object 101"/>
          <p:cNvSpPr txBox="1"/>
          <p:nvPr/>
        </p:nvSpPr>
        <p:spPr>
          <a:xfrm>
            <a:off x="2106802" y="1800288"/>
            <a:ext cx="1042669" cy="179705"/>
          </a:xfrm>
          <a:prstGeom prst="rect">
            <a:avLst/>
          </a:prstGeom>
        </p:spPr>
        <p:txBody>
          <a:bodyPr vert="horz" wrap="square" lIns="0" tIns="13970" rIns="0" bIns="0" rtlCol="0">
            <a:spAutoFit/>
          </a:bodyPr>
          <a:lstStyle/>
          <a:p>
            <a:pPr marL="12700">
              <a:lnSpc>
                <a:spcPct val="100000"/>
              </a:lnSpc>
              <a:spcBef>
                <a:spcPts val="110"/>
              </a:spcBef>
            </a:pPr>
            <a:r>
              <a:rPr sz="1000" i="1" spc="5" dirty="0">
                <a:solidFill>
                  <a:srgbClr val="7BC6FF"/>
                </a:solidFill>
                <a:latin typeface="Arial"/>
                <a:cs typeface="Arial"/>
              </a:rPr>
              <a:t>issues</a:t>
            </a:r>
            <a:r>
              <a:rPr sz="1000" i="1" spc="-85" dirty="0">
                <a:solidFill>
                  <a:srgbClr val="7BC6FF"/>
                </a:solidFill>
                <a:latin typeface="Arial"/>
                <a:cs typeface="Arial"/>
              </a:rPr>
              <a:t> </a:t>
            </a:r>
            <a:r>
              <a:rPr sz="1000" i="1" spc="5" dirty="0">
                <a:solidFill>
                  <a:srgbClr val="7BC6FF"/>
                </a:solidFill>
                <a:latin typeface="Arial"/>
                <a:cs typeface="Arial"/>
              </a:rPr>
              <a:t>certificates</a:t>
            </a:r>
            <a:endParaRPr sz="1000">
              <a:latin typeface="Arial"/>
              <a:cs typeface="Arial"/>
            </a:endParaRPr>
          </a:p>
        </p:txBody>
      </p:sp>
      <p:sp>
        <p:nvSpPr>
          <p:cNvPr id="102" name="object 102"/>
          <p:cNvSpPr/>
          <p:nvPr/>
        </p:nvSpPr>
        <p:spPr>
          <a:xfrm>
            <a:off x="5308091" y="2235707"/>
            <a:ext cx="713740" cy="676910"/>
          </a:xfrm>
          <a:custGeom>
            <a:avLst/>
            <a:gdLst/>
            <a:ahLst/>
            <a:cxnLst/>
            <a:rect l="l" t="t" r="r" b="b"/>
            <a:pathLst>
              <a:path w="713739" h="676910">
                <a:moveTo>
                  <a:pt x="0" y="112775"/>
                </a:moveTo>
                <a:lnTo>
                  <a:pt x="8850" y="68901"/>
                </a:lnTo>
                <a:lnTo>
                  <a:pt x="32988" y="33051"/>
                </a:lnTo>
                <a:lnTo>
                  <a:pt x="68794" y="8870"/>
                </a:lnTo>
                <a:lnTo>
                  <a:pt x="112649" y="0"/>
                </a:lnTo>
                <a:lnTo>
                  <a:pt x="600583" y="0"/>
                </a:lnTo>
                <a:lnTo>
                  <a:pt x="644437" y="8870"/>
                </a:lnTo>
                <a:lnTo>
                  <a:pt x="680243" y="33051"/>
                </a:lnTo>
                <a:lnTo>
                  <a:pt x="704381" y="68901"/>
                </a:lnTo>
                <a:lnTo>
                  <a:pt x="713232" y="112775"/>
                </a:lnTo>
                <a:lnTo>
                  <a:pt x="713232" y="563880"/>
                </a:lnTo>
                <a:lnTo>
                  <a:pt x="704381" y="607754"/>
                </a:lnTo>
                <a:lnTo>
                  <a:pt x="680243" y="643604"/>
                </a:lnTo>
                <a:lnTo>
                  <a:pt x="644437" y="667785"/>
                </a:lnTo>
                <a:lnTo>
                  <a:pt x="600583" y="676656"/>
                </a:lnTo>
                <a:lnTo>
                  <a:pt x="112649" y="676656"/>
                </a:lnTo>
                <a:lnTo>
                  <a:pt x="68794" y="667785"/>
                </a:lnTo>
                <a:lnTo>
                  <a:pt x="32988" y="643604"/>
                </a:lnTo>
                <a:lnTo>
                  <a:pt x="8850" y="607754"/>
                </a:lnTo>
                <a:lnTo>
                  <a:pt x="0" y="563880"/>
                </a:lnTo>
                <a:lnTo>
                  <a:pt x="0" y="112775"/>
                </a:lnTo>
                <a:close/>
              </a:path>
            </a:pathLst>
          </a:custGeom>
          <a:ln w="27456">
            <a:solidFill>
              <a:srgbClr val="3B75BC"/>
            </a:solidFill>
          </a:ln>
        </p:spPr>
        <p:txBody>
          <a:bodyPr wrap="square" lIns="0" tIns="0" rIns="0" bIns="0" rtlCol="0"/>
          <a:lstStyle/>
          <a:p>
            <a:endParaRPr/>
          </a:p>
        </p:txBody>
      </p:sp>
      <p:sp>
        <p:nvSpPr>
          <p:cNvPr id="103" name="object 103"/>
          <p:cNvSpPr txBox="1"/>
          <p:nvPr/>
        </p:nvSpPr>
        <p:spPr>
          <a:xfrm>
            <a:off x="5360796" y="2322514"/>
            <a:ext cx="612140" cy="306070"/>
          </a:xfrm>
          <a:prstGeom prst="rect">
            <a:avLst/>
          </a:prstGeom>
        </p:spPr>
        <p:txBody>
          <a:bodyPr vert="horz" wrap="square" lIns="0" tIns="17145" rIns="0" bIns="0" rtlCol="0">
            <a:spAutoFit/>
          </a:bodyPr>
          <a:lstStyle/>
          <a:p>
            <a:pPr marL="12700" marR="5080" indent="146050">
              <a:lnSpc>
                <a:spcPct val="100000"/>
              </a:lnSpc>
              <a:spcBef>
                <a:spcPts val="135"/>
              </a:spcBef>
            </a:pPr>
            <a:r>
              <a:rPr sz="900" spc="5" dirty="0">
                <a:solidFill>
                  <a:srgbClr val="777677"/>
                </a:solidFill>
                <a:latin typeface="Arial"/>
                <a:cs typeface="Arial"/>
              </a:rPr>
              <a:t>Client  </a:t>
            </a:r>
            <a:r>
              <a:rPr sz="900" spc="45" dirty="0">
                <a:solidFill>
                  <a:srgbClr val="777677"/>
                </a:solidFill>
                <a:latin typeface="Arial"/>
                <a:cs typeface="Arial"/>
              </a:rPr>
              <a:t>A</a:t>
            </a:r>
            <a:r>
              <a:rPr sz="900" dirty="0">
                <a:solidFill>
                  <a:srgbClr val="777677"/>
                </a:solidFill>
                <a:latin typeface="Arial"/>
                <a:cs typeface="Arial"/>
              </a:rPr>
              <a:t>pp</a:t>
            </a:r>
            <a:r>
              <a:rPr sz="900" spc="10" dirty="0">
                <a:solidFill>
                  <a:srgbClr val="777677"/>
                </a:solidFill>
                <a:latin typeface="Arial"/>
                <a:cs typeface="Arial"/>
              </a:rPr>
              <a:t>li</a:t>
            </a:r>
            <a:r>
              <a:rPr sz="900" spc="45" dirty="0">
                <a:solidFill>
                  <a:srgbClr val="777677"/>
                </a:solidFill>
                <a:latin typeface="Arial"/>
                <a:cs typeface="Arial"/>
              </a:rPr>
              <a:t>c</a:t>
            </a:r>
            <a:r>
              <a:rPr sz="900" dirty="0">
                <a:solidFill>
                  <a:srgbClr val="777677"/>
                </a:solidFill>
                <a:latin typeface="Arial"/>
                <a:cs typeface="Arial"/>
              </a:rPr>
              <a:t>a</a:t>
            </a:r>
            <a:r>
              <a:rPr sz="900" spc="35" dirty="0">
                <a:solidFill>
                  <a:srgbClr val="777677"/>
                </a:solidFill>
                <a:latin typeface="Arial"/>
                <a:cs typeface="Arial"/>
              </a:rPr>
              <a:t>t</a:t>
            </a:r>
            <a:r>
              <a:rPr sz="900" spc="10" dirty="0">
                <a:solidFill>
                  <a:srgbClr val="777677"/>
                </a:solidFill>
                <a:latin typeface="Arial"/>
                <a:cs typeface="Arial"/>
              </a:rPr>
              <a:t>i</a:t>
            </a:r>
            <a:r>
              <a:rPr sz="900" dirty="0">
                <a:solidFill>
                  <a:srgbClr val="777677"/>
                </a:solidFill>
                <a:latin typeface="Arial"/>
                <a:cs typeface="Arial"/>
              </a:rPr>
              <a:t>o</a:t>
            </a:r>
            <a:r>
              <a:rPr sz="900" spc="20" dirty="0">
                <a:solidFill>
                  <a:srgbClr val="777677"/>
                </a:solidFill>
                <a:latin typeface="Arial"/>
                <a:cs typeface="Arial"/>
              </a:rPr>
              <a:t>n</a:t>
            </a:r>
            <a:endParaRPr sz="900">
              <a:latin typeface="Arial"/>
              <a:cs typeface="Arial"/>
            </a:endParaRPr>
          </a:p>
        </p:txBody>
      </p:sp>
      <p:sp>
        <p:nvSpPr>
          <p:cNvPr id="104" name="object 104"/>
          <p:cNvSpPr/>
          <p:nvPr/>
        </p:nvSpPr>
        <p:spPr>
          <a:xfrm>
            <a:off x="5308091" y="2738627"/>
            <a:ext cx="712470" cy="0"/>
          </a:xfrm>
          <a:custGeom>
            <a:avLst/>
            <a:gdLst/>
            <a:ahLst/>
            <a:cxnLst/>
            <a:rect l="l" t="t" r="r" b="b"/>
            <a:pathLst>
              <a:path w="712470">
                <a:moveTo>
                  <a:pt x="0" y="0"/>
                </a:moveTo>
                <a:lnTo>
                  <a:pt x="712088" y="0"/>
                </a:lnTo>
              </a:path>
            </a:pathLst>
          </a:custGeom>
          <a:ln w="27456">
            <a:solidFill>
              <a:srgbClr val="3B75BC"/>
            </a:solidFill>
          </a:ln>
        </p:spPr>
        <p:txBody>
          <a:bodyPr wrap="square" lIns="0" tIns="0" rIns="0" bIns="0" rtlCol="0"/>
          <a:lstStyle/>
          <a:p>
            <a:endParaRPr/>
          </a:p>
        </p:txBody>
      </p:sp>
      <p:sp>
        <p:nvSpPr>
          <p:cNvPr id="105" name="object 105"/>
          <p:cNvSpPr txBox="1"/>
          <p:nvPr/>
        </p:nvSpPr>
        <p:spPr>
          <a:xfrm>
            <a:off x="5526659" y="2725104"/>
            <a:ext cx="270510" cy="168910"/>
          </a:xfrm>
          <a:prstGeom prst="rect">
            <a:avLst/>
          </a:prstGeom>
        </p:spPr>
        <p:txBody>
          <a:bodyPr vert="horz" wrap="square" lIns="0" tIns="17145" rIns="0" bIns="0" rtlCol="0">
            <a:spAutoFit/>
          </a:bodyPr>
          <a:lstStyle/>
          <a:p>
            <a:pPr marL="12700">
              <a:lnSpc>
                <a:spcPct val="100000"/>
              </a:lnSpc>
              <a:spcBef>
                <a:spcPts val="135"/>
              </a:spcBef>
            </a:pPr>
            <a:r>
              <a:rPr sz="900" spc="45" dirty="0">
                <a:solidFill>
                  <a:srgbClr val="777677"/>
                </a:solidFill>
                <a:latin typeface="Arial"/>
                <a:cs typeface="Arial"/>
              </a:rPr>
              <a:t>S</a:t>
            </a:r>
            <a:r>
              <a:rPr sz="900" spc="-5" dirty="0">
                <a:solidFill>
                  <a:srgbClr val="777677"/>
                </a:solidFill>
                <a:latin typeface="Arial"/>
                <a:cs typeface="Arial"/>
              </a:rPr>
              <a:t>D</a:t>
            </a:r>
            <a:r>
              <a:rPr sz="900" spc="25" dirty="0">
                <a:solidFill>
                  <a:srgbClr val="777677"/>
                </a:solidFill>
                <a:latin typeface="Arial"/>
                <a:cs typeface="Arial"/>
              </a:rPr>
              <a:t>K</a:t>
            </a:r>
            <a:endParaRPr sz="900">
              <a:latin typeface="Arial"/>
              <a:cs typeface="Arial"/>
            </a:endParaRPr>
          </a:p>
        </p:txBody>
      </p:sp>
      <p:sp>
        <p:nvSpPr>
          <p:cNvPr id="106" name="object 106"/>
          <p:cNvSpPr/>
          <p:nvPr/>
        </p:nvSpPr>
        <p:spPr>
          <a:xfrm>
            <a:off x="4956047" y="2125979"/>
            <a:ext cx="349250" cy="513715"/>
          </a:xfrm>
          <a:custGeom>
            <a:avLst/>
            <a:gdLst/>
            <a:ahLst/>
            <a:cxnLst/>
            <a:rect l="l" t="t" r="r" b="b"/>
            <a:pathLst>
              <a:path w="349250" h="513714">
                <a:moveTo>
                  <a:pt x="294376" y="449532"/>
                </a:moveTo>
                <a:lnTo>
                  <a:pt x="225932" y="489585"/>
                </a:lnTo>
                <a:lnTo>
                  <a:pt x="223647" y="497967"/>
                </a:lnTo>
                <a:lnTo>
                  <a:pt x="227456" y="504444"/>
                </a:lnTo>
                <a:lnTo>
                  <a:pt x="231393" y="511048"/>
                </a:lnTo>
                <a:lnTo>
                  <a:pt x="239775" y="513206"/>
                </a:lnTo>
                <a:lnTo>
                  <a:pt x="325339" y="463296"/>
                </a:lnTo>
                <a:lnTo>
                  <a:pt x="321690" y="463296"/>
                </a:lnTo>
                <a:lnTo>
                  <a:pt x="321690" y="461391"/>
                </a:lnTo>
                <a:lnTo>
                  <a:pt x="314705" y="461391"/>
                </a:lnTo>
                <a:lnTo>
                  <a:pt x="294376" y="449532"/>
                </a:lnTo>
                <a:close/>
              </a:path>
              <a:path w="349250" h="513714">
                <a:moveTo>
                  <a:pt x="27431" y="0"/>
                </a:moveTo>
                <a:lnTo>
                  <a:pt x="0" y="0"/>
                </a:lnTo>
                <a:lnTo>
                  <a:pt x="0" y="457073"/>
                </a:lnTo>
                <a:lnTo>
                  <a:pt x="6096" y="463296"/>
                </a:lnTo>
                <a:lnTo>
                  <a:pt x="270843" y="463296"/>
                </a:lnTo>
                <a:lnTo>
                  <a:pt x="294294" y="449580"/>
                </a:lnTo>
                <a:lnTo>
                  <a:pt x="27431" y="449580"/>
                </a:lnTo>
                <a:lnTo>
                  <a:pt x="13715" y="435864"/>
                </a:lnTo>
                <a:lnTo>
                  <a:pt x="27431" y="435864"/>
                </a:lnTo>
                <a:lnTo>
                  <a:pt x="27431" y="0"/>
                </a:lnTo>
                <a:close/>
              </a:path>
              <a:path w="349250" h="513714">
                <a:moveTo>
                  <a:pt x="325389" y="435864"/>
                </a:moveTo>
                <a:lnTo>
                  <a:pt x="321690" y="435864"/>
                </a:lnTo>
                <a:lnTo>
                  <a:pt x="321690" y="463296"/>
                </a:lnTo>
                <a:lnTo>
                  <a:pt x="325339" y="463296"/>
                </a:lnTo>
                <a:lnTo>
                  <a:pt x="348868" y="449580"/>
                </a:lnTo>
                <a:lnTo>
                  <a:pt x="325389" y="435864"/>
                </a:lnTo>
                <a:close/>
              </a:path>
              <a:path w="349250" h="513714">
                <a:moveTo>
                  <a:pt x="314705" y="437642"/>
                </a:moveTo>
                <a:lnTo>
                  <a:pt x="294376" y="449532"/>
                </a:lnTo>
                <a:lnTo>
                  <a:pt x="314705" y="461391"/>
                </a:lnTo>
                <a:lnTo>
                  <a:pt x="314705" y="437642"/>
                </a:lnTo>
                <a:close/>
              </a:path>
              <a:path w="349250" h="513714">
                <a:moveTo>
                  <a:pt x="321690" y="437642"/>
                </a:moveTo>
                <a:lnTo>
                  <a:pt x="314705" y="437642"/>
                </a:lnTo>
                <a:lnTo>
                  <a:pt x="314705" y="461391"/>
                </a:lnTo>
                <a:lnTo>
                  <a:pt x="321690" y="461391"/>
                </a:lnTo>
                <a:lnTo>
                  <a:pt x="321690" y="437642"/>
                </a:lnTo>
                <a:close/>
              </a:path>
              <a:path w="349250" h="513714">
                <a:moveTo>
                  <a:pt x="27431" y="435864"/>
                </a:moveTo>
                <a:lnTo>
                  <a:pt x="13715" y="435864"/>
                </a:lnTo>
                <a:lnTo>
                  <a:pt x="27431" y="449580"/>
                </a:lnTo>
                <a:lnTo>
                  <a:pt x="27431" y="435864"/>
                </a:lnTo>
                <a:close/>
              </a:path>
              <a:path w="349250" h="513714">
                <a:moveTo>
                  <a:pt x="270945" y="435864"/>
                </a:moveTo>
                <a:lnTo>
                  <a:pt x="27431" y="435864"/>
                </a:lnTo>
                <a:lnTo>
                  <a:pt x="27431" y="449580"/>
                </a:lnTo>
                <a:lnTo>
                  <a:pt x="294294" y="449580"/>
                </a:lnTo>
                <a:lnTo>
                  <a:pt x="270945" y="435864"/>
                </a:lnTo>
                <a:close/>
              </a:path>
              <a:path w="349250" h="513714">
                <a:moveTo>
                  <a:pt x="239775" y="385825"/>
                </a:moveTo>
                <a:lnTo>
                  <a:pt x="231393" y="387985"/>
                </a:lnTo>
                <a:lnTo>
                  <a:pt x="227456" y="394589"/>
                </a:lnTo>
                <a:lnTo>
                  <a:pt x="223647" y="401066"/>
                </a:lnTo>
                <a:lnTo>
                  <a:pt x="225932" y="409575"/>
                </a:lnTo>
                <a:lnTo>
                  <a:pt x="294376" y="449532"/>
                </a:lnTo>
                <a:lnTo>
                  <a:pt x="314705" y="437642"/>
                </a:lnTo>
                <a:lnTo>
                  <a:pt x="321690" y="437642"/>
                </a:lnTo>
                <a:lnTo>
                  <a:pt x="321690" y="435864"/>
                </a:lnTo>
                <a:lnTo>
                  <a:pt x="325389" y="435864"/>
                </a:lnTo>
                <a:lnTo>
                  <a:pt x="239775" y="385825"/>
                </a:lnTo>
                <a:close/>
              </a:path>
            </a:pathLst>
          </a:custGeom>
          <a:solidFill>
            <a:srgbClr val="4178BD"/>
          </a:solidFill>
        </p:spPr>
        <p:txBody>
          <a:bodyPr wrap="square" lIns="0" tIns="0" rIns="0" bIns="0" rtlCol="0"/>
          <a:lstStyle/>
          <a:p>
            <a:endParaRPr/>
          </a:p>
        </p:txBody>
      </p:sp>
      <p:sp>
        <p:nvSpPr>
          <p:cNvPr id="107" name="object 107"/>
          <p:cNvSpPr/>
          <p:nvPr/>
        </p:nvSpPr>
        <p:spPr>
          <a:xfrm>
            <a:off x="7749413" y="2610611"/>
            <a:ext cx="594360" cy="274320"/>
          </a:xfrm>
          <a:custGeom>
            <a:avLst/>
            <a:gdLst/>
            <a:ahLst/>
            <a:cxnLst/>
            <a:rect l="l" t="t" r="r" b="b"/>
            <a:pathLst>
              <a:path w="594359" h="274319">
                <a:moveTo>
                  <a:pt x="109219" y="146431"/>
                </a:moveTo>
                <a:lnTo>
                  <a:pt x="102615" y="150368"/>
                </a:lnTo>
                <a:lnTo>
                  <a:pt x="0" y="210185"/>
                </a:lnTo>
                <a:lnTo>
                  <a:pt x="109219" y="273939"/>
                </a:lnTo>
                <a:lnTo>
                  <a:pt x="117601" y="271780"/>
                </a:lnTo>
                <a:lnTo>
                  <a:pt x="121411" y="265176"/>
                </a:lnTo>
                <a:lnTo>
                  <a:pt x="125221" y="258699"/>
                </a:lnTo>
                <a:lnTo>
                  <a:pt x="123062" y="250190"/>
                </a:lnTo>
                <a:lnTo>
                  <a:pt x="77923" y="223901"/>
                </a:lnTo>
                <a:lnTo>
                  <a:pt x="27304" y="223901"/>
                </a:lnTo>
                <a:lnTo>
                  <a:pt x="27304" y="196469"/>
                </a:lnTo>
                <a:lnTo>
                  <a:pt x="78025" y="196469"/>
                </a:lnTo>
                <a:lnTo>
                  <a:pt x="123062" y="170180"/>
                </a:lnTo>
                <a:lnTo>
                  <a:pt x="125221" y="161798"/>
                </a:lnTo>
                <a:lnTo>
                  <a:pt x="121411" y="155194"/>
                </a:lnTo>
                <a:lnTo>
                  <a:pt x="117601" y="148717"/>
                </a:lnTo>
                <a:lnTo>
                  <a:pt x="109219" y="146431"/>
                </a:lnTo>
                <a:close/>
              </a:path>
              <a:path w="594359" h="274319">
                <a:moveTo>
                  <a:pt x="78025" y="196469"/>
                </a:moveTo>
                <a:lnTo>
                  <a:pt x="27304" y="196469"/>
                </a:lnTo>
                <a:lnTo>
                  <a:pt x="27304" y="223901"/>
                </a:lnTo>
                <a:lnTo>
                  <a:pt x="77923" y="223901"/>
                </a:lnTo>
                <a:lnTo>
                  <a:pt x="74875" y="222123"/>
                </a:lnTo>
                <a:lnTo>
                  <a:pt x="34162" y="222123"/>
                </a:lnTo>
                <a:lnTo>
                  <a:pt x="34162" y="198374"/>
                </a:lnTo>
                <a:lnTo>
                  <a:pt x="74768" y="198374"/>
                </a:lnTo>
                <a:lnTo>
                  <a:pt x="78025" y="196469"/>
                </a:lnTo>
                <a:close/>
              </a:path>
              <a:path w="594359" h="274319">
                <a:moveTo>
                  <a:pt x="566927" y="196469"/>
                </a:moveTo>
                <a:lnTo>
                  <a:pt x="78025" y="196469"/>
                </a:lnTo>
                <a:lnTo>
                  <a:pt x="54492" y="210232"/>
                </a:lnTo>
                <a:lnTo>
                  <a:pt x="77923" y="223901"/>
                </a:lnTo>
                <a:lnTo>
                  <a:pt x="588263" y="223901"/>
                </a:lnTo>
                <a:lnTo>
                  <a:pt x="594359" y="217805"/>
                </a:lnTo>
                <a:lnTo>
                  <a:pt x="594359" y="210185"/>
                </a:lnTo>
                <a:lnTo>
                  <a:pt x="566927" y="210185"/>
                </a:lnTo>
                <a:lnTo>
                  <a:pt x="566927" y="196469"/>
                </a:lnTo>
                <a:close/>
              </a:path>
              <a:path w="594359" h="274319">
                <a:moveTo>
                  <a:pt x="34162" y="198374"/>
                </a:moveTo>
                <a:lnTo>
                  <a:pt x="34162" y="222123"/>
                </a:lnTo>
                <a:lnTo>
                  <a:pt x="54492" y="210232"/>
                </a:lnTo>
                <a:lnTo>
                  <a:pt x="34162" y="198374"/>
                </a:lnTo>
                <a:close/>
              </a:path>
              <a:path w="594359" h="274319">
                <a:moveTo>
                  <a:pt x="54492" y="210232"/>
                </a:moveTo>
                <a:lnTo>
                  <a:pt x="34162" y="222123"/>
                </a:lnTo>
                <a:lnTo>
                  <a:pt x="74875" y="222123"/>
                </a:lnTo>
                <a:lnTo>
                  <a:pt x="54492" y="210232"/>
                </a:lnTo>
                <a:close/>
              </a:path>
              <a:path w="594359" h="274319">
                <a:moveTo>
                  <a:pt x="74768" y="198374"/>
                </a:moveTo>
                <a:lnTo>
                  <a:pt x="34162" y="198374"/>
                </a:lnTo>
                <a:lnTo>
                  <a:pt x="54492" y="210232"/>
                </a:lnTo>
                <a:lnTo>
                  <a:pt x="74768" y="198374"/>
                </a:lnTo>
                <a:close/>
              </a:path>
              <a:path w="594359" h="274319">
                <a:moveTo>
                  <a:pt x="594359" y="0"/>
                </a:moveTo>
                <a:lnTo>
                  <a:pt x="566927" y="0"/>
                </a:lnTo>
                <a:lnTo>
                  <a:pt x="566927" y="210185"/>
                </a:lnTo>
                <a:lnTo>
                  <a:pt x="580643" y="196469"/>
                </a:lnTo>
                <a:lnTo>
                  <a:pt x="594359" y="196469"/>
                </a:lnTo>
                <a:lnTo>
                  <a:pt x="594359" y="0"/>
                </a:lnTo>
                <a:close/>
              </a:path>
              <a:path w="594359" h="274319">
                <a:moveTo>
                  <a:pt x="594359" y="196469"/>
                </a:moveTo>
                <a:lnTo>
                  <a:pt x="580643" y="196469"/>
                </a:lnTo>
                <a:lnTo>
                  <a:pt x="566927" y="210185"/>
                </a:lnTo>
                <a:lnTo>
                  <a:pt x="594359" y="210185"/>
                </a:lnTo>
                <a:lnTo>
                  <a:pt x="594359" y="196469"/>
                </a:lnTo>
                <a:close/>
              </a:path>
            </a:pathLst>
          </a:custGeom>
          <a:solidFill>
            <a:srgbClr val="4178BD"/>
          </a:solidFill>
        </p:spPr>
        <p:txBody>
          <a:bodyPr wrap="square" lIns="0" tIns="0" rIns="0" bIns="0" rtlCol="0"/>
          <a:lstStyle/>
          <a:p>
            <a:endParaRPr/>
          </a:p>
        </p:txBody>
      </p:sp>
      <p:sp>
        <p:nvSpPr>
          <p:cNvPr id="108" name="object 108"/>
          <p:cNvSpPr/>
          <p:nvPr/>
        </p:nvSpPr>
        <p:spPr>
          <a:xfrm>
            <a:off x="5605271" y="1737359"/>
            <a:ext cx="150877" cy="504570"/>
          </a:xfrm>
          <a:custGeom>
            <a:avLst/>
            <a:gdLst/>
            <a:ahLst/>
            <a:cxnLst/>
            <a:rect l="l" t="t" r="r" b="b"/>
            <a:pathLst>
              <a:path w="127635" h="445135">
                <a:moveTo>
                  <a:pt x="15239" y="319405"/>
                </a:moveTo>
                <a:lnTo>
                  <a:pt x="8762" y="323214"/>
                </a:lnTo>
                <a:lnTo>
                  <a:pt x="2159" y="327025"/>
                </a:lnTo>
                <a:lnTo>
                  <a:pt x="0" y="335406"/>
                </a:lnTo>
                <a:lnTo>
                  <a:pt x="3810" y="342011"/>
                </a:lnTo>
                <a:lnTo>
                  <a:pt x="63626" y="444753"/>
                </a:lnTo>
                <a:lnTo>
                  <a:pt x="79523" y="417449"/>
                </a:lnTo>
                <a:lnTo>
                  <a:pt x="49911" y="417449"/>
                </a:lnTo>
                <a:lnTo>
                  <a:pt x="49911" y="366762"/>
                </a:lnTo>
                <a:lnTo>
                  <a:pt x="27432" y="328168"/>
                </a:lnTo>
                <a:lnTo>
                  <a:pt x="23622" y="321563"/>
                </a:lnTo>
                <a:lnTo>
                  <a:pt x="15239" y="319405"/>
                </a:lnTo>
                <a:close/>
              </a:path>
              <a:path w="127635" h="445135">
                <a:moveTo>
                  <a:pt x="49911" y="366762"/>
                </a:moveTo>
                <a:lnTo>
                  <a:pt x="49911" y="417449"/>
                </a:lnTo>
                <a:lnTo>
                  <a:pt x="77342" y="417449"/>
                </a:lnTo>
                <a:lnTo>
                  <a:pt x="77342" y="410590"/>
                </a:lnTo>
                <a:lnTo>
                  <a:pt x="51815" y="410590"/>
                </a:lnTo>
                <a:lnTo>
                  <a:pt x="63626" y="390312"/>
                </a:lnTo>
                <a:lnTo>
                  <a:pt x="49911" y="366762"/>
                </a:lnTo>
                <a:close/>
              </a:path>
              <a:path w="127635" h="445135">
                <a:moveTo>
                  <a:pt x="112013" y="319405"/>
                </a:moveTo>
                <a:lnTo>
                  <a:pt x="103632" y="321563"/>
                </a:lnTo>
                <a:lnTo>
                  <a:pt x="99822" y="328168"/>
                </a:lnTo>
                <a:lnTo>
                  <a:pt x="77342" y="366762"/>
                </a:lnTo>
                <a:lnTo>
                  <a:pt x="77342" y="417449"/>
                </a:lnTo>
                <a:lnTo>
                  <a:pt x="79523" y="417449"/>
                </a:lnTo>
                <a:lnTo>
                  <a:pt x="123444" y="342011"/>
                </a:lnTo>
                <a:lnTo>
                  <a:pt x="127253" y="335406"/>
                </a:lnTo>
                <a:lnTo>
                  <a:pt x="125095" y="327025"/>
                </a:lnTo>
                <a:lnTo>
                  <a:pt x="118490" y="323214"/>
                </a:lnTo>
                <a:lnTo>
                  <a:pt x="112013" y="319405"/>
                </a:lnTo>
                <a:close/>
              </a:path>
              <a:path w="127635" h="445135">
                <a:moveTo>
                  <a:pt x="63626" y="390312"/>
                </a:moveTo>
                <a:lnTo>
                  <a:pt x="51815" y="410590"/>
                </a:lnTo>
                <a:lnTo>
                  <a:pt x="75437" y="410590"/>
                </a:lnTo>
                <a:lnTo>
                  <a:pt x="63626" y="390312"/>
                </a:lnTo>
                <a:close/>
              </a:path>
              <a:path w="127635" h="445135">
                <a:moveTo>
                  <a:pt x="77342" y="366762"/>
                </a:moveTo>
                <a:lnTo>
                  <a:pt x="63626" y="390312"/>
                </a:lnTo>
                <a:lnTo>
                  <a:pt x="75437" y="410590"/>
                </a:lnTo>
                <a:lnTo>
                  <a:pt x="77342" y="410590"/>
                </a:lnTo>
                <a:lnTo>
                  <a:pt x="77342" y="366762"/>
                </a:lnTo>
                <a:close/>
              </a:path>
              <a:path w="127635" h="445135">
                <a:moveTo>
                  <a:pt x="77342" y="0"/>
                </a:moveTo>
                <a:lnTo>
                  <a:pt x="49911" y="0"/>
                </a:lnTo>
                <a:lnTo>
                  <a:pt x="49911" y="366762"/>
                </a:lnTo>
                <a:lnTo>
                  <a:pt x="63626" y="390312"/>
                </a:lnTo>
                <a:lnTo>
                  <a:pt x="77342" y="366762"/>
                </a:lnTo>
                <a:lnTo>
                  <a:pt x="77342" y="0"/>
                </a:lnTo>
                <a:close/>
              </a:path>
            </a:pathLst>
          </a:custGeom>
          <a:solidFill>
            <a:srgbClr val="4178BD"/>
          </a:solidFill>
        </p:spPr>
        <p:txBody>
          <a:bodyPr wrap="square" lIns="0" tIns="0" rIns="0" bIns="0" rtlCol="0"/>
          <a:lstStyle/>
          <a:p>
            <a:endParaRPr/>
          </a:p>
        </p:txBody>
      </p:sp>
      <p:sp>
        <p:nvSpPr>
          <p:cNvPr id="109" name="object 109"/>
          <p:cNvSpPr txBox="1"/>
          <p:nvPr/>
        </p:nvSpPr>
        <p:spPr>
          <a:xfrm>
            <a:off x="5762497" y="1899983"/>
            <a:ext cx="299720" cy="179705"/>
          </a:xfrm>
          <a:prstGeom prst="rect">
            <a:avLst/>
          </a:prstGeom>
        </p:spPr>
        <p:txBody>
          <a:bodyPr vert="horz" wrap="square" lIns="0" tIns="13970" rIns="0" bIns="0" rtlCol="0">
            <a:spAutoFit/>
          </a:bodyPr>
          <a:lstStyle/>
          <a:p>
            <a:pPr marL="12700">
              <a:lnSpc>
                <a:spcPct val="100000"/>
              </a:lnSpc>
              <a:spcBef>
                <a:spcPts val="110"/>
              </a:spcBef>
            </a:pPr>
            <a:r>
              <a:rPr sz="1000" i="1" spc="15" dirty="0">
                <a:solidFill>
                  <a:srgbClr val="7BC6FF"/>
                </a:solidFill>
                <a:latin typeface="Arial"/>
                <a:cs typeface="Arial"/>
              </a:rPr>
              <a:t>u</a:t>
            </a:r>
            <a:r>
              <a:rPr sz="1000" i="1" spc="5" dirty="0">
                <a:solidFill>
                  <a:srgbClr val="7BC6FF"/>
                </a:solidFill>
                <a:latin typeface="Arial"/>
                <a:cs typeface="Arial"/>
              </a:rPr>
              <a:t>s</a:t>
            </a:r>
            <a:r>
              <a:rPr sz="1000" i="1" spc="15" dirty="0">
                <a:solidFill>
                  <a:srgbClr val="7BC6FF"/>
                </a:solidFill>
                <a:latin typeface="Arial"/>
                <a:cs typeface="Arial"/>
              </a:rPr>
              <a:t>e</a:t>
            </a:r>
            <a:r>
              <a:rPr sz="1000" i="1" spc="5" dirty="0">
                <a:solidFill>
                  <a:srgbClr val="7BC6FF"/>
                </a:solidFill>
                <a:latin typeface="Arial"/>
                <a:cs typeface="Arial"/>
              </a:rPr>
              <a:t>s</a:t>
            </a:r>
            <a:endParaRPr sz="1000">
              <a:latin typeface="Arial"/>
              <a:cs typeface="Arial"/>
            </a:endParaRPr>
          </a:p>
        </p:txBody>
      </p:sp>
      <p:sp>
        <p:nvSpPr>
          <p:cNvPr id="110" name="object 110"/>
          <p:cNvSpPr/>
          <p:nvPr/>
        </p:nvSpPr>
        <p:spPr>
          <a:xfrm>
            <a:off x="283463" y="2423159"/>
            <a:ext cx="329184" cy="493775"/>
          </a:xfrm>
          <a:prstGeom prst="rect">
            <a:avLst/>
          </a:prstGeom>
          <a:blipFill>
            <a:blip r:embed="rId2" cstate="print"/>
            <a:stretch>
              <a:fillRect/>
            </a:stretch>
          </a:blipFill>
        </p:spPr>
        <p:txBody>
          <a:bodyPr wrap="square" lIns="0" tIns="0" rIns="0" bIns="0" rtlCol="0"/>
          <a:lstStyle/>
          <a:p>
            <a:endParaRPr/>
          </a:p>
        </p:txBody>
      </p:sp>
      <p:sp>
        <p:nvSpPr>
          <p:cNvPr id="111" name="object 111"/>
          <p:cNvSpPr txBox="1"/>
          <p:nvPr/>
        </p:nvSpPr>
        <p:spPr>
          <a:xfrm>
            <a:off x="389318" y="2677223"/>
            <a:ext cx="125095" cy="190500"/>
          </a:xfrm>
          <a:prstGeom prst="rect">
            <a:avLst/>
          </a:prstGeom>
        </p:spPr>
        <p:txBody>
          <a:bodyPr vert="horz" wrap="square" lIns="0" tIns="16510" rIns="0" bIns="0" rtlCol="0">
            <a:spAutoFit/>
          </a:bodyPr>
          <a:lstStyle/>
          <a:p>
            <a:pPr marL="12700">
              <a:lnSpc>
                <a:spcPct val="100000"/>
              </a:lnSpc>
              <a:spcBef>
                <a:spcPts val="130"/>
              </a:spcBef>
            </a:pPr>
            <a:r>
              <a:rPr sz="1050" b="1" spc="20" dirty="0">
                <a:solidFill>
                  <a:srgbClr val="FFFFFF"/>
                </a:solidFill>
                <a:latin typeface="Arial"/>
                <a:cs typeface="Arial"/>
              </a:rPr>
              <a:t>R</a:t>
            </a:r>
            <a:endParaRPr sz="1050">
              <a:latin typeface="Arial"/>
              <a:cs typeface="Arial"/>
            </a:endParaRPr>
          </a:p>
        </p:txBody>
      </p:sp>
      <p:sp>
        <p:nvSpPr>
          <p:cNvPr id="112" name="Date Placeholder 111"/>
          <p:cNvSpPr>
            <a:spLocks noGrp="1"/>
          </p:cNvSpPr>
          <p:nvPr>
            <p:ph type="dt" sz="half" idx="6"/>
          </p:nvPr>
        </p:nvSpPr>
        <p:spPr/>
        <p:txBody>
          <a:bodyPr/>
          <a:lstStyle/>
          <a:p>
            <a:fld id="{B4763629-FF02-4036-9866-9A1FCD2DF9EE}" type="datetime1">
              <a:rPr lang="zh-CN" altLang="en-US" smtClean="0"/>
              <a:t>2020/8/17</a:t>
            </a:fld>
            <a:endParaRPr lang="en-US"/>
          </a:p>
        </p:txBody>
      </p:sp>
      <p:sp>
        <p:nvSpPr>
          <p:cNvPr id="113" name="Slide Number Placeholder 112"/>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38</a:t>
            </a:fld>
            <a:endParaRPr lang="en-US" altLang="zh-CN" spc="5"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286" y="170509"/>
            <a:ext cx="8314514" cy="509114"/>
          </a:xfrm>
          <a:prstGeom prst="rect">
            <a:avLst/>
          </a:prstGeom>
        </p:spPr>
        <p:txBody>
          <a:bodyPr vert="horz" wrap="square" lIns="0" tIns="16510" rIns="0" bIns="0" rtlCol="0">
            <a:spAutoFit/>
          </a:bodyPr>
          <a:lstStyle/>
          <a:p>
            <a:pPr marL="12700">
              <a:lnSpc>
                <a:spcPct val="100000"/>
              </a:lnSpc>
              <a:spcBef>
                <a:spcPts val="130"/>
              </a:spcBef>
            </a:pPr>
            <a:r>
              <a:rPr sz="3200" b="1" spc="-15" dirty="0"/>
              <a:t>Other </a:t>
            </a:r>
            <a:r>
              <a:rPr sz="3200" b="1" spc="-5" dirty="0"/>
              <a:t>Nonfunctional</a:t>
            </a:r>
            <a:r>
              <a:rPr sz="3200" b="1" spc="-150" dirty="0"/>
              <a:t> </a:t>
            </a:r>
            <a:r>
              <a:rPr sz="3200" b="1" spc="-5" dirty="0"/>
              <a:t>Requirements</a:t>
            </a:r>
            <a:endParaRPr sz="3200" b="1" dirty="0"/>
          </a:p>
        </p:txBody>
      </p:sp>
      <p:sp>
        <p:nvSpPr>
          <p:cNvPr id="3" name="object 3"/>
          <p:cNvSpPr txBox="1"/>
          <p:nvPr/>
        </p:nvSpPr>
        <p:spPr>
          <a:xfrm>
            <a:off x="372287" y="862977"/>
            <a:ext cx="3651885" cy="3879267"/>
          </a:xfrm>
          <a:prstGeom prst="rect">
            <a:avLst/>
          </a:prstGeom>
        </p:spPr>
        <p:txBody>
          <a:bodyPr vert="horz" wrap="square" lIns="0" tIns="44450" rIns="0" bIns="0" rtlCol="0">
            <a:spAutoFit/>
          </a:bodyPr>
          <a:lstStyle/>
          <a:p>
            <a:pPr marL="149860" indent="-137160">
              <a:lnSpc>
                <a:spcPct val="100000"/>
              </a:lnSpc>
              <a:spcBef>
                <a:spcPts val="350"/>
              </a:spcBef>
              <a:buClr>
                <a:srgbClr val="4178BD"/>
              </a:buClr>
              <a:buFont typeface="Arial"/>
              <a:buChar char="•"/>
              <a:tabLst>
                <a:tab pos="149860" algn="l"/>
              </a:tabLst>
            </a:pPr>
            <a:r>
              <a:rPr sz="1350" b="1" spc="30" dirty="0">
                <a:solidFill>
                  <a:srgbClr val="777677"/>
                </a:solidFill>
                <a:latin typeface="Arial"/>
                <a:cs typeface="Arial"/>
              </a:rPr>
              <a:t>Performance</a:t>
            </a:r>
            <a:endParaRPr sz="1350" dirty="0">
              <a:latin typeface="Arial"/>
              <a:cs typeface="Arial"/>
            </a:endParaRPr>
          </a:p>
          <a:p>
            <a:pPr marL="332740" lvl="1" indent="-137160">
              <a:lnSpc>
                <a:spcPct val="100000"/>
              </a:lnSpc>
              <a:spcBef>
                <a:spcPts val="259"/>
              </a:spcBef>
              <a:buChar char="–"/>
              <a:tabLst>
                <a:tab pos="333375" algn="l"/>
              </a:tabLst>
            </a:pPr>
            <a:r>
              <a:rPr sz="1350" dirty="0">
                <a:solidFill>
                  <a:srgbClr val="5AAAF9"/>
                </a:solidFill>
                <a:latin typeface="Arial"/>
                <a:cs typeface="Arial"/>
              </a:rPr>
              <a:t>The </a:t>
            </a:r>
            <a:r>
              <a:rPr sz="1350" spc="-10" dirty="0">
                <a:solidFill>
                  <a:srgbClr val="5AAAF9"/>
                </a:solidFill>
                <a:latin typeface="Arial"/>
                <a:cs typeface="Arial"/>
              </a:rPr>
              <a:t>amount </a:t>
            </a:r>
            <a:r>
              <a:rPr sz="1350" spc="20" dirty="0">
                <a:solidFill>
                  <a:srgbClr val="5AAAF9"/>
                </a:solidFill>
                <a:latin typeface="Arial"/>
                <a:cs typeface="Arial"/>
              </a:rPr>
              <a:t>of </a:t>
            </a:r>
            <a:r>
              <a:rPr sz="1350" spc="-5" dirty="0">
                <a:solidFill>
                  <a:srgbClr val="5AAAF9"/>
                </a:solidFill>
                <a:latin typeface="Arial"/>
                <a:cs typeface="Arial"/>
              </a:rPr>
              <a:t>data </a:t>
            </a:r>
            <a:r>
              <a:rPr sz="1350" spc="5" dirty="0">
                <a:solidFill>
                  <a:srgbClr val="5AAAF9"/>
                </a:solidFill>
                <a:latin typeface="Arial"/>
                <a:cs typeface="Arial"/>
              </a:rPr>
              <a:t>being</a:t>
            </a:r>
            <a:r>
              <a:rPr sz="1350" spc="-5" dirty="0">
                <a:solidFill>
                  <a:srgbClr val="5AAAF9"/>
                </a:solidFill>
                <a:latin typeface="Arial"/>
                <a:cs typeface="Arial"/>
              </a:rPr>
              <a:t> </a:t>
            </a:r>
            <a:r>
              <a:rPr sz="1350" dirty="0">
                <a:solidFill>
                  <a:srgbClr val="5AAAF9"/>
                </a:solidFill>
                <a:latin typeface="Arial"/>
                <a:cs typeface="Arial"/>
              </a:rPr>
              <a:t>shared</a:t>
            </a:r>
            <a:endParaRPr sz="1350" dirty="0">
              <a:latin typeface="Arial"/>
              <a:cs typeface="Arial"/>
            </a:endParaRPr>
          </a:p>
          <a:p>
            <a:pPr marL="332740" lvl="1" indent="-137160">
              <a:lnSpc>
                <a:spcPct val="100000"/>
              </a:lnSpc>
              <a:spcBef>
                <a:spcPts val="185"/>
              </a:spcBef>
              <a:buChar char="–"/>
              <a:tabLst>
                <a:tab pos="333375" algn="l"/>
              </a:tabLst>
            </a:pPr>
            <a:r>
              <a:rPr sz="1350" dirty="0">
                <a:solidFill>
                  <a:srgbClr val="5AAAF9"/>
                </a:solidFill>
                <a:latin typeface="Arial"/>
                <a:cs typeface="Arial"/>
              </a:rPr>
              <a:t>Number </a:t>
            </a:r>
            <a:r>
              <a:rPr sz="1350" spc="-20" dirty="0">
                <a:solidFill>
                  <a:srgbClr val="5AAAF9"/>
                </a:solidFill>
                <a:latin typeface="Arial"/>
                <a:cs typeface="Arial"/>
              </a:rPr>
              <a:t>and </a:t>
            </a:r>
            <a:r>
              <a:rPr sz="1350" spc="5" dirty="0">
                <a:solidFill>
                  <a:srgbClr val="5AAAF9"/>
                </a:solidFill>
                <a:latin typeface="Arial"/>
                <a:cs typeface="Arial"/>
              </a:rPr>
              <a:t>location </a:t>
            </a:r>
            <a:r>
              <a:rPr sz="1350" spc="20" dirty="0">
                <a:solidFill>
                  <a:srgbClr val="5AAAF9"/>
                </a:solidFill>
                <a:latin typeface="Arial"/>
                <a:cs typeface="Arial"/>
              </a:rPr>
              <a:t>of</a:t>
            </a:r>
            <a:r>
              <a:rPr sz="1350" spc="15" dirty="0">
                <a:solidFill>
                  <a:srgbClr val="5AAAF9"/>
                </a:solidFill>
                <a:latin typeface="Arial"/>
                <a:cs typeface="Arial"/>
              </a:rPr>
              <a:t> </a:t>
            </a:r>
            <a:r>
              <a:rPr sz="1350" spc="20" dirty="0">
                <a:solidFill>
                  <a:srgbClr val="5AAAF9"/>
                </a:solidFill>
                <a:latin typeface="Arial"/>
                <a:cs typeface="Arial"/>
              </a:rPr>
              <a:t>peers</a:t>
            </a:r>
            <a:endParaRPr sz="1350" dirty="0">
              <a:latin typeface="Arial"/>
              <a:cs typeface="Arial"/>
            </a:endParaRPr>
          </a:p>
          <a:p>
            <a:pPr marL="332740" lvl="1" indent="-137160">
              <a:lnSpc>
                <a:spcPct val="100000"/>
              </a:lnSpc>
              <a:spcBef>
                <a:spcPts val="254"/>
              </a:spcBef>
              <a:buChar char="–"/>
              <a:tabLst>
                <a:tab pos="333375" algn="l"/>
              </a:tabLst>
            </a:pPr>
            <a:r>
              <a:rPr sz="1350" spc="5" dirty="0">
                <a:solidFill>
                  <a:srgbClr val="5AAAF9"/>
                </a:solidFill>
                <a:latin typeface="Arial"/>
                <a:cs typeface="Arial"/>
              </a:rPr>
              <a:t>Latency </a:t>
            </a:r>
            <a:r>
              <a:rPr sz="1350" spc="-20" dirty="0">
                <a:solidFill>
                  <a:srgbClr val="5AAAF9"/>
                </a:solidFill>
                <a:latin typeface="Arial"/>
                <a:cs typeface="Arial"/>
              </a:rPr>
              <a:t>and</a:t>
            </a:r>
            <a:r>
              <a:rPr sz="1350" spc="185" dirty="0">
                <a:solidFill>
                  <a:srgbClr val="5AAAF9"/>
                </a:solidFill>
                <a:latin typeface="Arial"/>
                <a:cs typeface="Arial"/>
              </a:rPr>
              <a:t> </a:t>
            </a:r>
            <a:r>
              <a:rPr sz="1350" spc="-10" dirty="0">
                <a:solidFill>
                  <a:srgbClr val="5AAAF9"/>
                </a:solidFill>
                <a:latin typeface="Arial"/>
                <a:cs typeface="Arial"/>
              </a:rPr>
              <a:t>throughput</a:t>
            </a:r>
            <a:endParaRPr sz="1350" dirty="0">
              <a:latin typeface="Arial"/>
              <a:cs typeface="Arial"/>
            </a:endParaRPr>
          </a:p>
          <a:p>
            <a:pPr marL="332740" lvl="1" indent="-137160">
              <a:lnSpc>
                <a:spcPct val="100000"/>
              </a:lnSpc>
              <a:spcBef>
                <a:spcPts val="254"/>
              </a:spcBef>
              <a:buChar char="–"/>
              <a:tabLst>
                <a:tab pos="333375" algn="l"/>
              </a:tabLst>
            </a:pPr>
            <a:r>
              <a:rPr sz="1350" spc="-10" dirty="0">
                <a:solidFill>
                  <a:srgbClr val="5AAAF9"/>
                </a:solidFill>
                <a:latin typeface="Arial"/>
                <a:cs typeface="Arial"/>
              </a:rPr>
              <a:t>Batching</a:t>
            </a:r>
            <a:r>
              <a:rPr sz="1350" spc="170" dirty="0">
                <a:solidFill>
                  <a:srgbClr val="5AAAF9"/>
                </a:solidFill>
                <a:latin typeface="Arial"/>
                <a:cs typeface="Arial"/>
              </a:rPr>
              <a:t> </a:t>
            </a:r>
            <a:r>
              <a:rPr sz="1350" dirty="0">
                <a:solidFill>
                  <a:srgbClr val="5AAAF9"/>
                </a:solidFill>
                <a:latin typeface="Arial"/>
                <a:cs typeface="Arial"/>
              </a:rPr>
              <a:t>characteristics</a:t>
            </a:r>
            <a:endParaRPr sz="1350" dirty="0">
              <a:latin typeface="Arial"/>
              <a:cs typeface="Arial"/>
            </a:endParaRPr>
          </a:p>
          <a:p>
            <a:pPr lvl="1">
              <a:lnSpc>
                <a:spcPct val="100000"/>
              </a:lnSpc>
              <a:spcBef>
                <a:spcPts val="50"/>
              </a:spcBef>
              <a:buClr>
                <a:srgbClr val="5AAAF9"/>
              </a:buClr>
            </a:pPr>
            <a:endParaRPr sz="1750" dirty="0">
              <a:latin typeface="Times New Roman"/>
              <a:cs typeface="Times New Roman"/>
            </a:endParaRPr>
          </a:p>
          <a:p>
            <a:pPr marL="149860" indent="-137160">
              <a:lnSpc>
                <a:spcPct val="100000"/>
              </a:lnSpc>
              <a:buClr>
                <a:srgbClr val="4178BD"/>
              </a:buClr>
              <a:buFont typeface="Arial"/>
              <a:buChar char="•"/>
              <a:tabLst>
                <a:tab pos="149860" algn="l"/>
              </a:tabLst>
            </a:pPr>
            <a:r>
              <a:rPr sz="1350" b="1" spc="20" dirty="0">
                <a:solidFill>
                  <a:srgbClr val="777677"/>
                </a:solidFill>
                <a:latin typeface="Arial"/>
                <a:cs typeface="Arial"/>
              </a:rPr>
              <a:t>Security</a:t>
            </a:r>
            <a:endParaRPr sz="1350" dirty="0">
              <a:latin typeface="Arial"/>
              <a:cs typeface="Arial"/>
            </a:endParaRPr>
          </a:p>
          <a:p>
            <a:pPr marL="332740" lvl="1" indent="-137160">
              <a:lnSpc>
                <a:spcPct val="100000"/>
              </a:lnSpc>
              <a:spcBef>
                <a:spcPts val="254"/>
              </a:spcBef>
              <a:buChar char="–"/>
              <a:tabLst>
                <a:tab pos="333375" algn="l"/>
              </a:tabLst>
            </a:pPr>
            <a:r>
              <a:rPr sz="1350" spc="-5" dirty="0">
                <a:solidFill>
                  <a:srgbClr val="5AAAF9"/>
                </a:solidFill>
                <a:latin typeface="Arial"/>
                <a:cs typeface="Arial"/>
              </a:rPr>
              <a:t>Type </a:t>
            </a:r>
            <a:r>
              <a:rPr sz="1350" spc="20" dirty="0">
                <a:solidFill>
                  <a:srgbClr val="5AAAF9"/>
                </a:solidFill>
                <a:latin typeface="Arial"/>
                <a:cs typeface="Arial"/>
              </a:rPr>
              <a:t>of </a:t>
            </a:r>
            <a:r>
              <a:rPr sz="1350" spc="-5" dirty="0">
                <a:solidFill>
                  <a:srgbClr val="5AAAF9"/>
                </a:solidFill>
                <a:latin typeface="Arial"/>
                <a:cs typeface="Arial"/>
              </a:rPr>
              <a:t>data </a:t>
            </a:r>
            <a:r>
              <a:rPr sz="1350" spc="5" dirty="0">
                <a:solidFill>
                  <a:srgbClr val="5AAAF9"/>
                </a:solidFill>
                <a:latin typeface="Arial"/>
                <a:cs typeface="Arial"/>
              </a:rPr>
              <a:t>being shared, </a:t>
            </a:r>
            <a:r>
              <a:rPr sz="1350" spc="-20" dirty="0">
                <a:solidFill>
                  <a:srgbClr val="5AAAF9"/>
                </a:solidFill>
                <a:latin typeface="Arial"/>
                <a:cs typeface="Arial"/>
              </a:rPr>
              <a:t>and </a:t>
            </a:r>
            <a:r>
              <a:rPr sz="1350" spc="-15" dirty="0">
                <a:solidFill>
                  <a:srgbClr val="5AAAF9"/>
                </a:solidFill>
                <a:latin typeface="Arial"/>
                <a:cs typeface="Arial"/>
              </a:rPr>
              <a:t>with</a:t>
            </a:r>
            <a:r>
              <a:rPr sz="1350" spc="145" dirty="0">
                <a:solidFill>
                  <a:srgbClr val="5AAAF9"/>
                </a:solidFill>
                <a:latin typeface="Arial"/>
                <a:cs typeface="Arial"/>
              </a:rPr>
              <a:t> </a:t>
            </a:r>
            <a:r>
              <a:rPr sz="1350" spc="-5" dirty="0">
                <a:solidFill>
                  <a:srgbClr val="5AAAF9"/>
                </a:solidFill>
                <a:latin typeface="Arial"/>
                <a:cs typeface="Arial"/>
              </a:rPr>
              <a:t>whom</a:t>
            </a:r>
            <a:endParaRPr sz="1350" dirty="0">
              <a:latin typeface="Arial"/>
              <a:cs typeface="Arial"/>
            </a:endParaRPr>
          </a:p>
          <a:p>
            <a:pPr marL="332740" lvl="1" indent="-137160">
              <a:lnSpc>
                <a:spcPct val="100000"/>
              </a:lnSpc>
              <a:spcBef>
                <a:spcPts val="185"/>
              </a:spcBef>
              <a:buChar char="–"/>
              <a:tabLst>
                <a:tab pos="333375" algn="l"/>
              </a:tabLst>
            </a:pPr>
            <a:r>
              <a:rPr sz="1350" spc="5" dirty="0">
                <a:solidFill>
                  <a:srgbClr val="5AAAF9"/>
                </a:solidFill>
                <a:latin typeface="Arial"/>
                <a:cs typeface="Arial"/>
              </a:rPr>
              <a:t>How </a:t>
            </a:r>
            <a:r>
              <a:rPr sz="1350" spc="-5" dirty="0">
                <a:solidFill>
                  <a:srgbClr val="5AAAF9"/>
                </a:solidFill>
                <a:latin typeface="Arial"/>
                <a:cs typeface="Arial"/>
              </a:rPr>
              <a:t>is </a:t>
            </a:r>
            <a:r>
              <a:rPr sz="1350" spc="-5" dirty="0" smtClean="0">
                <a:solidFill>
                  <a:srgbClr val="5AAAF9"/>
                </a:solidFill>
                <a:latin typeface="Arial"/>
                <a:cs typeface="Arial"/>
              </a:rPr>
              <a:t>identity</a:t>
            </a:r>
            <a:r>
              <a:rPr lang="en-US" sz="1350" spc="305" dirty="0">
                <a:solidFill>
                  <a:srgbClr val="5AAAF9"/>
                </a:solidFill>
                <a:latin typeface="Arial"/>
                <a:cs typeface="Arial"/>
              </a:rPr>
              <a:t> </a:t>
            </a:r>
            <a:r>
              <a:rPr sz="1350" dirty="0" smtClean="0">
                <a:solidFill>
                  <a:srgbClr val="5AAAF9"/>
                </a:solidFill>
                <a:latin typeface="Arial"/>
                <a:cs typeface="Arial"/>
              </a:rPr>
              <a:t>achieved</a:t>
            </a:r>
            <a:endParaRPr sz="1350" dirty="0">
              <a:latin typeface="Arial"/>
              <a:cs typeface="Arial"/>
            </a:endParaRPr>
          </a:p>
          <a:p>
            <a:pPr marL="332740" lvl="1" indent="-137160">
              <a:lnSpc>
                <a:spcPct val="100000"/>
              </a:lnSpc>
              <a:spcBef>
                <a:spcPts val="260"/>
              </a:spcBef>
              <a:buChar char="–"/>
              <a:tabLst>
                <a:tab pos="333375" algn="l"/>
              </a:tabLst>
            </a:pPr>
            <a:r>
              <a:rPr sz="1350" dirty="0">
                <a:solidFill>
                  <a:srgbClr val="5AAAF9"/>
                </a:solidFill>
                <a:latin typeface="Arial"/>
                <a:cs typeface="Arial"/>
              </a:rPr>
              <a:t>Confidentiality </a:t>
            </a:r>
            <a:r>
              <a:rPr sz="1350" spc="20" dirty="0" smtClean="0">
                <a:solidFill>
                  <a:srgbClr val="5AAAF9"/>
                </a:solidFill>
                <a:latin typeface="Arial"/>
                <a:cs typeface="Arial"/>
              </a:rPr>
              <a:t>of </a:t>
            </a:r>
            <a:r>
              <a:rPr sz="1350" spc="-5" dirty="0">
                <a:solidFill>
                  <a:srgbClr val="5AAAF9"/>
                </a:solidFill>
                <a:latin typeface="Arial"/>
                <a:cs typeface="Arial"/>
              </a:rPr>
              <a:t>transaction</a:t>
            </a:r>
            <a:r>
              <a:rPr sz="1350" spc="50" dirty="0">
                <a:solidFill>
                  <a:srgbClr val="5AAAF9"/>
                </a:solidFill>
                <a:latin typeface="Arial"/>
                <a:cs typeface="Arial"/>
              </a:rPr>
              <a:t> </a:t>
            </a:r>
            <a:r>
              <a:rPr sz="1350" spc="5" dirty="0">
                <a:solidFill>
                  <a:srgbClr val="5AAAF9"/>
                </a:solidFill>
                <a:latin typeface="Arial"/>
                <a:cs typeface="Arial"/>
              </a:rPr>
              <a:t>queries</a:t>
            </a:r>
            <a:endParaRPr sz="1350" dirty="0">
              <a:latin typeface="Arial"/>
              <a:cs typeface="Arial"/>
            </a:endParaRPr>
          </a:p>
          <a:p>
            <a:pPr marL="332740" lvl="1" indent="-137160">
              <a:lnSpc>
                <a:spcPct val="100000"/>
              </a:lnSpc>
              <a:spcBef>
                <a:spcPts val="185"/>
              </a:spcBef>
              <a:buChar char="–"/>
              <a:tabLst>
                <a:tab pos="333375" algn="l"/>
              </a:tabLst>
            </a:pPr>
            <a:r>
              <a:rPr sz="1350" spc="20" dirty="0">
                <a:solidFill>
                  <a:srgbClr val="5AAAF9"/>
                </a:solidFill>
                <a:latin typeface="Arial"/>
                <a:cs typeface="Arial"/>
              </a:rPr>
              <a:t>Who </a:t>
            </a:r>
            <a:r>
              <a:rPr sz="1350" spc="5" dirty="0">
                <a:solidFill>
                  <a:srgbClr val="5AAAF9"/>
                </a:solidFill>
                <a:latin typeface="Arial"/>
                <a:cs typeface="Arial"/>
              </a:rPr>
              <a:t>verifies </a:t>
            </a:r>
            <a:r>
              <a:rPr sz="1350" spc="15" dirty="0">
                <a:solidFill>
                  <a:srgbClr val="5AAAF9"/>
                </a:solidFill>
                <a:latin typeface="Arial"/>
                <a:cs typeface="Arial"/>
              </a:rPr>
              <a:t>(endorses)</a:t>
            </a:r>
            <a:r>
              <a:rPr sz="1350" spc="110" dirty="0">
                <a:solidFill>
                  <a:srgbClr val="5AAAF9"/>
                </a:solidFill>
                <a:latin typeface="Arial"/>
                <a:cs typeface="Arial"/>
              </a:rPr>
              <a:t> </a:t>
            </a:r>
            <a:r>
              <a:rPr sz="1350" spc="-10" dirty="0">
                <a:solidFill>
                  <a:srgbClr val="5AAAF9"/>
                </a:solidFill>
                <a:latin typeface="Arial"/>
                <a:cs typeface="Arial"/>
              </a:rPr>
              <a:t>transactions</a:t>
            </a:r>
            <a:endParaRPr sz="1350" dirty="0">
              <a:latin typeface="Arial"/>
              <a:cs typeface="Arial"/>
            </a:endParaRPr>
          </a:p>
          <a:p>
            <a:pPr lvl="1">
              <a:lnSpc>
                <a:spcPct val="100000"/>
              </a:lnSpc>
              <a:spcBef>
                <a:spcPts val="5"/>
              </a:spcBef>
              <a:buClr>
                <a:srgbClr val="5AAAF9"/>
              </a:buClr>
            </a:pPr>
            <a:endParaRPr sz="1850" dirty="0">
              <a:latin typeface="Times New Roman"/>
              <a:cs typeface="Times New Roman"/>
            </a:endParaRPr>
          </a:p>
          <a:p>
            <a:pPr marL="149860" indent="-137160">
              <a:lnSpc>
                <a:spcPct val="100000"/>
              </a:lnSpc>
              <a:buClr>
                <a:srgbClr val="4178BD"/>
              </a:buClr>
              <a:buFont typeface="Arial"/>
              <a:buChar char="•"/>
              <a:tabLst>
                <a:tab pos="149860" algn="l"/>
              </a:tabLst>
            </a:pPr>
            <a:r>
              <a:rPr sz="1350" b="1" spc="10" dirty="0">
                <a:solidFill>
                  <a:srgbClr val="777677"/>
                </a:solidFill>
                <a:latin typeface="Arial"/>
                <a:cs typeface="Arial"/>
              </a:rPr>
              <a:t>Resiliency</a:t>
            </a:r>
            <a:endParaRPr sz="1350" dirty="0">
              <a:latin typeface="Arial"/>
              <a:cs typeface="Arial"/>
            </a:endParaRPr>
          </a:p>
          <a:p>
            <a:pPr marL="332740" lvl="1" indent="-137160">
              <a:lnSpc>
                <a:spcPct val="100000"/>
              </a:lnSpc>
              <a:spcBef>
                <a:spcPts val="185"/>
              </a:spcBef>
              <a:buChar char="–"/>
              <a:tabLst>
                <a:tab pos="333375" algn="l"/>
              </a:tabLst>
            </a:pPr>
            <a:r>
              <a:rPr sz="1350" spc="15" dirty="0">
                <a:solidFill>
                  <a:srgbClr val="5AAAF9"/>
                </a:solidFill>
                <a:latin typeface="Arial"/>
                <a:cs typeface="Arial"/>
              </a:rPr>
              <a:t>Resource</a:t>
            </a:r>
            <a:r>
              <a:rPr sz="1350" spc="5" dirty="0">
                <a:solidFill>
                  <a:srgbClr val="5AAAF9"/>
                </a:solidFill>
                <a:latin typeface="Arial"/>
                <a:cs typeface="Arial"/>
              </a:rPr>
              <a:t> </a:t>
            </a:r>
            <a:r>
              <a:rPr sz="1350" spc="-10" dirty="0">
                <a:solidFill>
                  <a:srgbClr val="5AAAF9"/>
                </a:solidFill>
                <a:latin typeface="Arial"/>
                <a:cs typeface="Arial"/>
              </a:rPr>
              <a:t>failure</a:t>
            </a:r>
            <a:endParaRPr sz="1350" dirty="0">
              <a:latin typeface="Arial"/>
              <a:cs typeface="Arial"/>
            </a:endParaRPr>
          </a:p>
          <a:p>
            <a:pPr marL="332740" lvl="1" indent="-137160">
              <a:lnSpc>
                <a:spcPct val="100000"/>
              </a:lnSpc>
              <a:spcBef>
                <a:spcPts val="254"/>
              </a:spcBef>
              <a:buChar char="–"/>
              <a:tabLst>
                <a:tab pos="333375" algn="l"/>
              </a:tabLst>
            </a:pPr>
            <a:r>
              <a:rPr sz="1350" spc="-10" dirty="0">
                <a:solidFill>
                  <a:srgbClr val="5AAAF9"/>
                </a:solidFill>
                <a:latin typeface="Arial"/>
                <a:cs typeface="Arial"/>
              </a:rPr>
              <a:t>Malicious</a:t>
            </a:r>
            <a:r>
              <a:rPr sz="1350" spc="155" dirty="0">
                <a:solidFill>
                  <a:srgbClr val="5AAAF9"/>
                </a:solidFill>
                <a:latin typeface="Arial"/>
                <a:cs typeface="Arial"/>
              </a:rPr>
              <a:t> </a:t>
            </a:r>
            <a:r>
              <a:rPr sz="1350" spc="-10" dirty="0">
                <a:solidFill>
                  <a:srgbClr val="5AAAF9"/>
                </a:solidFill>
                <a:latin typeface="Arial"/>
                <a:cs typeface="Arial"/>
              </a:rPr>
              <a:t>activity</a:t>
            </a:r>
            <a:endParaRPr sz="1350" dirty="0">
              <a:latin typeface="Arial"/>
              <a:cs typeface="Arial"/>
            </a:endParaRPr>
          </a:p>
          <a:p>
            <a:pPr marL="332740" lvl="1" indent="-137160">
              <a:lnSpc>
                <a:spcPct val="100000"/>
              </a:lnSpc>
              <a:spcBef>
                <a:spcPts val="185"/>
              </a:spcBef>
              <a:buChar char="–"/>
              <a:tabLst>
                <a:tab pos="333375" algn="l"/>
              </a:tabLst>
            </a:pPr>
            <a:r>
              <a:rPr sz="1350" dirty="0">
                <a:solidFill>
                  <a:srgbClr val="5AAAF9"/>
                </a:solidFill>
                <a:latin typeface="Arial"/>
                <a:cs typeface="Arial"/>
              </a:rPr>
              <a:t>Non-determinism</a:t>
            </a:r>
            <a:endParaRPr sz="1350" dirty="0">
              <a:latin typeface="Arial"/>
              <a:cs typeface="Arial"/>
            </a:endParaRPr>
          </a:p>
        </p:txBody>
      </p:sp>
      <p:sp>
        <p:nvSpPr>
          <p:cNvPr id="4" name="object 4"/>
          <p:cNvSpPr txBox="1"/>
          <p:nvPr/>
        </p:nvSpPr>
        <p:spPr>
          <a:xfrm>
            <a:off x="5746750" y="1310639"/>
            <a:ext cx="2606040" cy="850900"/>
          </a:xfrm>
          <a:prstGeom prst="rect">
            <a:avLst/>
          </a:prstGeom>
        </p:spPr>
        <p:txBody>
          <a:bodyPr vert="horz" wrap="square" lIns="0" tIns="13335" rIns="0" bIns="0" rtlCol="0">
            <a:spAutoFit/>
          </a:bodyPr>
          <a:lstStyle/>
          <a:p>
            <a:pPr marL="12700" marR="5080" indent="36195">
              <a:lnSpc>
                <a:spcPct val="100000"/>
              </a:lnSpc>
              <a:spcBef>
                <a:spcPts val="105"/>
              </a:spcBef>
            </a:pPr>
            <a:r>
              <a:rPr sz="1800" b="1" spc="-5" dirty="0">
                <a:solidFill>
                  <a:srgbClr val="777677"/>
                </a:solidFill>
                <a:latin typeface="Arial"/>
                <a:cs typeface="Arial"/>
              </a:rPr>
              <a:t>Consider </a:t>
            </a:r>
            <a:r>
              <a:rPr sz="1800" b="1" spc="-15" dirty="0">
                <a:solidFill>
                  <a:srgbClr val="777677"/>
                </a:solidFill>
                <a:latin typeface="Arial"/>
                <a:cs typeface="Arial"/>
              </a:rPr>
              <a:t>the trade-offs  </a:t>
            </a:r>
            <a:r>
              <a:rPr sz="1800" b="1" spc="-10" dirty="0" smtClean="0">
                <a:solidFill>
                  <a:srgbClr val="777677"/>
                </a:solidFill>
                <a:latin typeface="Arial"/>
                <a:cs typeface="Arial"/>
              </a:rPr>
              <a:t>between</a:t>
            </a:r>
            <a:r>
              <a:rPr lang="en-US" sz="1800" b="1" spc="-10" dirty="0" smtClean="0">
                <a:solidFill>
                  <a:srgbClr val="777677"/>
                </a:solidFill>
                <a:latin typeface="Arial"/>
                <a:cs typeface="Arial"/>
              </a:rPr>
              <a:t> </a:t>
            </a:r>
            <a:r>
              <a:rPr sz="1800" b="1" spc="-10" dirty="0" smtClean="0">
                <a:solidFill>
                  <a:srgbClr val="777677"/>
                </a:solidFill>
                <a:latin typeface="Arial"/>
                <a:cs typeface="Arial"/>
              </a:rPr>
              <a:t>performance</a:t>
            </a:r>
            <a:r>
              <a:rPr sz="1800" b="1" spc="-10" dirty="0">
                <a:solidFill>
                  <a:srgbClr val="777677"/>
                </a:solidFill>
                <a:latin typeface="Arial"/>
                <a:cs typeface="Arial"/>
              </a:rPr>
              <a:t>,  </a:t>
            </a:r>
            <a:r>
              <a:rPr sz="1800" b="1" spc="-25" dirty="0">
                <a:solidFill>
                  <a:srgbClr val="777677"/>
                </a:solidFill>
                <a:latin typeface="Arial"/>
                <a:cs typeface="Arial"/>
              </a:rPr>
              <a:t>security, </a:t>
            </a:r>
            <a:r>
              <a:rPr sz="1800" b="1" spc="-5" dirty="0">
                <a:solidFill>
                  <a:srgbClr val="777677"/>
                </a:solidFill>
                <a:latin typeface="Arial"/>
                <a:cs typeface="Arial"/>
              </a:rPr>
              <a:t>and</a:t>
            </a:r>
            <a:r>
              <a:rPr sz="1800" b="1" spc="5" dirty="0">
                <a:solidFill>
                  <a:srgbClr val="777677"/>
                </a:solidFill>
                <a:latin typeface="Arial"/>
                <a:cs typeface="Arial"/>
              </a:rPr>
              <a:t> </a:t>
            </a:r>
            <a:r>
              <a:rPr sz="1800" b="1" spc="-5" dirty="0">
                <a:solidFill>
                  <a:srgbClr val="777677"/>
                </a:solidFill>
                <a:latin typeface="Arial"/>
                <a:cs typeface="Arial"/>
              </a:rPr>
              <a:t>resiliency!</a:t>
            </a:r>
            <a:endParaRPr sz="1800" dirty="0">
              <a:latin typeface="Arial"/>
              <a:cs typeface="Arial"/>
            </a:endParaRPr>
          </a:p>
        </p:txBody>
      </p:sp>
      <p:sp>
        <p:nvSpPr>
          <p:cNvPr id="5" name="object 5"/>
          <p:cNvSpPr/>
          <p:nvPr/>
        </p:nvSpPr>
        <p:spPr>
          <a:xfrm>
            <a:off x="6208776" y="2514599"/>
            <a:ext cx="1801368" cy="1527048"/>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39</a:t>
            </a:fld>
            <a:endParaRPr spc="5" dirty="0"/>
          </a:p>
        </p:txBody>
      </p:sp>
      <p:sp>
        <p:nvSpPr>
          <p:cNvPr id="6" name="Date Placeholder 5"/>
          <p:cNvSpPr>
            <a:spLocks noGrp="1"/>
          </p:cNvSpPr>
          <p:nvPr>
            <p:ph type="dt" sz="half" idx="6"/>
          </p:nvPr>
        </p:nvSpPr>
        <p:spPr/>
        <p:txBody>
          <a:bodyPr/>
          <a:lstStyle/>
          <a:p>
            <a:fld id="{10AAF873-785E-4B9C-B79C-E0048F28DF16}"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987" y="4864071"/>
            <a:ext cx="1148715" cy="113030"/>
          </a:xfrm>
          <a:prstGeom prst="rect">
            <a:avLst/>
          </a:prstGeom>
        </p:spPr>
        <p:txBody>
          <a:bodyPr vert="horz" wrap="square" lIns="0" tIns="0" rIns="0" bIns="0" rtlCol="0">
            <a:spAutoFit/>
          </a:bodyPr>
          <a:lstStyle/>
          <a:p>
            <a:pPr>
              <a:lnSpc>
                <a:spcPts val="880"/>
              </a:lnSpc>
            </a:pPr>
            <a:r>
              <a:rPr sz="800" b="1" spc="-15" dirty="0">
                <a:latin typeface="Arial"/>
                <a:cs typeface="Arial"/>
              </a:rPr>
              <a:t>©2017 </a:t>
            </a:r>
            <a:r>
              <a:rPr sz="800" b="1" spc="-30" dirty="0">
                <a:latin typeface="Arial"/>
                <a:cs typeface="Arial"/>
              </a:rPr>
              <a:t>IBM</a:t>
            </a:r>
            <a:r>
              <a:rPr sz="800" b="1" spc="135" dirty="0">
                <a:latin typeface="Arial"/>
                <a:cs typeface="Arial"/>
              </a:rPr>
              <a:t> </a:t>
            </a:r>
            <a:r>
              <a:rPr sz="800" b="1" spc="10" dirty="0">
                <a:latin typeface="Arial"/>
                <a:cs typeface="Arial"/>
              </a:rPr>
              <a:t>Corporation</a:t>
            </a:r>
            <a:endParaRPr sz="800">
              <a:latin typeface="Arial"/>
              <a:cs typeface="Arial"/>
            </a:endParaRPr>
          </a:p>
        </p:txBody>
      </p:sp>
      <p:sp>
        <p:nvSpPr>
          <p:cNvPr id="3" name="object 3"/>
          <p:cNvSpPr/>
          <p:nvPr/>
        </p:nvSpPr>
        <p:spPr>
          <a:xfrm>
            <a:off x="0" y="0"/>
            <a:ext cx="9144000" cy="5148580"/>
          </a:xfrm>
          <a:custGeom>
            <a:avLst/>
            <a:gdLst/>
            <a:ahLst/>
            <a:cxnLst/>
            <a:rect l="l" t="t" r="r" b="b"/>
            <a:pathLst>
              <a:path w="9144000" h="5148580">
                <a:moveTo>
                  <a:pt x="0" y="5148072"/>
                </a:moveTo>
                <a:lnTo>
                  <a:pt x="9144000" y="5148072"/>
                </a:lnTo>
                <a:lnTo>
                  <a:pt x="9144000" y="0"/>
                </a:lnTo>
                <a:lnTo>
                  <a:pt x="0" y="0"/>
                </a:lnTo>
                <a:lnTo>
                  <a:pt x="0" y="5148072"/>
                </a:lnTo>
                <a:close/>
              </a:path>
            </a:pathLst>
          </a:custGeom>
          <a:solidFill>
            <a:srgbClr val="4178BD"/>
          </a:solidFill>
        </p:spPr>
        <p:txBody>
          <a:bodyPr wrap="square" lIns="0" tIns="0" rIns="0" bIns="0" rtlCol="0"/>
          <a:lstStyle/>
          <a:p>
            <a:endParaRPr/>
          </a:p>
        </p:txBody>
      </p:sp>
      <p:sp>
        <p:nvSpPr>
          <p:cNvPr id="4" name="object 4"/>
          <p:cNvSpPr/>
          <p:nvPr/>
        </p:nvSpPr>
        <p:spPr>
          <a:xfrm>
            <a:off x="0" y="0"/>
            <a:ext cx="2872740" cy="3199765"/>
          </a:xfrm>
          <a:custGeom>
            <a:avLst/>
            <a:gdLst/>
            <a:ahLst/>
            <a:cxnLst/>
            <a:rect l="l" t="t" r="r" b="b"/>
            <a:pathLst>
              <a:path w="2872740" h="3199765">
                <a:moveTo>
                  <a:pt x="2872311" y="0"/>
                </a:moveTo>
                <a:lnTo>
                  <a:pt x="0" y="0"/>
                </a:lnTo>
                <a:lnTo>
                  <a:pt x="0" y="2505455"/>
                </a:lnTo>
                <a:lnTo>
                  <a:pt x="19851" y="2549772"/>
                </a:lnTo>
                <a:lnTo>
                  <a:pt x="40464" y="2593994"/>
                </a:lnTo>
                <a:lnTo>
                  <a:pt x="61844" y="2638114"/>
                </a:lnTo>
                <a:lnTo>
                  <a:pt x="83994" y="2682126"/>
                </a:lnTo>
                <a:lnTo>
                  <a:pt x="106920" y="2726025"/>
                </a:lnTo>
                <a:lnTo>
                  <a:pt x="130625" y="2769803"/>
                </a:lnTo>
                <a:lnTo>
                  <a:pt x="155113" y="2813455"/>
                </a:lnTo>
                <a:lnTo>
                  <a:pt x="180389" y="2856975"/>
                </a:lnTo>
                <a:lnTo>
                  <a:pt x="206458" y="2900357"/>
                </a:lnTo>
                <a:lnTo>
                  <a:pt x="233323" y="2943594"/>
                </a:lnTo>
                <a:lnTo>
                  <a:pt x="260988" y="2986681"/>
                </a:lnTo>
                <a:lnTo>
                  <a:pt x="289459" y="3029610"/>
                </a:lnTo>
                <a:lnTo>
                  <a:pt x="318739" y="3072377"/>
                </a:lnTo>
                <a:lnTo>
                  <a:pt x="348833" y="3114974"/>
                </a:lnTo>
                <a:lnTo>
                  <a:pt x="379745" y="3157396"/>
                </a:lnTo>
                <a:lnTo>
                  <a:pt x="411480" y="3199637"/>
                </a:lnTo>
                <a:lnTo>
                  <a:pt x="2872311" y="0"/>
                </a:lnTo>
                <a:close/>
              </a:path>
            </a:pathLst>
          </a:custGeom>
          <a:solidFill>
            <a:srgbClr val="315C80"/>
          </a:solidFill>
        </p:spPr>
        <p:txBody>
          <a:bodyPr wrap="square" lIns="0" tIns="0" rIns="0" bIns="0" rtlCol="0"/>
          <a:lstStyle/>
          <a:p>
            <a:endParaRPr/>
          </a:p>
        </p:txBody>
      </p:sp>
      <p:sp>
        <p:nvSpPr>
          <p:cNvPr id="5" name="object 5"/>
          <p:cNvSpPr/>
          <p:nvPr/>
        </p:nvSpPr>
        <p:spPr>
          <a:xfrm>
            <a:off x="457200" y="0"/>
            <a:ext cx="8686165" cy="5120005"/>
          </a:xfrm>
          <a:custGeom>
            <a:avLst/>
            <a:gdLst/>
            <a:ahLst/>
            <a:cxnLst/>
            <a:rect l="l" t="t" r="r" b="b"/>
            <a:pathLst>
              <a:path w="8686165" h="5120005">
                <a:moveTo>
                  <a:pt x="8685784" y="0"/>
                </a:moveTo>
                <a:lnTo>
                  <a:pt x="2483701" y="0"/>
                </a:lnTo>
                <a:lnTo>
                  <a:pt x="0" y="3233927"/>
                </a:lnTo>
                <a:lnTo>
                  <a:pt x="4349750" y="5119903"/>
                </a:lnTo>
                <a:lnTo>
                  <a:pt x="8685784" y="3240531"/>
                </a:lnTo>
                <a:lnTo>
                  <a:pt x="8685784" y="0"/>
                </a:lnTo>
                <a:close/>
              </a:path>
            </a:pathLst>
          </a:custGeom>
          <a:solidFill>
            <a:srgbClr val="25495F"/>
          </a:solidFill>
        </p:spPr>
        <p:txBody>
          <a:bodyPr wrap="square" lIns="0" tIns="0" rIns="0" bIns="0" rtlCol="0"/>
          <a:lstStyle/>
          <a:p>
            <a:endParaRPr/>
          </a:p>
        </p:txBody>
      </p:sp>
      <p:sp>
        <p:nvSpPr>
          <p:cNvPr id="6" name="object 6"/>
          <p:cNvSpPr/>
          <p:nvPr/>
        </p:nvSpPr>
        <p:spPr>
          <a:xfrm>
            <a:off x="1051560" y="429767"/>
            <a:ext cx="127635" cy="18415"/>
          </a:xfrm>
          <a:custGeom>
            <a:avLst/>
            <a:gdLst/>
            <a:ahLst/>
            <a:cxnLst/>
            <a:rect l="l" t="t" r="r" b="b"/>
            <a:pathLst>
              <a:path w="127634" h="18415">
                <a:moveTo>
                  <a:pt x="119519" y="0"/>
                </a:moveTo>
                <a:lnTo>
                  <a:pt x="0" y="0"/>
                </a:lnTo>
                <a:lnTo>
                  <a:pt x="0" y="17906"/>
                </a:lnTo>
                <a:lnTo>
                  <a:pt x="127520" y="17906"/>
                </a:lnTo>
                <a:lnTo>
                  <a:pt x="125018" y="11556"/>
                </a:lnTo>
                <a:lnTo>
                  <a:pt x="123012" y="7874"/>
                </a:lnTo>
                <a:lnTo>
                  <a:pt x="119519" y="0"/>
                </a:lnTo>
                <a:close/>
              </a:path>
            </a:pathLst>
          </a:custGeom>
          <a:solidFill>
            <a:srgbClr val="86C3EB"/>
          </a:solidFill>
        </p:spPr>
        <p:txBody>
          <a:bodyPr wrap="square" lIns="0" tIns="0" rIns="0" bIns="0" rtlCol="0"/>
          <a:lstStyle/>
          <a:p>
            <a:endParaRPr/>
          </a:p>
        </p:txBody>
      </p:sp>
      <p:sp>
        <p:nvSpPr>
          <p:cNvPr id="7" name="object 7"/>
          <p:cNvSpPr/>
          <p:nvPr/>
        </p:nvSpPr>
        <p:spPr>
          <a:xfrm>
            <a:off x="1207008" y="429767"/>
            <a:ext cx="127635" cy="18415"/>
          </a:xfrm>
          <a:custGeom>
            <a:avLst/>
            <a:gdLst/>
            <a:ahLst/>
            <a:cxnLst/>
            <a:rect l="l" t="t" r="r" b="b"/>
            <a:pathLst>
              <a:path w="127634" h="18415">
                <a:moveTo>
                  <a:pt x="127507" y="0"/>
                </a:moveTo>
                <a:lnTo>
                  <a:pt x="8000" y="0"/>
                </a:lnTo>
                <a:lnTo>
                  <a:pt x="0" y="17906"/>
                </a:lnTo>
                <a:lnTo>
                  <a:pt x="127507" y="17906"/>
                </a:lnTo>
                <a:lnTo>
                  <a:pt x="127507" y="0"/>
                </a:lnTo>
                <a:close/>
              </a:path>
            </a:pathLst>
          </a:custGeom>
          <a:solidFill>
            <a:srgbClr val="86C3EB"/>
          </a:solidFill>
        </p:spPr>
        <p:txBody>
          <a:bodyPr wrap="square" lIns="0" tIns="0" rIns="0" bIns="0" rtlCol="0"/>
          <a:lstStyle/>
          <a:p>
            <a:endParaRPr/>
          </a:p>
        </p:txBody>
      </p:sp>
      <p:sp>
        <p:nvSpPr>
          <p:cNvPr id="8" name="object 8"/>
          <p:cNvSpPr/>
          <p:nvPr/>
        </p:nvSpPr>
        <p:spPr>
          <a:xfrm>
            <a:off x="1124711" y="466343"/>
            <a:ext cx="73025" cy="18415"/>
          </a:xfrm>
          <a:custGeom>
            <a:avLst/>
            <a:gdLst/>
            <a:ahLst/>
            <a:cxnLst/>
            <a:rect l="l" t="t" r="r" b="b"/>
            <a:pathLst>
              <a:path w="73025" h="18415">
                <a:moveTo>
                  <a:pt x="64007" y="0"/>
                </a:moveTo>
                <a:lnTo>
                  <a:pt x="0" y="0"/>
                </a:lnTo>
                <a:lnTo>
                  <a:pt x="7619" y="17906"/>
                </a:lnTo>
                <a:lnTo>
                  <a:pt x="72643" y="17906"/>
                </a:lnTo>
                <a:lnTo>
                  <a:pt x="66040" y="3301"/>
                </a:lnTo>
                <a:lnTo>
                  <a:pt x="64007" y="0"/>
                </a:lnTo>
                <a:close/>
              </a:path>
            </a:pathLst>
          </a:custGeom>
          <a:solidFill>
            <a:srgbClr val="86C3EB"/>
          </a:solidFill>
        </p:spPr>
        <p:txBody>
          <a:bodyPr wrap="square" lIns="0" tIns="0" rIns="0" bIns="0" rtlCol="0"/>
          <a:lstStyle/>
          <a:p>
            <a:endParaRPr/>
          </a:p>
        </p:txBody>
      </p:sp>
      <p:sp>
        <p:nvSpPr>
          <p:cNvPr id="9" name="object 9"/>
          <p:cNvSpPr/>
          <p:nvPr/>
        </p:nvSpPr>
        <p:spPr>
          <a:xfrm>
            <a:off x="1197863" y="466343"/>
            <a:ext cx="64135" cy="18415"/>
          </a:xfrm>
          <a:custGeom>
            <a:avLst/>
            <a:gdLst/>
            <a:ahLst/>
            <a:cxnLst/>
            <a:rect l="l" t="t" r="r" b="b"/>
            <a:pathLst>
              <a:path w="64134" h="18415">
                <a:moveTo>
                  <a:pt x="63563" y="0"/>
                </a:moveTo>
                <a:lnTo>
                  <a:pt x="7162" y="0"/>
                </a:lnTo>
                <a:lnTo>
                  <a:pt x="0" y="17906"/>
                </a:lnTo>
                <a:lnTo>
                  <a:pt x="56845" y="17906"/>
                </a:lnTo>
                <a:lnTo>
                  <a:pt x="63563" y="0"/>
                </a:lnTo>
                <a:close/>
              </a:path>
            </a:pathLst>
          </a:custGeom>
          <a:solidFill>
            <a:srgbClr val="86C3EB"/>
          </a:solidFill>
        </p:spPr>
        <p:txBody>
          <a:bodyPr wrap="square" lIns="0" tIns="0" rIns="0" bIns="0" rtlCol="0"/>
          <a:lstStyle/>
          <a:p>
            <a:endParaRPr/>
          </a:p>
        </p:txBody>
      </p:sp>
      <p:sp>
        <p:nvSpPr>
          <p:cNvPr id="10" name="object 10"/>
          <p:cNvSpPr/>
          <p:nvPr/>
        </p:nvSpPr>
        <p:spPr>
          <a:xfrm>
            <a:off x="1143000" y="502919"/>
            <a:ext cx="109855" cy="18415"/>
          </a:xfrm>
          <a:custGeom>
            <a:avLst/>
            <a:gdLst/>
            <a:ahLst/>
            <a:cxnLst/>
            <a:rect l="l" t="t" r="r" b="b"/>
            <a:pathLst>
              <a:path w="109855" h="18415">
                <a:moveTo>
                  <a:pt x="109232" y="0"/>
                </a:moveTo>
                <a:lnTo>
                  <a:pt x="0" y="0"/>
                </a:lnTo>
                <a:lnTo>
                  <a:pt x="2463" y="6350"/>
                </a:lnTo>
                <a:lnTo>
                  <a:pt x="3937" y="10413"/>
                </a:lnTo>
                <a:lnTo>
                  <a:pt x="7378" y="17906"/>
                </a:lnTo>
                <a:lnTo>
                  <a:pt x="101853" y="17906"/>
                </a:lnTo>
                <a:lnTo>
                  <a:pt x="109232" y="0"/>
                </a:lnTo>
                <a:close/>
              </a:path>
            </a:pathLst>
          </a:custGeom>
          <a:solidFill>
            <a:srgbClr val="86C3EB"/>
          </a:solidFill>
        </p:spPr>
        <p:txBody>
          <a:bodyPr wrap="square" lIns="0" tIns="0" rIns="0" bIns="0" rtlCol="0"/>
          <a:lstStyle/>
          <a:p>
            <a:endParaRPr/>
          </a:p>
        </p:txBody>
      </p:sp>
      <p:sp>
        <p:nvSpPr>
          <p:cNvPr id="11" name="object 11"/>
          <p:cNvSpPr/>
          <p:nvPr/>
        </p:nvSpPr>
        <p:spPr>
          <a:xfrm>
            <a:off x="1051560"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2" name="object 12"/>
          <p:cNvSpPr/>
          <p:nvPr/>
        </p:nvSpPr>
        <p:spPr>
          <a:xfrm>
            <a:off x="1261872"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3" name="object 13"/>
          <p:cNvSpPr/>
          <p:nvPr/>
        </p:nvSpPr>
        <p:spPr>
          <a:xfrm>
            <a:off x="1051560"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4" name="object 14"/>
          <p:cNvSpPr/>
          <p:nvPr/>
        </p:nvSpPr>
        <p:spPr>
          <a:xfrm>
            <a:off x="1261872"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5" name="object 15"/>
          <p:cNvSpPr/>
          <p:nvPr/>
        </p:nvSpPr>
        <p:spPr>
          <a:xfrm>
            <a:off x="1051560"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6" name="object 16"/>
          <p:cNvSpPr/>
          <p:nvPr/>
        </p:nvSpPr>
        <p:spPr>
          <a:xfrm>
            <a:off x="1261872"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7" name="object 17"/>
          <p:cNvSpPr/>
          <p:nvPr/>
        </p:nvSpPr>
        <p:spPr>
          <a:xfrm>
            <a:off x="1005839" y="585025"/>
            <a:ext cx="118745" cy="0"/>
          </a:xfrm>
          <a:custGeom>
            <a:avLst/>
            <a:gdLst/>
            <a:ahLst/>
            <a:cxnLst/>
            <a:rect l="l" t="t" r="r" b="b"/>
            <a:pathLst>
              <a:path w="118744">
                <a:moveTo>
                  <a:pt x="0" y="0"/>
                </a:moveTo>
                <a:lnTo>
                  <a:pt x="118376" y="0"/>
                </a:lnTo>
              </a:path>
            </a:pathLst>
          </a:custGeom>
          <a:ln w="17907">
            <a:solidFill>
              <a:srgbClr val="86C3EB"/>
            </a:solidFill>
          </a:ln>
        </p:spPr>
        <p:txBody>
          <a:bodyPr wrap="square" lIns="0" tIns="0" rIns="0" bIns="0" rtlCol="0"/>
          <a:lstStyle/>
          <a:p>
            <a:endParaRPr/>
          </a:p>
        </p:txBody>
      </p:sp>
      <p:sp>
        <p:nvSpPr>
          <p:cNvPr id="18" name="object 18"/>
          <p:cNvSpPr/>
          <p:nvPr/>
        </p:nvSpPr>
        <p:spPr>
          <a:xfrm>
            <a:off x="1005839" y="612457"/>
            <a:ext cx="118745" cy="0"/>
          </a:xfrm>
          <a:custGeom>
            <a:avLst/>
            <a:gdLst/>
            <a:ahLst/>
            <a:cxnLst/>
            <a:rect l="l" t="t" r="r" b="b"/>
            <a:pathLst>
              <a:path w="118744">
                <a:moveTo>
                  <a:pt x="0" y="0"/>
                </a:moveTo>
                <a:lnTo>
                  <a:pt x="118376" y="0"/>
                </a:lnTo>
              </a:path>
            </a:pathLst>
          </a:custGeom>
          <a:ln w="17906">
            <a:solidFill>
              <a:srgbClr val="86C3EB"/>
            </a:solidFill>
          </a:ln>
        </p:spPr>
        <p:txBody>
          <a:bodyPr wrap="square" lIns="0" tIns="0" rIns="0" bIns="0" rtlCol="0"/>
          <a:lstStyle/>
          <a:p>
            <a:endParaRPr/>
          </a:p>
        </p:txBody>
      </p:sp>
      <p:sp>
        <p:nvSpPr>
          <p:cNvPr id="19" name="object 19"/>
          <p:cNvSpPr/>
          <p:nvPr/>
        </p:nvSpPr>
        <p:spPr>
          <a:xfrm>
            <a:off x="749808" y="539495"/>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0" name="object 20"/>
          <p:cNvSpPr/>
          <p:nvPr/>
        </p:nvSpPr>
        <p:spPr>
          <a:xfrm>
            <a:off x="749808" y="429767"/>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1" name="object 21"/>
          <p:cNvSpPr/>
          <p:nvPr/>
        </p:nvSpPr>
        <p:spPr>
          <a:xfrm>
            <a:off x="566927"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2" name="object 22"/>
          <p:cNvSpPr/>
          <p:nvPr/>
        </p:nvSpPr>
        <p:spPr>
          <a:xfrm>
            <a:off x="566927"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3" name="object 23"/>
          <p:cNvSpPr/>
          <p:nvPr/>
        </p:nvSpPr>
        <p:spPr>
          <a:xfrm>
            <a:off x="566927"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4" name="object 24"/>
          <p:cNvSpPr/>
          <p:nvPr/>
        </p:nvSpPr>
        <p:spPr>
          <a:xfrm>
            <a:off x="566927" y="429767"/>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5" name="object 25"/>
          <p:cNvSpPr/>
          <p:nvPr/>
        </p:nvSpPr>
        <p:spPr>
          <a:xfrm>
            <a:off x="521208" y="585025"/>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6" name="object 26"/>
          <p:cNvSpPr/>
          <p:nvPr/>
        </p:nvSpPr>
        <p:spPr>
          <a:xfrm>
            <a:off x="521208" y="612457"/>
            <a:ext cx="164465" cy="0"/>
          </a:xfrm>
          <a:custGeom>
            <a:avLst/>
            <a:gdLst/>
            <a:ahLst/>
            <a:cxnLst/>
            <a:rect l="l" t="t" r="r" b="b"/>
            <a:pathLst>
              <a:path w="164465">
                <a:moveTo>
                  <a:pt x="0" y="0"/>
                </a:moveTo>
                <a:lnTo>
                  <a:pt x="164096" y="0"/>
                </a:lnTo>
              </a:path>
            </a:pathLst>
          </a:custGeom>
          <a:ln w="17906">
            <a:solidFill>
              <a:srgbClr val="86C3EB"/>
            </a:solidFill>
          </a:ln>
        </p:spPr>
        <p:txBody>
          <a:bodyPr wrap="square" lIns="0" tIns="0" rIns="0" bIns="0" rtlCol="0"/>
          <a:lstStyle/>
          <a:p>
            <a:endParaRPr/>
          </a:p>
        </p:txBody>
      </p:sp>
      <p:sp>
        <p:nvSpPr>
          <p:cNvPr id="27" name="object 27"/>
          <p:cNvSpPr/>
          <p:nvPr/>
        </p:nvSpPr>
        <p:spPr>
          <a:xfrm>
            <a:off x="521208" y="374713"/>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8" name="object 28"/>
          <p:cNvSpPr/>
          <p:nvPr/>
        </p:nvSpPr>
        <p:spPr>
          <a:xfrm>
            <a:off x="521208" y="406844"/>
            <a:ext cx="164465" cy="0"/>
          </a:xfrm>
          <a:custGeom>
            <a:avLst/>
            <a:gdLst/>
            <a:ahLst/>
            <a:cxnLst/>
            <a:rect l="l" t="t" r="r" b="b"/>
            <a:pathLst>
              <a:path w="164465">
                <a:moveTo>
                  <a:pt x="0" y="0"/>
                </a:moveTo>
                <a:lnTo>
                  <a:pt x="164096" y="0"/>
                </a:lnTo>
              </a:path>
            </a:pathLst>
          </a:custGeom>
          <a:ln w="9016">
            <a:solidFill>
              <a:srgbClr val="86C3EB"/>
            </a:solidFill>
          </a:ln>
        </p:spPr>
        <p:txBody>
          <a:bodyPr wrap="square" lIns="0" tIns="0" rIns="0" bIns="0" rtlCol="0"/>
          <a:lstStyle/>
          <a:p>
            <a:endParaRPr/>
          </a:p>
        </p:txBody>
      </p:sp>
      <p:sp>
        <p:nvSpPr>
          <p:cNvPr id="29" name="object 29"/>
          <p:cNvSpPr/>
          <p:nvPr/>
        </p:nvSpPr>
        <p:spPr>
          <a:xfrm>
            <a:off x="1005839" y="365759"/>
            <a:ext cx="137160" cy="18415"/>
          </a:xfrm>
          <a:custGeom>
            <a:avLst/>
            <a:gdLst/>
            <a:ahLst/>
            <a:cxnLst/>
            <a:rect l="l" t="t" r="r" b="b"/>
            <a:pathLst>
              <a:path w="137159" h="18414">
                <a:moveTo>
                  <a:pt x="129514" y="0"/>
                </a:moveTo>
                <a:lnTo>
                  <a:pt x="0" y="0"/>
                </a:lnTo>
                <a:lnTo>
                  <a:pt x="0" y="17907"/>
                </a:lnTo>
                <a:lnTo>
                  <a:pt x="136677" y="17907"/>
                </a:lnTo>
                <a:lnTo>
                  <a:pt x="133819" y="10033"/>
                </a:lnTo>
                <a:lnTo>
                  <a:pt x="131902" y="6350"/>
                </a:lnTo>
                <a:lnTo>
                  <a:pt x="129514" y="0"/>
                </a:lnTo>
                <a:close/>
              </a:path>
            </a:pathLst>
          </a:custGeom>
          <a:solidFill>
            <a:srgbClr val="86C3EB"/>
          </a:solidFill>
        </p:spPr>
        <p:txBody>
          <a:bodyPr wrap="square" lIns="0" tIns="0" rIns="0" bIns="0" rtlCol="0"/>
          <a:lstStyle/>
          <a:p>
            <a:endParaRPr/>
          </a:p>
        </p:txBody>
      </p:sp>
      <p:sp>
        <p:nvSpPr>
          <p:cNvPr id="30" name="object 30"/>
          <p:cNvSpPr/>
          <p:nvPr/>
        </p:nvSpPr>
        <p:spPr>
          <a:xfrm>
            <a:off x="1005839" y="406844"/>
            <a:ext cx="155575" cy="0"/>
          </a:xfrm>
          <a:custGeom>
            <a:avLst/>
            <a:gdLst/>
            <a:ahLst/>
            <a:cxnLst/>
            <a:rect l="l" t="t" r="r" b="b"/>
            <a:pathLst>
              <a:path w="155575">
                <a:moveTo>
                  <a:pt x="0" y="0"/>
                </a:moveTo>
                <a:lnTo>
                  <a:pt x="154965" y="0"/>
                </a:lnTo>
              </a:path>
            </a:pathLst>
          </a:custGeom>
          <a:ln w="9016">
            <a:solidFill>
              <a:srgbClr val="86C3EB"/>
            </a:solidFill>
          </a:ln>
        </p:spPr>
        <p:txBody>
          <a:bodyPr wrap="square" lIns="0" tIns="0" rIns="0" bIns="0" rtlCol="0"/>
          <a:lstStyle/>
          <a:p>
            <a:endParaRPr/>
          </a:p>
        </p:txBody>
      </p:sp>
      <p:sp>
        <p:nvSpPr>
          <p:cNvPr id="31" name="object 31"/>
          <p:cNvSpPr/>
          <p:nvPr/>
        </p:nvSpPr>
        <p:spPr>
          <a:xfrm>
            <a:off x="1243583" y="365759"/>
            <a:ext cx="137160" cy="18415"/>
          </a:xfrm>
          <a:custGeom>
            <a:avLst/>
            <a:gdLst/>
            <a:ahLst/>
            <a:cxnLst/>
            <a:rect l="l" t="t" r="r" b="b"/>
            <a:pathLst>
              <a:path w="137159" h="18414">
                <a:moveTo>
                  <a:pt x="136652" y="0"/>
                </a:moveTo>
                <a:lnTo>
                  <a:pt x="7619" y="0"/>
                </a:lnTo>
                <a:lnTo>
                  <a:pt x="0" y="17907"/>
                </a:lnTo>
                <a:lnTo>
                  <a:pt x="136652" y="17907"/>
                </a:lnTo>
                <a:lnTo>
                  <a:pt x="136652" y="0"/>
                </a:lnTo>
                <a:close/>
              </a:path>
            </a:pathLst>
          </a:custGeom>
          <a:solidFill>
            <a:srgbClr val="86C3EB"/>
          </a:solidFill>
        </p:spPr>
        <p:txBody>
          <a:bodyPr wrap="square" lIns="0" tIns="0" rIns="0" bIns="0" rtlCol="0"/>
          <a:lstStyle/>
          <a:p>
            <a:endParaRPr/>
          </a:p>
        </p:txBody>
      </p:sp>
      <p:sp>
        <p:nvSpPr>
          <p:cNvPr id="32" name="object 32"/>
          <p:cNvSpPr/>
          <p:nvPr/>
        </p:nvSpPr>
        <p:spPr>
          <a:xfrm>
            <a:off x="1225296" y="406844"/>
            <a:ext cx="154940" cy="0"/>
          </a:xfrm>
          <a:custGeom>
            <a:avLst/>
            <a:gdLst/>
            <a:ahLst/>
            <a:cxnLst/>
            <a:rect l="l" t="t" r="r" b="b"/>
            <a:pathLst>
              <a:path w="154940">
                <a:moveTo>
                  <a:pt x="0" y="0"/>
                </a:moveTo>
                <a:lnTo>
                  <a:pt x="154940" y="0"/>
                </a:lnTo>
              </a:path>
            </a:pathLst>
          </a:custGeom>
          <a:ln w="9016">
            <a:solidFill>
              <a:srgbClr val="86C3EB"/>
            </a:solidFill>
          </a:ln>
        </p:spPr>
        <p:txBody>
          <a:bodyPr wrap="square" lIns="0" tIns="0" rIns="0" bIns="0" rtlCol="0"/>
          <a:lstStyle/>
          <a:p>
            <a:endParaRPr/>
          </a:p>
        </p:txBody>
      </p:sp>
      <p:sp>
        <p:nvSpPr>
          <p:cNvPr id="33" name="object 33"/>
          <p:cNvSpPr/>
          <p:nvPr/>
        </p:nvSpPr>
        <p:spPr>
          <a:xfrm>
            <a:off x="1261872" y="585025"/>
            <a:ext cx="118745" cy="0"/>
          </a:xfrm>
          <a:custGeom>
            <a:avLst/>
            <a:gdLst/>
            <a:ahLst/>
            <a:cxnLst/>
            <a:rect l="l" t="t" r="r" b="b"/>
            <a:pathLst>
              <a:path w="118744">
                <a:moveTo>
                  <a:pt x="0" y="0"/>
                </a:moveTo>
                <a:lnTo>
                  <a:pt x="118364" y="0"/>
                </a:lnTo>
              </a:path>
            </a:pathLst>
          </a:custGeom>
          <a:ln w="17907">
            <a:solidFill>
              <a:srgbClr val="86C3EB"/>
            </a:solidFill>
          </a:ln>
        </p:spPr>
        <p:txBody>
          <a:bodyPr wrap="square" lIns="0" tIns="0" rIns="0" bIns="0" rtlCol="0"/>
          <a:lstStyle/>
          <a:p>
            <a:endParaRPr/>
          </a:p>
        </p:txBody>
      </p:sp>
      <p:sp>
        <p:nvSpPr>
          <p:cNvPr id="34" name="object 34"/>
          <p:cNvSpPr/>
          <p:nvPr/>
        </p:nvSpPr>
        <p:spPr>
          <a:xfrm>
            <a:off x="1261872" y="612457"/>
            <a:ext cx="118745" cy="0"/>
          </a:xfrm>
          <a:custGeom>
            <a:avLst/>
            <a:gdLst/>
            <a:ahLst/>
            <a:cxnLst/>
            <a:rect l="l" t="t" r="r" b="b"/>
            <a:pathLst>
              <a:path w="118744">
                <a:moveTo>
                  <a:pt x="0" y="0"/>
                </a:moveTo>
                <a:lnTo>
                  <a:pt x="118364" y="0"/>
                </a:lnTo>
              </a:path>
            </a:pathLst>
          </a:custGeom>
          <a:ln w="17906">
            <a:solidFill>
              <a:srgbClr val="86C3EB"/>
            </a:solidFill>
          </a:ln>
        </p:spPr>
        <p:txBody>
          <a:bodyPr wrap="square" lIns="0" tIns="0" rIns="0" bIns="0" rtlCol="0"/>
          <a:lstStyle/>
          <a:p>
            <a:endParaRPr/>
          </a:p>
        </p:txBody>
      </p:sp>
      <p:sp>
        <p:nvSpPr>
          <p:cNvPr id="35" name="object 35"/>
          <p:cNvSpPr/>
          <p:nvPr/>
        </p:nvSpPr>
        <p:spPr>
          <a:xfrm>
            <a:off x="1170432" y="576071"/>
            <a:ext cx="45720" cy="18415"/>
          </a:xfrm>
          <a:custGeom>
            <a:avLst/>
            <a:gdLst/>
            <a:ahLst/>
            <a:cxnLst/>
            <a:rect l="l" t="t" r="r" b="b"/>
            <a:pathLst>
              <a:path w="45719" h="18415">
                <a:moveTo>
                  <a:pt x="45250" y="0"/>
                </a:moveTo>
                <a:lnTo>
                  <a:pt x="0" y="0"/>
                </a:lnTo>
                <a:lnTo>
                  <a:pt x="3771" y="8254"/>
                </a:lnTo>
                <a:lnTo>
                  <a:pt x="5651" y="11557"/>
                </a:lnTo>
                <a:lnTo>
                  <a:pt x="8013" y="17907"/>
                </a:lnTo>
                <a:lnTo>
                  <a:pt x="37706" y="17907"/>
                </a:lnTo>
                <a:lnTo>
                  <a:pt x="45250" y="0"/>
                </a:lnTo>
                <a:close/>
              </a:path>
            </a:pathLst>
          </a:custGeom>
          <a:solidFill>
            <a:srgbClr val="86C3EB"/>
          </a:solidFill>
        </p:spPr>
        <p:txBody>
          <a:bodyPr wrap="square" lIns="0" tIns="0" rIns="0" bIns="0" rtlCol="0"/>
          <a:lstStyle/>
          <a:p>
            <a:endParaRPr/>
          </a:p>
        </p:txBody>
      </p:sp>
      <p:sp>
        <p:nvSpPr>
          <p:cNvPr id="36" name="object 36"/>
          <p:cNvSpPr/>
          <p:nvPr/>
        </p:nvSpPr>
        <p:spPr>
          <a:xfrm>
            <a:off x="1152144" y="539495"/>
            <a:ext cx="81915" cy="18415"/>
          </a:xfrm>
          <a:custGeom>
            <a:avLst/>
            <a:gdLst/>
            <a:ahLst/>
            <a:cxnLst/>
            <a:rect l="l" t="t" r="r" b="b"/>
            <a:pathLst>
              <a:path w="81915" h="18415">
                <a:moveTo>
                  <a:pt x="81787" y="0"/>
                </a:moveTo>
                <a:lnTo>
                  <a:pt x="0" y="0"/>
                </a:lnTo>
                <a:lnTo>
                  <a:pt x="4635" y="9271"/>
                </a:lnTo>
                <a:lnTo>
                  <a:pt x="8229" y="17906"/>
                </a:lnTo>
                <a:lnTo>
                  <a:pt x="73558" y="17906"/>
                </a:lnTo>
                <a:lnTo>
                  <a:pt x="81787" y="0"/>
                </a:lnTo>
                <a:close/>
              </a:path>
            </a:pathLst>
          </a:custGeom>
          <a:solidFill>
            <a:srgbClr val="86C3EB"/>
          </a:solidFill>
        </p:spPr>
        <p:txBody>
          <a:bodyPr wrap="square" lIns="0" tIns="0" rIns="0" bIns="0" rtlCol="0"/>
          <a:lstStyle/>
          <a:p>
            <a:endParaRPr/>
          </a:p>
        </p:txBody>
      </p:sp>
      <p:sp>
        <p:nvSpPr>
          <p:cNvPr id="37" name="object 37"/>
          <p:cNvSpPr/>
          <p:nvPr/>
        </p:nvSpPr>
        <p:spPr>
          <a:xfrm>
            <a:off x="749808" y="511873"/>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38" name="object 38"/>
          <p:cNvSpPr/>
          <p:nvPr/>
        </p:nvSpPr>
        <p:spPr>
          <a:xfrm>
            <a:off x="886967" y="539495"/>
            <a:ext cx="100330" cy="18415"/>
          </a:xfrm>
          <a:custGeom>
            <a:avLst/>
            <a:gdLst/>
            <a:ahLst/>
            <a:cxnLst/>
            <a:rect l="l" t="t" r="r" b="b"/>
            <a:pathLst>
              <a:path w="100330" h="18415">
                <a:moveTo>
                  <a:pt x="96418" y="0"/>
                </a:moveTo>
                <a:lnTo>
                  <a:pt x="0" y="0"/>
                </a:lnTo>
                <a:lnTo>
                  <a:pt x="0" y="17906"/>
                </a:lnTo>
                <a:lnTo>
                  <a:pt x="100063" y="17906"/>
                </a:lnTo>
                <a:lnTo>
                  <a:pt x="100063" y="11556"/>
                </a:lnTo>
                <a:lnTo>
                  <a:pt x="98501" y="5968"/>
                </a:lnTo>
                <a:lnTo>
                  <a:pt x="96418" y="0"/>
                </a:lnTo>
                <a:close/>
              </a:path>
            </a:pathLst>
          </a:custGeom>
          <a:solidFill>
            <a:srgbClr val="86C3EB"/>
          </a:solidFill>
        </p:spPr>
        <p:txBody>
          <a:bodyPr wrap="square" lIns="0" tIns="0" rIns="0" bIns="0" rtlCol="0"/>
          <a:lstStyle/>
          <a:p>
            <a:endParaRPr/>
          </a:p>
        </p:txBody>
      </p:sp>
      <p:sp>
        <p:nvSpPr>
          <p:cNvPr id="39" name="object 39"/>
          <p:cNvSpPr/>
          <p:nvPr/>
        </p:nvSpPr>
        <p:spPr>
          <a:xfrm>
            <a:off x="704087" y="585025"/>
            <a:ext cx="283210" cy="0"/>
          </a:xfrm>
          <a:custGeom>
            <a:avLst/>
            <a:gdLst/>
            <a:ahLst/>
            <a:cxnLst/>
            <a:rect l="l" t="t" r="r" b="b"/>
            <a:pathLst>
              <a:path w="283209">
                <a:moveTo>
                  <a:pt x="0" y="0"/>
                </a:moveTo>
                <a:lnTo>
                  <a:pt x="282968" y="0"/>
                </a:lnTo>
              </a:path>
            </a:pathLst>
          </a:custGeom>
          <a:ln w="17907">
            <a:solidFill>
              <a:srgbClr val="86C3EB"/>
            </a:solidFill>
          </a:ln>
        </p:spPr>
        <p:txBody>
          <a:bodyPr wrap="square" lIns="0" tIns="0" rIns="0" bIns="0" rtlCol="0"/>
          <a:lstStyle/>
          <a:p>
            <a:endParaRPr/>
          </a:p>
        </p:txBody>
      </p:sp>
      <p:sp>
        <p:nvSpPr>
          <p:cNvPr id="40" name="object 40"/>
          <p:cNvSpPr/>
          <p:nvPr/>
        </p:nvSpPr>
        <p:spPr>
          <a:xfrm>
            <a:off x="704087" y="612457"/>
            <a:ext cx="247015" cy="0"/>
          </a:xfrm>
          <a:custGeom>
            <a:avLst/>
            <a:gdLst/>
            <a:ahLst/>
            <a:cxnLst/>
            <a:rect l="l" t="t" r="r" b="b"/>
            <a:pathLst>
              <a:path w="247015">
                <a:moveTo>
                  <a:pt x="0" y="0"/>
                </a:moveTo>
                <a:lnTo>
                  <a:pt x="246405" y="0"/>
                </a:lnTo>
              </a:path>
            </a:pathLst>
          </a:custGeom>
          <a:ln w="17906">
            <a:solidFill>
              <a:srgbClr val="86C3EB"/>
            </a:solidFill>
          </a:ln>
        </p:spPr>
        <p:txBody>
          <a:bodyPr wrap="square" lIns="0" tIns="0" rIns="0" bIns="0" rtlCol="0"/>
          <a:lstStyle/>
          <a:p>
            <a:endParaRPr/>
          </a:p>
        </p:txBody>
      </p:sp>
      <p:sp>
        <p:nvSpPr>
          <p:cNvPr id="41" name="object 41"/>
          <p:cNvSpPr/>
          <p:nvPr/>
        </p:nvSpPr>
        <p:spPr>
          <a:xfrm>
            <a:off x="749808" y="475297"/>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42" name="object 42"/>
          <p:cNvSpPr/>
          <p:nvPr/>
        </p:nvSpPr>
        <p:spPr>
          <a:xfrm>
            <a:off x="886967" y="429767"/>
            <a:ext cx="100330" cy="18415"/>
          </a:xfrm>
          <a:custGeom>
            <a:avLst/>
            <a:gdLst/>
            <a:ahLst/>
            <a:cxnLst/>
            <a:rect l="l" t="t" r="r" b="b"/>
            <a:pathLst>
              <a:path w="100330" h="18415">
                <a:moveTo>
                  <a:pt x="100063" y="0"/>
                </a:moveTo>
                <a:lnTo>
                  <a:pt x="0" y="0"/>
                </a:lnTo>
                <a:lnTo>
                  <a:pt x="0" y="17906"/>
                </a:lnTo>
                <a:lnTo>
                  <a:pt x="96418" y="17906"/>
                </a:lnTo>
                <a:lnTo>
                  <a:pt x="98501" y="12318"/>
                </a:lnTo>
                <a:lnTo>
                  <a:pt x="100063" y="6350"/>
                </a:lnTo>
                <a:lnTo>
                  <a:pt x="100063" y="0"/>
                </a:lnTo>
                <a:close/>
              </a:path>
            </a:pathLst>
          </a:custGeom>
          <a:solidFill>
            <a:srgbClr val="86C3EB"/>
          </a:solidFill>
        </p:spPr>
        <p:txBody>
          <a:bodyPr wrap="square" lIns="0" tIns="0" rIns="0" bIns="0" rtlCol="0"/>
          <a:lstStyle/>
          <a:p>
            <a:endParaRPr/>
          </a:p>
        </p:txBody>
      </p:sp>
      <p:sp>
        <p:nvSpPr>
          <p:cNvPr id="43" name="object 43"/>
          <p:cNvSpPr/>
          <p:nvPr/>
        </p:nvSpPr>
        <p:spPr>
          <a:xfrm>
            <a:off x="704087" y="374713"/>
            <a:ext cx="247015" cy="0"/>
          </a:xfrm>
          <a:custGeom>
            <a:avLst/>
            <a:gdLst/>
            <a:ahLst/>
            <a:cxnLst/>
            <a:rect l="l" t="t" r="r" b="b"/>
            <a:pathLst>
              <a:path w="247015">
                <a:moveTo>
                  <a:pt x="0" y="0"/>
                </a:moveTo>
                <a:lnTo>
                  <a:pt x="246405" y="0"/>
                </a:lnTo>
              </a:path>
            </a:pathLst>
          </a:custGeom>
          <a:ln w="17907">
            <a:solidFill>
              <a:srgbClr val="86C3EB"/>
            </a:solidFill>
          </a:ln>
        </p:spPr>
        <p:txBody>
          <a:bodyPr wrap="square" lIns="0" tIns="0" rIns="0" bIns="0" rtlCol="0"/>
          <a:lstStyle/>
          <a:p>
            <a:endParaRPr/>
          </a:p>
        </p:txBody>
      </p:sp>
      <p:sp>
        <p:nvSpPr>
          <p:cNvPr id="44" name="object 44"/>
          <p:cNvSpPr/>
          <p:nvPr/>
        </p:nvSpPr>
        <p:spPr>
          <a:xfrm>
            <a:off x="704087" y="406844"/>
            <a:ext cx="283210" cy="0"/>
          </a:xfrm>
          <a:custGeom>
            <a:avLst/>
            <a:gdLst/>
            <a:ahLst/>
            <a:cxnLst/>
            <a:rect l="l" t="t" r="r" b="b"/>
            <a:pathLst>
              <a:path w="283209">
                <a:moveTo>
                  <a:pt x="0" y="0"/>
                </a:moveTo>
                <a:lnTo>
                  <a:pt x="282968" y="0"/>
                </a:lnTo>
              </a:path>
            </a:pathLst>
          </a:custGeom>
          <a:ln w="9016">
            <a:solidFill>
              <a:srgbClr val="86C3EB"/>
            </a:solidFill>
          </a:ln>
        </p:spPr>
        <p:txBody>
          <a:bodyPr wrap="square" lIns="0" tIns="0" rIns="0" bIns="0" rtlCol="0"/>
          <a:lstStyle/>
          <a:p>
            <a:endParaRPr/>
          </a:p>
        </p:txBody>
      </p:sp>
      <p:sp>
        <p:nvSpPr>
          <p:cNvPr id="45" name="object 45"/>
          <p:cNvSpPr txBox="1">
            <a:spLocks noGrp="1"/>
          </p:cNvSpPr>
          <p:nvPr>
            <p:ph type="title"/>
          </p:nvPr>
        </p:nvSpPr>
        <p:spPr>
          <a:xfrm>
            <a:off x="3290442" y="2287473"/>
            <a:ext cx="4917440" cy="465455"/>
          </a:xfrm>
          <a:prstGeom prst="rect">
            <a:avLst/>
          </a:prstGeom>
        </p:spPr>
        <p:txBody>
          <a:bodyPr vert="horz" wrap="square" lIns="0" tIns="17145" rIns="0" bIns="0" rtlCol="0">
            <a:spAutoFit/>
          </a:bodyPr>
          <a:lstStyle/>
          <a:p>
            <a:pPr marL="12700">
              <a:lnSpc>
                <a:spcPct val="100000"/>
              </a:lnSpc>
              <a:spcBef>
                <a:spcPts val="135"/>
              </a:spcBef>
            </a:pPr>
            <a:r>
              <a:rPr sz="2850" spc="-10" dirty="0" smtClean="0">
                <a:solidFill>
                  <a:srgbClr val="FFFFFF"/>
                </a:solidFill>
              </a:rPr>
              <a:t>Blockchain</a:t>
            </a:r>
            <a:r>
              <a:rPr sz="2850" spc="-45" dirty="0" smtClean="0">
                <a:solidFill>
                  <a:srgbClr val="FFFFFF"/>
                </a:solidFill>
              </a:rPr>
              <a:t> </a:t>
            </a:r>
            <a:r>
              <a:rPr lang="en-US" sz="2850" spc="-15" dirty="0" smtClean="0">
                <a:solidFill>
                  <a:srgbClr val="FFFFFF"/>
                </a:solidFill>
              </a:rPr>
              <a:t>A</a:t>
            </a:r>
            <a:r>
              <a:rPr sz="2850" spc="-15" dirty="0" smtClean="0">
                <a:solidFill>
                  <a:srgbClr val="FFFFFF"/>
                </a:solidFill>
              </a:rPr>
              <a:t>rchitecture</a:t>
            </a:r>
            <a:endParaRPr sz="2850" dirty="0"/>
          </a:p>
        </p:txBody>
      </p:sp>
      <p:sp>
        <p:nvSpPr>
          <p:cNvPr id="46" name="Date Placeholder 45"/>
          <p:cNvSpPr>
            <a:spLocks noGrp="1"/>
          </p:cNvSpPr>
          <p:nvPr>
            <p:ph type="dt" sz="half" idx="6"/>
          </p:nvPr>
        </p:nvSpPr>
        <p:spPr/>
        <p:txBody>
          <a:bodyPr/>
          <a:lstStyle/>
          <a:p>
            <a:fld id="{8A550F81-EE8A-46D0-89AC-40B6115CFCBB}" type="datetime1">
              <a:rPr lang="zh-CN" altLang="en-US" smtClean="0"/>
              <a:t>2020/8/17</a:t>
            </a:fld>
            <a:endParaRPr lang="en-US"/>
          </a:p>
        </p:txBody>
      </p:sp>
      <p:sp>
        <p:nvSpPr>
          <p:cNvPr id="47" name="Slide Number Placeholder 46"/>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4</a:t>
            </a:fld>
            <a:endParaRPr lang="en-US" altLang="zh-CN" spc="5" dirty="0"/>
          </a:p>
        </p:txBody>
      </p:sp>
    </p:spTree>
    <p:extLst>
      <p:ext uri="{BB962C8B-B14F-4D97-AF65-F5344CB8AC3E}">
        <p14:creationId xmlns:p14="http://schemas.microsoft.com/office/powerpoint/2010/main" val="21704330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987" y="4864071"/>
            <a:ext cx="1148715" cy="113030"/>
          </a:xfrm>
          <a:prstGeom prst="rect">
            <a:avLst/>
          </a:prstGeom>
        </p:spPr>
        <p:txBody>
          <a:bodyPr vert="horz" wrap="square" lIns="0" tIns="0" rIns="0" bIns="0" rtlCol="0">
            <a:spAutoFit/>
          </a:bodyPr>
          <a:lstStyle/>
          <a:p>
            <a:pPr>
              <a:lnSpc>
                <a:spcPts val="880"/>
              </a:lnSpc>
            </a:pPr>
            <a:r>
              <a:rPr sz="800" b="1" spc="-15" dirty="0">
                <a:latin typeface="Arial"/>
                <a:cs typeface="Arial"/>
              </a:rPr>
              <a:t>©2017 </a:t>
            </a:r>
            <a:r>
              <a:rPr sz="800" b="1" spc="-30" dirty="0">
                <a:latin typeface="Arial"/>
                <a:cs typeface="Arial"/>
              </a:rPr>
              <a:t>IBM</a:t>
            </a:r>
            <a:r>
              <a:rPr sz="800" b="1" spc="135" dirty="0">
                <a:latin typeface="Arial"/>
                <a:cs typeface="Arial"/>
              </a:rPr>
              <a:t> </a:t>
            </a:r>
            <a:r>
              <a:rPr sz="800" b="1" spc="10" dirty="0">
                <a:latin typeface="Arial"/>
                <a:cs typeface="Arial"/>
              </a:rPr>
              <a:t>Corporation</a:t>
            </a:r>
            <a:endParaRPr sz="800">
              <a:latin typeface="Arial"/>
              <a:cs typeface="Arial"/>
            </a:endParaRPr>
          </a:p>
        </p:txBody>
      </p:sp>
      <p:sp>
        <p:nvSpPr>
          <p:cNvPr id="3" name="object 3"/>
          <p:cNvSpPr/>
          <p:nvPr/>
        </p:nvSpPr>
        <p:spPr>
          <a:xfrm>
            <a:off x="0" y="0"/>
            <a:ext cx="9144000" cy="5148580"/>
          </a:xfrm>
          <a:custGeom>
            <a:avLst/>
            <a:gdLst/>
            <a:ahLst/>
            <a:cxnLst/>
            <a:rect l="l" t="t" r="r" b="b"/>
            <a:pathLst>
              <a:path w="9144000" h="5148580">
                <a:moveTo>
                  <a:pt x="0" y="5148072"/>
                </a:moveTo>
                <a:lnTo>
                  <a:pt x="9144000" y="5148072"/>
                </a:lnTo>
                <a:lnTo>
                  <a:pt x="9144000" y="0"/>
                </a:lnTo>
                <a:lnTo>
                  <a:pt x="0" y="0"/>
                </a:lnTo>
                <a:lnTo>
                  <a:pt x="0" y="5148072"/>
                </a:lnTo>
                <a:close/>
              </a:path>
            </a:pathLst>
          </a:custGeom>
          <a:solidFill>
            <a:srgbClr val="4178BD"/>
          </a:solidFill>
        </p:spPr>
        <p:txBody>
          <a:bodyPr wrap="square" lIns="0" tIns="0" rIns="0" bIns="0" rtlCol="0"/>
          <a:lstStyle/>
          <a:p>
            <a:endParaRPr/>
          </a:p>
        </p:txBody>
      </p:sp>
      <p:sp>
        <p:nvSpPr>
          <p:cNvPr id="4" name="object 4"/>
          <p:cNvSpPr/>
          <p:nvPr/>
        </p:nvSpPr>
        <p:spPr>
          <a:xfrm>
            <a:off x="0" y="0"/>
            <a:ext cx="2872740" cy="3199765"/>
          </a:xfrm>
          <a:custGeom>
            <a:avLst/>
            <a:gdLst/>
            <a:ahLst/>
            <a:cxnLst/>
            <a:rect l="l" t="t" r="r" b="b"/>
            <a:pathLst>
              <a:path w="2872740" h="3199765">
                <a:moveTo>
                  <a:pt x="2872311" y="0"/>
                </a:moveTo>
                <a:lnTo>
                  <a:pt x="0" y="0"/>
                </a:lnTo>
                <a:lnTo>
                  <a:pt x="0" y="2505455"/>
                </a:lnTo>
                <a:lnTo>
                  <a:pt x="19851" y="2549772"/>
                </a:lnTo>
                <a:lnTo>
                  <a:pt x="40464" y="2593994"/>
                </a:lnTo>
                <a:lnTo>
                  <a:pt x="61844" y="2638114"/>
                </a:lnTo>
                <a:lnTo>
                  <a:pt x="83994" y="2682126"/>
                </a:lnTo>
                <a:lnTo>
                  <a:pt x="106920" y="2726025"/>
                </a:lnTo>
                <a:lnTo>
                  <a:pt x="130625" y="2769803"/>
                </a:lnTo>
                <a:lnTo>
                  <a:pt x="155113" y="2813455"/>
                </a:lnTo>
                <a:lnTo>
                  <a:pt x="180389" y="2856975"/>
                </a:lnTo>
                <a:lnTo>
                  <a:pt x="206458" y="2900357"/>
                </a:lnTo>
                <a:lnTo>
                  <a:pt x="233323" y="2943594"/>
                </a:lnTo>
                <a:lnTo>
                  <a:pt x="260988" y="2986681"/>
                </a:lnTo>
                <a:lnTo>
                  <a:pt x="289459" y="3029610"/>
                </a:lnTo>
                <a:lnTo>
                  <a:pt x="318739" y="3072377"/>
                </a:lnTo>
                <a:lnTo>
                  <a:pt x="348833" y="3114974"/>
                </a:lnTo>
                <a:lnTo>
                  <a:pt x="379745" y="3157396"/>
                </a:lnTo>
                <a:lnTo>
                  <a:pt x="411480" y="3199637"/>
                </a:lnTo>
                <a:lnTo>
                  <a:pt x="2872311" y="0"/>
                </a:lnTo>
                <a:close/>
              </a:path>
            </a:pathLst>
          </a:custGeom>
          <a:solidFill>
            <a:srgbClr val="315C80"/>
          </a:solidFill>
        </p:spPr>
        <p:txBody>
          <a:bodyPr wrap="square" lIns="0" tIns="0" rIns="0" bIns="0" rtlCol="0"/>
          <a:lstStyle/>
          <a:p>
            <a:endParaRPr/>
          </a:p>
        </p:txBody>
      </p:sp>
      <p:sp>
        <p:nvSpPr>
          <p:cNvPr id="5" name="object 5"/>
          <p:cNvSpPr/>
          <p:nvPr/>
        </p:nvSpPr>
        <p:spPr>
          <a:xfrm>
            <a:off x="457200" y="0"/>
            <a:ext cx="8686165" cy="5120005"/>
          </a:xfrm>
          <a:custGeom>
            <a:avLst/>
            <a:gdLst/>
            <a:ahLst/>
            <a:cxnLst/>
            <a:rect l="l" t="t" r="r" b="b"/>
            <a:pathLst>
              <a:path w="8686165" h="5120005">
                <a:moveTo>
                  <a:pt x="8685784" y="0"/>
                </a:moveTo>
                <a:lnTo>
                  <a:pt x="2483701" y="0"/>
                </a:lnTo>
                <a:lnTo>
                  <a:pt x="0" y="3233927"/>
                </a:lnTo>
                <a:lnTo>
                  <a:pt x="4349750" y="5119903"/>
                </a:lnTo>
                <a:lnTo>
                  <a:pt x="8685784" y="3240531"/>
                </a:lnTo>
                <a:lnTo>
                  <a:pt x="8685784" y="0"/>
                </a:lnTo>
                <a:close/>
              </a:path>
            </a:pathLst>
          </a:custGeom>
          <a:solidFill>
            <a:srgbClr val="25495F"/>
          </a:solidFill>
        </p:spPr>
        <p:txBody>
          <a:bodyPr wrap="square" lIns="0" tIns="0" rIns="0" bIns="0" rtlCol="0"/>
          <a:lstStyle/>
          <a:p>
            <a:endParaRPr/>
          </a:p>
        </p:txBody>
      </p:sp>
      <p:sp>
        <p:nvSpPr>
          <p:cNvPr id="6" name="object 6"/>
          <p:cNvSpPr/>
          <p:nvPr/>
        </p:nvSpPr>
        <p:spPr>
          <a:xfrm>
            <a:off x="1051560" y="429767"/>
            <a:ext cx="127635" cy="18415"/>
          </a:xfrm>
          <a:custGeom>
            <a:avLst/>
            <a:gdLst/>
            <a:ahLst/>
            <a:cxnLst/>
            <a:rect l="l" t="t" r="r" b="b"/>
            <a:pathLst>
              <a:path w="127634" h="18415">
                <a:moveTo>
                  <a:pt x="119519" y="0"/>
                </a:moveTo>
                <a:lnTo>
                  <a:pt x="0" y="0"/>
                </a:lnTo>
                <a:lnTo>
                  <a:pt x="0" y="17906"/>
                </a:lnTo>
                <a:lnTo>
                  <a:pt x="127520" y="17906"/>
                </a:lnTo>
                <a:lnTo>
                  <a:pt x="125018" y="11556"/>
                </a:lnTo>
                <a:lnTo>
                  <a:pt x="123012" y="7874"/>
                </a:lnTo>
                <a:lnTo>
                  <a:pt x="119519" y="0"/>
                </a:lnTo>
                <a:close/>
              </a:path>
            </a:pathLst>
          </a:custGeom>
          <a:solidFill>
            <a:srgbClr val="86C3EB"/>
          </a:solidFill>
        </p:spPr>
        <p:txBody>
          <a:bodyPr wrap="square" lIns="0" tIns="0" rIns="0" bIns="0" rtlCol="0"/>
          <a:lstStyle/>
          <a:p>
            <a:endParaRPr/>
          </a:p>
        </p:txBody>
      </p:sp>
      <p:sp>
        <p:nvSpPr>
          <p:cNvPr id="7" name="object 7"/>
          <p:cNvSpPr/>
          <p:nvPr/>
        </p:nvSpPr>
        <p:spPr>
          <a:xfrm>
            <a:off x="1207008" y="429767"/>
            <a:ext cx="127635" cy="18415"/>
          </a:xfrm>
          <a:custGeom>
            <a:avLst/>
            <a:gdLst/>
            <a:ahLst/>
            <a:cxnLst/>
            <a:rect l="l" t="t" r="r" b="b"/>
            <a:pathLst>
              <a:path w="127634" h="18415">
                <a:moveTo>
                  <a:pt x="127507" y="0"/>
                </a:moveTo>
                <a:lnTo>
                  <a:pt x="8000" y="0"/>
                </a:lnTo>
                <a:lnTo>
                  <a:pt x="0" y="17906"/>
                </a:lnTo>
                <a:lnTo>
                  <a:pt x="127507" y="17906"/>
                </a:lnTo>
                <a:lnTo>
                  <a:pt x="127507" y="0"/>
                </a:lnTo>
                <a:close/>
              </a:path>
            </a:pathLst>
          </a:custGeom>
          <a:solidFill>
            <a:srgbClr val="86C3EB"/>
          </a:solidFill>
        </p:spPr>
        <p:txBody>
          <a:bodyPr wrap="square" lIns="0" tIns="0" rIns="0" bIns="0" rtlCol="0"/>
          <a:lstStyle/>
          <a:p>
            <a:endParaRPr/>
          </a:p>
        </p:txBody>
      </p:sp>
      <p:sp>
        <p:nvSpPr>
          <p:cNvPr id="8" name="object 8"/>
          <p:cNvSpPr/>
          <p:nvPr/>
        </p:nvSpPr>
        <p:spPr>
          <a:xfrm>
            <a:off x="1124711" y="466343"/>
            <a:ext cx="73025" cy="18415"/>
          </a:xfrm>
          <a:custGeom>
            <a:avLst/>
            <a:gdLst/>
            <a:ahLst/>
            <a:cxnLst/>
            <a:rect l="l" t="t" r="r" b="b"/>
            <a:pathLst>
              <a:path w="73025" h="18415">
                <a:moveTo>
                  <a:pt x="64007" y="0"/>
                </a:moveTo>
                <a:lnTo>
                  <a:pt x="0" y="0"/>
                </a:lnTo>
                <a:lnTo>
                  <a:pt x="7619" y="17906"/>
                </a:lnTo>
                <a:lnTo>
                  <a:pt x="72643" y="17906"/>
                </a:lnTo>
                <a:lnTo>
                  <a:pt x="66040" y="3301"/>
                </a:lnTo>
                <a:lnTo>
                  <a:pt x="64007" y="0"/>
                </a:lnTo>
                <a:close/>
              </a:path>
            </a:pathLst>
          </a:custGeom>
          <a:solidFill>
            <a:srgbClr val="86C3EB"/>
          </a:solidFill>
        </p:spPr>
        <p:txBody>
          <a:bodyPr wrap="square" lIns="0" tIns="0" rIns="0" bIns="0" rtlCol="0"/>
          <a:lstStyle/>
          <a:p>
            <a:endParaRPr/>
          </a:p>
        </p:txBody>
      </p:sp>
      <p:sp>
        <p:nvSpPr>
          <p:cNvPr id="9" name="object 9"/>
          <p:cNvSpPr/>
          <p:nvPr/>
        </p:nvSpPr>
        <p:spPr>
          <a:xfrm>
            <a:off x="1197863" y="466343"/>
            <a:ext cx="64135" cy="18415"/>
          </a:xfrm>
          <a:custGeom>
            <a:avLst/>
            <a:gdLst/>
            <a:ahLst/>
            <a:cxnLst/>
            <a:rect l="l" t="t" r="r" b="b"/>
            <a:pathLst>
              <a:path w="64134" h="18415">
                <a:moveTo>
                  <a:pt x="63563" y="0"/>
                </a:moveTo>
                <a:lnTo>
                  <a:pt x="7162" y="0"/>
                </a:lnTo>
                <a:lnTo>
                  <a:pt x="0" y="17906"/>
                </a:lnTo>
                <a:lnTo>
                  <a:pt x="56845" y="17906"/>
                </a:lnTo>
                <a:lnTo>
                  <a:pt x="63563" y="0"/>
                </a:lnTo>
                <a:close/>
              </a:path>
            </a:pathLst>
          </a:custGeom>
          <a:solidFill>
            <a:srgbClr val="86C3EB"/>
          </a:solidFill>
        </p:spPr>
        <p:txBody>
          <a:bodyPr wrap="square" lIns="0" tIns="0" rIns="0" bIns="0" rtlCol="0"/>
          <a:lstStyle/>
          <a:p>
            <a:endParaRPr/>
          </a:p>
        </p:txBody>
      </p:sp>
      <p:sp>
        <p:nvSpPr>
          <p:cNvPr id="10" name="object 10"/>
          <p:cNvSpPr/>
          <p:nvPr/>
        </p:nvSpPr>
        <p:spPr>
          <a:xfrm>
            <a:off x="1143000" y="502919"/>
            <a:ext cx="109855" cy="18415"/>
          </a:xfrm>
          <a:custGeom>
            <a:avLst/>
            <a:gdLst/>
            <a:ahLst/>
            <a:cxnLst/>
            <a:rect l="l" t="t" r="r" b="b"/>
            <a:pathLst>
              <a:path w="109855" h="18415">
                <a:moveTo>
                  <a:pt x="109232" y="0"/>
                </a:moveTo>
                <a:lnTo>
                  <a:pt x="0" y="0"/>
                </a:lnTo>
                <a:lnTo>
                  <a:pt x="2463" y="6350"/>
                </a:lnTo>
                <a:lnTo>
                  <a:pt x="3937" y="10413"/>
                </a:lnTo>
                <a:lnTo>
                  <a:pt x="7378" y="17906"/>
                </a:lnTo>
                <a:lnTo>
                  <a:pt x="101853" y="17906"/>
                </a:lnTo>
                <a:lnTo>
                  <a:pt x="109232" y="0"/>
                </a:lnTo>
                <a:close/>
              </a:path>
            </a:pathLst>
          </a:custGeom>
          <a:solidFill>
            <a:srgbClr val="86C3EB"/>
          </a:solidFill>
        </p:spPr>
        <p:txBody>
          <a:bodyPr wrap="square" lIns="0" tIns="0" rIns="0" bIns="0" rtlCol="0"/>
          <a:lstStyle/>
          <a:p>
            <a:endParaRPr/>
          </a:p>
        </p:txBody>
      </p:sp>
      <p:sp>
        <p:nvSpPr>
          <p:cNvPr id="11" name="object 11"/>
          <p:cNvSpPr/>
          <p:nvPr/>
        </p:nvSpPr>
        <p:spPr>
          <a:xfrm>
            <a:off x="1051560"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2" name="object 12"/>
          <p:cNvSpPr/>
          <p:nvPr/>
        </p:nvSpPr>
        <p:spPr>
          <a:xfrm>
            <a:off x="1261872"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3" name="object 13"/>
          <p:cNvSpPr/>
          <p:nvPr/>
        </p:nvSpPr>
        <p:spPr>
          <a:xfrm>
            <a:off x="1051560"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4" name="object 14"/>
          <p:cNvSpPr/>
          <p:nvPr/>
        </p:nvSpPr>
        <p:spPr>
          <a:xfrm>
            <a:off x="1261872"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5" name="object 15"/>
          <p:cNvSpPr/>
          <p:nvPr/>
        </p:nvSpPr>
        <p:spPr>
          <a:xfrm>
            <a:off x="1051560"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6" name="object 16"/>
          <p:cNvSpPr/>
          <p:nvPr/>
        </p:nvSpPr>
        <p:spPr>
          <a:xfrm>
            <a:off x="1261872"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7" name="object 17"/>
          <p:cNvSpPr/>
          <p:nvPr/>
        </p:nvSpPr>
        <p:spPr>
          <a:xfrm>
            <a:off x="1005839" y="585025"/>
            <a:ext cx="118745" cy="0"/>
          </a:xfrm>
          <a:custGeom>
            <a:avLst/>
            <a:gdLst/>
            <a:ahLst/>
            <a:cxnLst/>
            <a:rect l="l" t="t" r="r" b="b"/>
            <a:pathLst>
              <a:path w="118744">
                <a:moveTo>
                  <a:pt x="0" y="0"/>
                </a:moveTo>
                <a:lnTo>
                  <a:pt x="118376" y="0"/>
                </a:lnTo>
              </a:path>
            </a:pathLst>
          </a:custGeom>
          <a:ln w="17907">
            <a:solidFill>
              <a:srgbClr val="86C3EB"/>
            </a:solidFill>
          </a:ln>
        </p:spPr>
        <p:txBody>
          <a:bodyPr wrap="square" lIns="0" tIns="0" rIns="0" bIns="0" rtlCol="0"/>
          <a:lstStyle/>
          <a:p>
            <a:endParaRPr/>
          </a:p>
        </p:txBody>
      </p:sp>
      <p:sp>
        <p:nvSpPr>
          <p:cNvPr id="18" name="object 18"/>
          <p:cNvSpPr/>
          <p:nvPr/>
        </p:nvSpPr>
        <p:spPr>
          <a:xfrm>
            <a:off x="1005839" y="612457"/>
            <a:ext cx="118745" cy="0"/>
          </a:xfrm>
          <a:custGeom>
            <a:avLst/>
            <a:gdLst/>
            <a:ahLst/>
            <a:cxnLst/>
            <a:rect l="l" t="t" r="r" b="b"/>
            <a:pathLst>
              <a:path w="118744">
                <a:moveTo>
                  <a:pt x="0" y="0"/>
                </a:moveTo>
                <a:lnTo>
                  <a:pt x="118376" y="0"/>
                </a:lnTo>
              </a:path>
            </a:pathLst>
          </a:custGeom>
          <a:ln w="17906">
            <a:solidFill>
              <a:srgbClr val="86C3EB"/>
            </a:solidFill>
          </a:ln>
        </p:spPr>
        <p:txBody>
          <a:bodyPr wrap="square" lIns="0" tIns="0" rIns="0" bIns="0" rtlCol="0"/>
          <a:lstStyle/>
          <a:p>
            <a:endParaRPr/>
          </a:p>
        </p:txBody>
      </p:sp>
      <p:sp>
        <p:nvSpPr>
          <p:cNvPr id="19" name="object 19"/>
          <p:cNvSpPr/>
          <p:nvPr/>
        </p:nvSpPr>
        <p:spPr>
          <a:xfrm>
            <a:off x="749808" y="539495"/>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0" name="object 20"/>
          <p:cNvSpPr/>
          <p:nvPr/>
        </p:nvSpPr>
        <p:spPr>
          <a:xfrm>
            <a:off x="749808" y="429767"/>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1" name="object 21"/>
          <p:cNvSpPr/>
          <p:nvPr/>
        </p:nvSpPr>
        <p:spPr>
          <a:xfrm>
            <a:off x="566927"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2" name="object 22"/>
          <p:cNvSpPr/>
          <p:nvPr/>
        </p:nvSpPr>
        <p:spPr>
          <a:xfrm>
            <a:off x="566927"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3" name="object 23"/>
          <p:cNvSpPr/>
          <p:nvPr/>
        </p:nvSpPr>
        <p:spPr>
          <a:xfrm>
            <a:off x="566927"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4" name="object 24"/>
          <p:cNvSpPr/>
          <p:nvPr/>
        </p:nvSpPr>
        <p:spPr>
          <a:xfrm>
            <a:off x="566927" y="429767"/>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5" name="object 25"/>
          <p:cNvSpPr/>
          <p:nvPr/>
        </p:nvSpPr>
        <p:spPr>
          <a:xfrm>
            <a:off x="521208" y="585025"/>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6" name="object 26"/>
          <p:cNvSpPr/>
          <p:nvPr/>
        </p:nvSpPr>
        <p:spPr>
          <a:xfrm>
            <a:off x="521208" y="612457"/>
            <a:ext cx="164465" cy="0"/>
          </a:xfrm>
          <a:custGeom>
            <a:avLst/>
            <a:gdLst/>
            <a:ahLst/>
            <a:cxnLst/>
            <a:rect l="l" t="t" r="r" b="b"/>
            <a:pathLst>
              <a:path w="164465">
                <a:moveTo>
                  <a:pt x="0" y="0"/>
                </a:moveTo>
                <a:lnTo>
                  <a:pt x="164096" y="0"/>
                </a:lnTo>
              </a:path>
            </a:pathLst>
          </a:custGeom>
          <a:ln w="17906">
            <a:solidFill>
              <a:srgbClr val="86C3EB"/>
            </a:solidFill>
          </a:ln>
        </p:spPr>
        <p:txBody>
          <a:bodyPr wrap="square" lIns="0" tIns="0" rIns="0" bIns="0" rtlCol="0"/>
          <a:lstStyle/>
          <a:p>
            <a:endParaRPr/>
          </a:p>
        </p:txBody>
      </p:sp>
      <p:sp>
        <p:nvSpPr>
          <p:cNvPr id="27" name="object 27"/>
          <p:cNvSpPr/>
          <p:nvPr/>
        </p:nvSpPr>
        <p:spPr>
          <a:xfrm>
            <a:off x="521208" y="374713"/>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8" name="object 28"/>
          <p:cNvSpPr/>
          <p:nvPr/>
        </p:nvSpPr>
        <p:spPr>
          <a:xfrm>
            <a:off x="521208" y="406844"/>
            <a:ext cx="164465" cy="0"/>
          </a:xfrm>
          <a:custGeom>
            <a:avLst/>
            <a:gdLst/>
            <a:ahLst/>
            <a:cxnLst/>
            <a:rect l="l" t="t" r="r" b="b"/>
            <a:pathLst>
              <a:path w="164465">
                <a:moveTo>
                  <a:pt x="0" y="0"/>
                </a:moveTo>
                <a:lnTo>
                  <a:pt x="164096" y="0"/>
                </a:lnTo>
              </a:path>
            </a:pathLst>
          </a:custGeom>
          <a:ln w="9016">
            <a:solidFill>
              <a:srgbClr val="86C3EB"/>
            </a:solidFill>
          </a:ln>
        </p:spPr>
        <p:txBody>
          <a:bodyPr wrap="square" lIns="0" tIns="0" rIns="0" bIns="0" rtlCol="0"/>
          <a:lstStyle/>
          <a:p>
            <a:endParaRPr/>
          </a:p>
        </p:txBody>
      </p:sp>
      <p:sp>
        <p:nvSpPr>
          <p:cNvPr id="29" name="object 29"/>
          <p:cNvSpPr/>
          <p:nvPr/>
        </p:nvSpPr>
        <p:spPr>
          <a:xfrm>
            <a:off x="1005839" y="365759"/>
            <a:ext cx="137160" cy="18415"/>
          </a:xfrm>
          <a:custGeom>
            <a:avLst/>
            <a:gdLst/>
            <a:ahLst/>
            <a:cxnLst/>
            <a:rect l="l" t="t" r="r" b="b"/>
            <a:pathLst>
              <a:path w="137159" h="18414">
                <a:moveTo>
                  <a:pt x="129514" y="0"/>
                </a:moveTo>
                <a:lnTo>
                  <a:pt x="0" y="0"/>
                </a:lnTo>
                <a:lnTo>
                  <a:pt x="0" y="17907"/>
                </a:lnTo>
                <a:lnTo>
                  <a:pt x="136677" y="17907"/>
                </a:lnTo>
                <a:lnTo>
                  <a:pt x="133819" y="10033"/>
                </a:lnTo>
                <a:lnTo>
                  <a:pt x="131902" y="6350"/>
                </a:lnTo>
                <a:lnTo>
                  <a:pt x="129514" y="0"/>
                </a:lnTo>
                <a:close/>
              </a:path>
            </a:pathLst>
          </a:custGeom>
          <a:solidFill>
            <a:srgbClr val="86C3EB"/>
          </a:solidFill>
        </p:spPr>
        <p:txBody>
          <a:bodyPr wrap="square" lIns="0" tIns="0" rIns="0" bIns="0" rtlCol="0"/>
          <a:lstStyle/>
          <a:p>
            <a:endParaRPr/>
          </a:p>
        </p:txBody>
      </p:sp>
      <p:sp>
        <p:nvSpPr>
          <p:cNvPr id="30" name="object 30"/>
          <p:cNvSpPr/>
          <p:nvPr/>
        </p:nvSpPr>
        <p:spPr>
          <a:xfrm>
            <a:off x="1005839" y="406844"/>
            <a:ext cx="155575" cy="0"/>
          </a:xfrm>
          <a:custGeom>
            <a:avLst/>
            <a:gdLst/>
            <a:ahLst/>
            <a:cxnLst/>
            <a:rect l="l" t="t" r="r" b="b"/>
            <a:pathLst>
              <a:path w="155575">
                <a:moveTo>
                  <a:pt x="0" y="0"/>
                </a:moveTo>
                <a:lnTo>
                  <a:pt x="154965" y="0"/>
                </a:lnTo>
              </a:path>
            </a:pathLst>
          </a:custGeom>
          <a:ln w="9016">
            <a:solidFill>
              <a:srgbClr val="86C3EB"/>
            </a:solidFill>
          </a:ln>
        </p:spPr>
        <p:txBody>
          <a:bodyPr wrap="square" lIns="0" tIns="0" rIns="0" bIns="0" rtlCol="0"/>
          <a:lstStyle/>
          <a:p>
            <a:endParaRPr/>
          </a:p>
        </p:txBody>
      </p:sp>
      <p:sp>
        <p:nvSpPr>
          <p:cNvPr id="31" name="object 31"/>
          <p:cNvSpPr/>
          <p:nvPr/>
        </p:nvSpPr>
        <p:spPr>
          <a:xfrm>
            <a:off x="1243583" y="365759"/>
            <a:ext cx="137160" cy="18415"/>
          </a:xfrm>
          <a:custGeom>
            <a:avLst/>
            <a:gdLst/>
            <a:ahLst/>
            <a:cxnLst/>
            <a:rect l="l" t="t" r="r" b="b"/>
            <a:pathLst>
              <a:path w="137159" h="18414">
                <a:moveTo>
                  <a:pt x="136652" y="0"/>
                </a:moveTo>
                <a:lnTo>
                  <a:pt x="7619" y="0"/>
                </a:lnTo>
                <a:lnTo>
                  <a:pt x="0" y="17907"/>
                </a:lnTo>
                <a:lnTo>
                  <a:pt x="136652" y="17907"/>
                </a:lnTo>
                <a:lnTo>
                  <a:pt x="136652" y="0"/>
                </a:lnTo>
                <a:close/>
              </a:path>
            </a:pathLst>
          </a:custGeom>
          <a:solidFill>
            <a:srgbClr val="86C3EB"/>
          </a:solidFill>
        </p:spPr>
        <p:txBody>
          <a:bodyPr wrap="square" lIns="0" tIns="0" rIns="0" bIns="0" rtlCol="0"/>
          <a:lstStyle/>
          <a:p>
            <a:endParaRPr/>
          </a:p>
        </p:txBody>
      </p:sp>
      <p:sp>
        <p:nvSpPr>
          <p:cNvPr id="32" name="object 32"/>
          <p:cNvSpPr/>
          <p:nvPr/>
        </p:nvSpPr>
        <p:spPr>
          <a:xfrm>
            <a:off x="1225296" y="406844"/>
            <a:ext cx="154940" cy="0"/>
          </a:xfrm>
          <a:custGeom>
            <a:avLst/>
            <a:gdLst/>
            <a:ahLst/>
            <a:cxnLst/>
            <a:rect l="l" t="t" r="r" b="b"/>
            <a:pathLst>
              <a:path w="154940">
                <a:moveTo>
                  <a:pt x="0" y="0"/>
                </a:moveTo>
                <a:lnTo>
                  <a:pt x="154940" y="0"/>
                </a:lnTo>
              </a:path>
            </a:pathLst>
          </a:custGeom>
          <a:ln w="9016">
            <a:solidFill>
              <a:srgbClr val="86C3EB"/>
            </a:solidFill>
          </a:ln>
        </p:spPr>
        <p:txBody>
          <a:bodyPr wrap="square" lIns="0" tIns="0" rIns="0" bIns="0" rtlCol="0"/>
          <a:lstStyle/>
          <a:p>
            <a:endParaRPr/>
          </a:p>
        </p:txBody>
      </p:sp>
      <p:sp>
        <p:nvSpPr>
          <p:cNvPr id="33" name="object 33"/>
          <p:cNvSpPr/>
          <p:nvPr/>
        </p:nvSpPr>
        <p:spPr>
          <a:xfrm>
            <a:off x="1261872" y="585025"/>
            <a:ext cx="118745" cy="0"/>
          </a:xfrm>
          <a:custGeom>
            <a:avLst/>
            <a:gdLst/>
            <a:ahLst/>
            <a:cxnLst/>
            <a:rect l="l" t="t" r="r" b="b"/>
            <a:pathLst>
              <a:path w="118744">
                <a:moveTo>
                  <a:pt x="0" y="0"/>
                </a:moveTo>
                <a:lnTo>
                  <a:pt x="118364" y="0"/>
                </a:lnTo>
              </a:path>
            </a:pathLst>
          </a:custGeom>
          <a:ln w="17907">
            <a:solidFill>
              <a:srgbClr val="86C3EB"/>
            </a:solidFill>
          </a:ln>
        </p:spPr>
        <p:txBody>
          <a:bodyPr wrap="square" lIns="0" tIns="0" rIns="0" bIns="0" rtlCol="0"/>
          <a:lstStyle/>
          <a:p>
            <a:endParaRPr/>
          </a:p>
        </p:txBody>
      </p:sp>
      <p:sp>
        <p:nvSpPr>
          <p:cNvPr id="34" name="object 34"/>
          <p:cNvSpPr/>
          <p:nvPr/>
        </p:nvSpPr>
        <p:spPr>
          <a:xfrm>
            <a:off x="1261872" y="612457"/>
            <a:ext cx="118745" cy="0"/>
          </a:xfrm>
          <a:custGeom>
            <a:avLst/>
            <a:gdLst/>
            <a:ahLst/>
            <a:cxnLst/>
            <a:rect l="l" t="t" r="r" b="b"/>
            <a:pathLst>
              <a:path w="118744">
                <a:moveTo>
                  <a:pt x="0" y="0"/>
                </a:moveTo>
                <a:lnTo>
                  <a:pt x="118364" y="0"/>
                </a:lnTo>
              </a:path>
            </a:pathLst>
          </a:custGeom>
          <a:ln w="17906">
            <a:solidFill>
              <a:srgbClr val="86C3EB"/>
            </a:solidFill>
          </a:ln>
        </p:spPr>
        <p:txBody>
          <a:bodyPr wrap="square" lIns="0" tIns="0" rIns="0" bIns="0" rtlCol="0"/>
          <a:lstStyle/>
          <a:p>
            <a:endParaRPr/>
          </a:p>
        </p:txBody>
      </p:sp>
      <p:sp>
        <p:nvSpPr>
          <p:cNvPr id="35" name="object 35"/>
          <p:cNvSpPr/>
          <p:nvPr/>
        </p:nvSpPr>
        <p:spPr>
          <a:xfrm>
            <a:off x="1170432" y="576071"/>
            <a:ext cx="45720" cy="18415"/>
          </a:xfrm>
          <a:custGeom>
            <a:avLst/>
            <a:gdLst/>
            <a:ahLst/>
            <a:cxnLst/>
            <a:rect l="l" t="t" r="r" b="b"/>
            <a:pathLst>
              <a:path w="45719" h="18415">
                <a:moveTo>
                  <a:pt x="45250" y="0"/>
                </a:moveTo>
                <a:lnTo>
                  <a:pt x="0" y="0"/>
                </a:lnTo>
                <a:lnTo>
                  <a:pt x="3771" y="8254"/>
                </a:lnTo>
                <a:lnTo>
                  <a:pt x="5651" y="11557"/>
                </a:lnTo>
                <a:lnTo>
                  <a:pt x="8013" y="17907"/>
                </a:lnTo>
                <a:lnTo>
                  <a:pt x="37706" y="17907"/>
                </a:lnTo>
                <a:lnTo>
                  <a:pt x="45250" y="0"/>
                </a:lnTo>
                <a:close/>
              </a:path>
            </a:pathLst>
          </a:custGeom>
          <a:solidFill>
            <a:srgbClr val="86C3EB"/>
          </a:solidFill>
        </p:spPr>
        <p:txBody>
          <a:bodyPr wrap="square" lIns="0" tIns="0" rIns="0" bIns="0" rtlCol="0"/>
          <a:lstStyle/>
          <a:p>
            <a:endParaRPr/>
          </a:p>
        </p:txBody>
      </p:sp>
      <p:sp>
        <p:nvSpPr>
          <p:cNvPr id="36" name="object 36"/>
          <p:cNvSpPr/>
          <p:nvPr/>
        </p:nvSpPr>
        <p:spPr>
          <a:xfrm>
            <a:off x="1152144" y="539495"/>
            <a:ext cx="81915" cy="18415"/>
          </a:xfrm>
          <a:custGeom>
            <a:avLst/>
            <a:gdLst/>
            <a:ahLst/>
            <a:cxnLst/>
            <a:rect l="l" t="t" r="r" b="b"/>
            <a:pathLst>
              <a:path w="81915" h="18415">
                <a:moveTo>
                  <a:pt x="81787" y="0"/>
                </a:moveTo>
                <a:lnTo>
                  <a:pt x="0" y="0"/>
                </a:lnTo>
                <a:lnTo>
                  <a:pt x="4635" y="9271"/>
                </a:lnTo>
                <a:lnTo>
                  <a:pt x="8229" y="17906"/>
                </a:lnTo>
                <a:lnTo>
                  <a:pt x="73558" y="17906"/>
                </a:lnTo>
                <a:lnTo>
                  <a:pt x="81787" y="0"/>
                </a:lnTo>
                <a:close/>
              </a:path>
            </a:pathLst>
          </a:custGeom>
          <a:solidFill>
            <a:srgbClr val="86C3EB"/>
          </a:solidFill>
        </p:spPr>
        <p:txBody>
          <a:bodyPr wrap="square" lIns="0" tIns="0" rIns="0" bIns="0" rtlCol="0"/>
          <a:lstStyle/>
          <a:p>
            <a:endParaRPr/>
          </a:p>
        </p:txBody>
      </p:sp>
      <p:sp>
        <p:nvSpPr>
          <p:cNvPr id="37" name="object 37"/>
          <p:cNvSpPr/>
          <p:nvPr/>
        </p:nvSpPr>
        <p:spPr>
          <a:xfrm>
            <a:off x="749808" y="511873"/>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38" name="object 38"/>
          <p:cNvSpPr/>
          <p:nvPr/>
        </p:nvSpPr>
        <p:spPr>
          <a:xfrm>
            <a:off x="886967" y="539495"/>
            <a:ext cx="100330" cy="18415"/>
          </a:xfrm>
          <a:custGeom>
            <a:avLst/>
            <a:gdLst/>
            <a:ahLst/>
            <a:cxnLst/>
            <a:rect l="l" t="t" r="r" b="b"/>
            <a:pathLst>
              <a:path w="100330" h="18415">
                <a:moveTo>
                  <a:pt x="96418" y="0"/>
                </a:moveTo>
                <a:lnTo>
                  <a:pt x="0" y="0"/>
                </a:lnTo>
                <a:lnTo>
                  <a:pt x="0" y="17906"/>
                </a:lnTo>
                <a:lnTo>
                  <a:pt x="100063" y="17906"/>
                </a:lnTo>
                <a:lnTo>
                  <a:pt x="100063" y="11556"/>
                </a:lnTo>
                <a:lnTo>
                  <a:pt x="98501" y="5968"/>
                </a:lnTo>
                <a:lnTo>
                  <a:pt x="96418" y="0"/>
                </a:lnTo>
                <a:close/>
              </a:path>
            </a:pathLst>
          </a:custGeom>
          <a:solidFill>
            <a:srgbClr val="86C3EB"/>
          </a:solidFill>
        </p:spPr>
        <p:txBody>
          <a:bodyPr wrap="square" lIns="0" tIns="0" rIns="0" bIns="0" rtlCol="0"/>
          <a:lstStyle/>
          <a:p>
            <a:endParaRPr/>
          </a:p>
        </p:txBody>
      </p:sp>
      <p:sp>
        <p:nvSpPr>
          <p:cNvPr id="39" name="object 39"/>
          <p:cNvSpPr/>
          <p:nvPr/>
        </p:nvSpPr>
        <p:spPr>
          <a:xfrm>
            <a:off x="704087" y="585025"/>
            <a:ext cx="283210" cy="0"/>
          </a:xfrm>
          <a:custGeom>
            <a:avLst/>
            <a:gdLst/>
            <a:ahLst/>
            <a:cxnLst/>
            <a:rect l="l" t="t" r="r" b="b"/>
            <a:pathLst>
              <a:path w="283209">
                <a:moveTo>
                  <a:pt x="0" y="0"/>
                </a:moveTo>
                <a:lnTo>
                  <a:pt x="282968" y="0"/>
                </a:lnTo>
              </a:path>
            </a:pathLst>
          </a:custGeom>
          <a:ln w="17907">
            <a:solidFill>
              <a:srgbClr val="86C3EB"/>
            </a:solidFill>
          </a:ln>
        </p:spPr>
        <p:txBody>
          <a:bodyPr wrap="square" lIns="0" tIns="0" rIns="0" bIns="0" rtlCol="0"/>
          <a:lstStyle/>
          <a:p>
            <a:endParaRPr/>
          </a:p>
        </p:txBody>
      </p:sp>
      <p:sp>
        <p:nvSpPr>
          <p:cNvPr id="40" name="object 40"/>
          <p:cNvSpPr/>
          <p:nvPr/>
        </p:nvSpPr>
        <p:spPr>
          <a:xfrm>
            <a:off x="704087" y="612457"/>
            <a:ext cx="247015" cy="0"/>
          </a:xfrm>
          <a:custGeom>
            <a:avLst/>
            <a:gdLst/>
            <a:ahLst/>
            <a:cxnLst/>
            <a:rect l="l" t="t" r="r" b="b"/>
            <a:pathLst>
              <a:path w="247015">
                <a:moveTo>
                  <a:pt x="0" y="0"/>
                </a:moveTo>
                <a:lnTo>
                  <a:pt x="246405" y="0"/>
                </a:lnTo>
              </a:path>
            </a:pathLst>
          </a:custGeom>
          <a:ln w="17906">
            <a:solidFill>
              <a:srgbClr val="86C3EB"/>
            </a:solidFill>
          </a:ln>
        </p:spPr>
        <p:txBody>
          <a:bodyPr wrap="square" lIns="0" tIns="0" rIns="0" bIns="0" rtlCol="0"/>
          <a:lstStyle/>
          <a:p>
            <a:endParaRPr/>
          </a:p>
        </p:txBody>
      </p:sp>
      <p:sp>
        <p:nvSpPr>
          <p:cNvPr id="41" name="object 41"/>
          <p:cNvSpPr/>
          <p:nvPr/>
        </p:nvSpPr>
        <p:spPr>
          <a:xfrm>
            <a:off x="749808" y="475297"/>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42" name="object 42"/>
          <p:cNvSpPr/>
          <p:nvPr/>
        </p:nvSpPr>
        <p:spPr>
          <a:xfrm>
            <a:off x="886967" y="429767"/>
            <a:ext cx="100330" cy="18415"/>
          </a:xfrm>
          <a:custGeom>
            <a:avLst/>
            <a:gdLst/>
            <a:ahLst/>
            <a:cxnLst/>
            <a:rect l="l" t="t" r="r" b="b"/>
            <a:pathLst>
              <a:path w="100330" h="18415">
                <a:moveTo>
                  <a:pt x="100063" y="0"/>
                </a:moveTo>
                <a:lnTo>
                  <a:pt x="0" y="0"/>
                </a:lnTo>
                <a:lnTo>
                  <a:pt x="0" y="17906"/>
                </a:lnTo>
                <a:lnTo>
                  <a:pt x="96418" y="17906"/>
                </a:lnTo>
                <a:lnTo>
                  <a:pt x="98501" y="12318"/>
                </a:lnTo>
                <a:lnTo>
                  <a:pt x="100063" y="6350"/>
                </a:lnTo>
                <a:lnTo>
                  <a:pt x="100063" y="0"/>
                </a:lnTo>
                <a:close/>
              </a:path>
            </a:pathLst>
          </a:custGeom>
          <a:solidFill>
            <a:srgbClr val="86C3EB"/>
          </a:solidFill>
        </p:spPr>
        <p:txBody>
          <a:bodyPr wrap="square" lIns="0" tIns="0" rIns="0" bIns="0" rtlCol="0"/>
          <a:lstStyle/>
          <a:p>
            <a:endParaRPr/>
          </a:p>
        </p:txBody>
      </p:sp>
      <p:sp>
        <p:nvSpPr>
          <p:cNvPr id="43" name="object 43"/>
          <p:cNvSpPr/>
          <p:nvPr/>
        </p:nvSpPr>
        <p:spPr>
          <a:xfrm>
            <a:off x="704087" y="374713"/>
            <a:ext cx="247015" cy="0"/>
          </a:xfrm>
          <a:custGeom>
            <a:avLst/>
            <a:gdLst/>
            <a:ahLst/>
            <a:cxnLst/>
            <a:rect l="l" t="t" r="r" b="b"/>
            <a:pathLst>
              <a:path w="247015">
                <a:moveTo>
                  <a:pt x="0" y="0"/>
                </a:moveTo>
                <a:lnTo>
                  <a:pt x="246405" y="0"/>
                </a:lnTo>
              </a:path>
            </a:pathLst>
          </a:custGeom>
          <a:ln w="17907">
            <a:solidFill>
              <a:srgbClr val="86C3EB"/>
            </a:solidFill>
          </a:ln>
        </p:spPr>
        <p:txBody>
          <a:bodyPr wrap="square" lIns="0" tIns="0" rIns="0" bIns="0" rtlCol="0"/>
          <a:lstStyle/>
          <a:p>
            <a:endParaRPr/>
          </a:p>
        </p:txBody>
      </p:sp>
      <p:sp>
        <p:nvSpPr>
          <p:cNvPr id="44" name="object 44"/>
          <p:cNvSpPr/>
          <p:nvPr/>
        </p:nvSpPr>
        <p:spPr>
          <a:xfrm>
            <a:off x="704087" y="406844"/>
            <a:ext cx="283210" cy="0"/>
          </a:xfrm>
          <a:custGeom>
            <a:avLst/>
            <a:gdLst/>
            <a:ahLst/>
            <a:cxnLst/>
            <a:rect l="l" t="t" r="r" b="b"/>
            <a:pathLst>
              <a:path w="283209">
                <a:moveTo>
                  <a:pt x="0" y="0"/>
                </a:moveTo>
                <a:lnTo>
                  <a:pt x="282968" y="0"/>
                </a:lnTo>
              </a:path>
            </a:pathLst>
          </a:custGeom>
          <a:ln w="9016">
            <a:solidFill>
              <a:srgbClr val="86C3EB"/>
            </a:solidFill>
          </a:ln>
        </p:spPr>
        <p:txBody>
          <a:bodyPr wrap="square" lIns="0" tIns="0" rIns="0" bIns="0" rtlCol="0"/>
          <a:lstStyle/>
          <a:p>
            <a:endParaRPr/>
          </a:p>
        </p:txBody>
      </p:sp>
      <p:sp>
        <p:nvSpPr>
          <p:cNvPr id="45" name="object 45"/>
          <p:cNvSpPr txBox="1">
            <a:spLocks noGrp="1"/>
          </p:cNvSpPr>
          <p:nvPr>
            <p:ph type="title"/>
          </p:nvPr>
        </p:nvSpPr>
        <p:spPr>
          <a:xfrm>
            <a:off x="3200400" y="1812925"/>
            <a:ext cx="4939665" cy="465455"/>
          </a:xfrm>
          <a:prstGeom prst="rect">
            <a:avLst/>
          </a:prstGeom>
        </p:spPr>
        <p:txBody>
          <a:bodyPr vert="horz" wrap="square" lIns="0" tIns="17145" rIns="0" bIns="0" rtlCol="0">
            <a:spAutoFit/>
          </a:bodyPr>
          <a:lstStyle/>
          <a:p>
            <a:pPr marL="12700">
              <a:lnSpc>
                <a:spcPct val="100000"/>
              </a:lnSpc>
              <a:spcBef>
                <a:spcPts val="135"/>
              </a:spcBef>
            </a:pPr>
            <a:r>
              <a:rPr lang="en-US" sz="2850" spc="-15" dirty="0" smtClean="0">
                <a:solidFill>
                  <a:srgbClr val="FFFFFF"/>
                </a:solidFill>
              </a:rPr>
              <a:t>Blockchain Operations</a:t>
            </a:r>
            <a:endParaRPr sz="2850" dirty="0"/>
          </a:p>
        </p:txBody>
      </p:sp>
      <p:sp>
        <p:nvSpPr>
          <p:cNvPr id="46" name="Date Placeholder 45"/>
          <p:cNvSpPr>
            <a:spLocks noGrp="1"/>
          </p:cNvSpPr>
          <p:nvPr>
            <p:ph type="dt" sz="half" idx="6"/>
          </p:nvPr>
        </p:nvSpPr>
        <p:spPr/>
        <p:txBody>
          <a:bodyPr/>
          <a:lstStyle/>
          <a:p>
            <a:fld id="{5C555F9C-6CC0-4051-A213-627C3A3B01A0}" type="datetime1">
              <a:rPr lang="zh-CN" altLang="en-US" smtClean="0"/>
              <a:t>2020/8/17</a:t>
            </a:fld>
            <a:endParaRPr lang="en-US"/>
          </a:p>
        </p:txBody>
      </p:sp>
      <p:sp>
        <p:nvSpPr>
          <p:cNvPr id="47" name="Slide Number Placeholder 46"/>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40</a:t>
            </a:fld>
            <a:endParaRPr lang="en-US" altLang="zh-CN" spc="5" dirty="0"/>
          </a:p>
        </p:txBody>
      </p:sp>
    </p:spTree>
    <p:extLst>
      <p:ext uri="{BB962C8B-B14F-4D97-AF65-F5344CB8AC3E}">
        <p14:creationId xmlns:p14="http://schemas.microsoft.com/office/powerpoint/2010/main" val="27782641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6846" y="151206"/>
            <a:ext cx="7802754" cy="509114"/>
          </a:xfrm>
          <a:prstGeom prst="rect">
            <a:avLst/>
          </a:prstGeom>
        </p:spPr>
        <p:txBody>
          <a:bodyPr vert="horz" wrap="square" lIns="0" tIns="16510" rIns="0" bIns="0" rtlCol="0">
            <a:spAutoFit/>
          </a:bodyPr>
          <a:lstStyle/>
          <a:p>
            <a:pPr marL="12700">
              <a:lnSpc>
                <a:spcPct val="100000"/>
              </a:lnSpc>
              <a:spcBef>
                <a:spcPts val="130"/>
              </a:spcBef>
            </a:pPr>
            <a:r>
              <a:rPr sz="3200" b="1" spc="-30" dirty="0"/>
              <a:t>Nodes and</a:t>
            </a:r>
            <a:r>
              <a:rPr sz="3200" b="1" spc="-160" dirty="0"/>
              <a:t> </a:t>
            </a:r>
            <a:r>
              <a:rPr sz="3200" b="1" spc="-30" dirty="0" smtClean="0"/>
              <a:t>Roles</a:t>
            </a:r>
            <a:r>
              <a:rPr lang="en-US" sz="3200" b="1" spc="-30" dirty="0" smtClean="0"/>
              <a:t> in Hyperledger Fabric</a:t>
            </a:r>
            <a:endParaRPr sz="3200" b="1" dirty="0"/>
          </a:p>
        </p:txBody>
      </p:sp>
      <p:sp>
        <p:nvSpPr>
          <p:cNvPr id="3" name="object 3"/>
          <p:cNvSpPr/>
          <p:nvPr/>
        </p:nvSpPr>
        <p:spPr>
          <a:xfrm>
            <a:off x="1197863" y="2487167"/>
            <a:ext cx="827532" cy="72694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66444" y="2528315"/>
            <a:ext cx="695325" cy="594360"/>
          </a:xfrm>
          <a:custGeom>
            <a:avLst/>
            <a:gdLst/>
            <a:ahLst/>
            <a:cxnLst/>
            <a:rect l="l" t="t" r="r" b="b"/>
            <a:pathLst>
              <a:path w="695325" h="594360">
                <a:moveTo>
                  <a:pt x="59601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96011" y="594360"/>
                </a:lnTo>
                <a:lnTo>
                  <a:pt x="634507" y="586579"/>
                </a:lnTo>
                <a:lnTo>
                  <a:pt x="665956" y="565356"/>
                </a:lnTo>
                <a:lnTo>
                  <a:pt x="687165" y="533870"/>
                </a:lnTo>
                <a:lnTo>
                  <a:pt x="694944" y="495300"/>
                </a:lnTo>
                <a:lnTo>
                  <a:pt x="694944" y="99060"/>
                </a:lnTo>
                <a:lnTo>
                  <a:pt x="687165" y="60489"/>
                </a:lnTo>
                <a:lnTo>
                  <a:pt x="665956" y="29003"/>
                </a:lnTo>
                <a:lnTo>
                  <a:pt x="634507" y="7780"/>
                </a:lnTo>
                <a:lnTo>
                  <a:pt x="596011" y="0"/>
                </a:lnTo>
                <a:close/>
              </a:path>
            </a:pathLst>
          </a:custGeom>
          <a:solidFill>
            <a:srgbClr val="AFDDFF"/>
          </a:solidFill>
        </p:spPr>
        <p:txBody>
          <a:bodyPr wrap="square" lIns="0" tIns="0" rIns="0" bIns="0" rtlCol="0"/>
          <a:lstStyle/>
          <a:p>
            <a:endParaRPr/>
          </a:p>
        </p:txBody>
      </p:sp>
      <p:sp>
        <p:nvSpPr>
          <p:cNvPr id="5" name="object 5"/>
          <p:cNvSpPr/>
          <p:nvPr/>
        </p:nvSpPr>
        <p:spPr>
          <a:xfrm>
            <a:off x="1266444" y="2528315"/>
            <a:ext cx="695325" cy="594360"/>
          </a:xfrm>
          <a:custGeom>
            <a:avLst/>
            <a:gdLst/>
            <a:ahLst/>
            <a:cxnLst/>
            <a:rect l="l" t="t" r="r" b="b"/>
            <a:pathLst>
              <a:path w="695325" h="594360">
                <a:moveTo>
                  <a:pt x="0" y="99060"/>
                </a:moveTo>
                <a:lnTo>
                  <a:pt x="7778" y="60489"/>
                </a:lnTo>
                <a:lnTo>
                  <a:pt x="28987" y="29003"/>
                </a:lnTo>
                <a:lnTo>
                  <a:pt x="60436" y="7780"/>
                </a:lnTo>
                <a:lnTo>
                  <a:pt x="98933" y="0"/>
                </a:lnTo>
                <a:lnTo>
                  <a:pt x="596011" y="0"/>
                </a:lnTo>
                <a:lnTo>
                  <a:pt x="634507" y="7780"/>
                </a:lnTo>
                <a:lnTo>
                  <a:pt x="665956" y="29003"/>
                </a:lnTo>
                <a:lnTo>
                  <a:pt x="687165" y="60489"/>
                </a:lnTo>
                <a:lnTo>
                  <a:pt x="694944" y="99060"/>
                </a:lnTo>
                <a:lnTo>
                  <a:pt x="694944" y="495300"/>
                </a:lnTo>
                <a:lnTo>
                  <a:pt x="687165" y="533870"/>
                </a:lnTo>
                <a:lnTo>
                  <a:pt x="665956" y="565356"/>
                </a:lnTo>
                <a:lnTo>
                  <a:pt x="634507" y="586579"/>
                </a:lnTo>
                <a:lnTo>
                  <a:pt x="59601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6" name="object 6"/>
          <p:cNvSpPr/>
          <p:nvPr/>
        </p:nvSpPr>
        <p:spPr>
          <a:xfrm>
            <a:off x="1197863" y="3401567"/>
            <a:ext cx="827532" cy="72694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266444" y="3442715"/>
            <a:ext cx="695325" cy="594360"/>
          </a:xfrm>
          <a:custGeom>
            <a:avLst/>
            <a:gdLst/>
            <a:ahLst/>
            <a:cxnLst/>
            <a:rect l="l" t="t" r="r" b="b"/>
            <a:pathLst>
              <a:path w="695325" h="594360">
                <a:moveTo>
                  <a:pt x="596011" y="0"/>
                </a:moveTo>
                <a:lnTo>
                  <a:pt x="98933" y="0"/>
                </a:lnTo>
                <a:lnTo>
                  <a:pt x="60436" y="7780"/>
                </a:lnTo>
                <a:lnTo>
                  <a:pt x="28987" y="29003"/>
                </a:lnTo>
                <a:lnTo>
                  <a:pt x="7778" y="60489"/>
                </a:lnTo>
                <a:lnTo>
                  <a:pt x="0" y="99059"/>
                </a:lnTo>
                <a:lnTo>
                  <a:pt x="0" y="495299"/>
                </a:lnTo>
                <a:lnTo>
                  <a:pt x="7778" y="533859"/>
                </a:lnTo>
                <a:lnTo>
                  <a:pt x="28987" y="565346"/>
                </a:lnTo>
                <a:lnTo>
                  <a:pt x="60436" y="586575"/>
                </a:lnTo>
                <a:lnTo>
                  <a:pt x="98933" y="594359"/>
                </a:lnTo>
                <a:lnTo>
                  <a:pt x="596011" y="594359"/>
                </a:lnTo>
                <a:lnTo>
                  <a:pt x="634507" y="586575"/>
                </a:lnTo>
                <a:lnTo>
                  <a:pt x="665956" y="565346"/>
                </a:lnTo>
                <a:lnTo>
                  <a:pt x="687165" y="533859"/>
                </a:lnTo>
                <a:lnTo>
                  <a:pt x="694944" y="495299"/>
                </a:lnTo>
                <a:lnTo>
                  <a:pt x="694944" y="99059"/>
                </a:lnTo>
                <a:lnTo>
                  <a:pt x="687165" y="60489"/>
                </a:lnTo>
                <a:lnTo>
                  <a:pt x="665956" y="29003"/>
                </a:lnTo>
                <a:lnTo>
                  <a:pt x="634507" y="7780"/>
                </a:lnTo>
                <a:lnTo>
                  <a:pt x="596011" y="0"/>
                </a:lnTo>
                <a:close/>
              </a:path>
            </a:pathLst>
          </a:custGeom>
          <a:solidFill>
            <a:srgbClr val="11D257"/>
          </a:solidFill>
        </p:spPr>
        <p:txBody>
          <a:bodyPr wrap="square" lIns="0" tIns="0" rIns="0" bIns="0" rtlCol="0"/>
          <a:lstStyle/>
          <a:p>
            <a:endParaRPr/>
          </a:p>
        </p:txBody>
      </p:sp>
      <p:sp>
        <p:nvSpPr>
          <p:cNvPr id="8" name="object 8"/>
          <p:cNvSpPr/>
          <p:nvPr/>
        </p:nvSpPr>
        <p:spPr>
          <a:xfrm>
            <a:off x="1266444" y="3442715"/>
            <a:ext cx="695325" cy="594360"/>
          </a:xfrm>
          <a:custGeom>
            <a:avLst/>
            <a:gdLst/>
            <a:ahLst/>
            <a:cxnLst/>
            <a:rect l="l" t="t" r="r" b="b"/>
            <a:pathLst>
              <a:path w="695325" h="594360">
                <a:moveTo>
                  <a:pt x="0" y="99059"/>
                </a:moveTo>
                <a:lnTo>
                  <a:pt x="7778" y="60489"/>
                </a:lnTo>
                <a:lnTo>
                  <a:pt x="28987" y="29003"/>
                </a:lnTo>
                <a:lnTo>
                  <a:pt x="60436" y="7780"/>
                </a:lnTo>
                <a:lnTo>
                  <a:pt x="98933" y="0"/>
                </a:lnTo>
                <a:lnTo>
                  <a:pt x="596011" y="0"/>
                </a:lnTo>
                <a:lnTo>
                  <a:pt x="634507" y="7780"/>
                </a:lnTo>
                <a:lnTo>
                  <a:pt x="665956" y="29003"/>
                </a:lnTo>
                <a:lnTo>
                  <a:pt x="687165" y="60489"/>
                </a:lnTo>
                <a:lnTo>
                  <a:pt x="694944" y="99059"/>
                </a:lnTo>
                <a:lnTo>
                  <a:pt x="694944" y="495299"/>
                </a:lnTo>
                <a:lnTo>
                  <a:pt x="687165" y="533859"/>
                </a:lnTo>
                <a:lnTo>
                  <a:pt x="665956" y="565346"/>
                </a:lnTo>
                <a:lnTo>
                  <a:pt x="634507" y="586575"/>
                </a:lnTo>
                <a:lnTo>
                  <a:pt x="596011" y="594359"/>
                </a:lnTo>
                <a:lnTo>
                  <a:pt x="98933" y="594359"/>
                </a:lnTo>
                <a:lnTo>
                  <a:pt x="60436" y="586575"/>
                </a:lnTo>
                <a:lnTo>
                  <a:pt x="28987" y="565346"/>
                </a:lnTo>
                <a:lnTo>
                  <a:pt x="7778" y="533859"/>
                </a:lnTo>
                <a:lnTo>
                  <a:pt x="0" y="495299"/>
                </a:lnTo>
                <a:lnTo>
                  <a:pt x="0" y="99059"/>
                </a:lnTo>
                <a:close/>
              </a:path>
            </a:pathLst>
          </a:custGeom>
          <a:ln w="27456">
            <a:solidFill>
              <a:srgbClr val="3B75BC"/>
            </a:solidFill>
          </a:ln>
        </p:spPr>
        <p:txBody>
          <a:bodyPr wrap="square" lIns="0" tIns="0" rIns="0" bIns="0" rtlCol="0"/>
          <a:lstStyle/>
          <a:p>
            <a:endParaRPr/>
          </a:p>
        </p:txBody>
      </p:sp>
      <p:graphicFrame>
        <p:nvGraphicFramePr>
          <p:cNvPr id="9" name="object 9"/>
          <p:cNvGraphicFramePr>
            <a:graphicFrameLocks noGrp="1"/>
          </p:cNvGraphicFramePr>
          <p:nvPr/>
        </p:nvGraphicFramePr>
        <p:xfrm>
          <a:off x="1107091" y="1439539"/>
          <a:ext cx="6995158" cy="2790823"/>
        </p:xfrm>
        <a:graphic>
          <a:graphicData uri="http://schemas.openxmlformats.org/drawingml/2006/table">
            <a:tbl>
              <a:tblPr firstRow="1" bandRow="1">
                <a:tableStyleId>{2D5ABB26-0587-4C30-8999-92F81FD0307C}</a:tableStyleId>
              </a:tblPr>
              <a:tblGrid>
                <a:gridCol w="1014094"/>
                <a:gridCol w="5981064"/>
              </a:tblGrid>
              <a:tr h="915035">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20"/>
                        </a:spcBef>
                      </a:pPr>
                      <a:endParaRPr sz="1700">
                        <a:latin typeface="Times New Roman"/>
                        <a:cs typeface="Times New Roman"/>
                      </a:endParaRPr>
                    </a:p>
                    <a:p>
                      <a:pPr marL="99695">
                        <a:lnSpc>
                          <a:spcPct val="100000"/>
                        </a:lnSpc>
                      </a:pPr>
                      <a:r>
                        <a:rPr sz="1350" b="1" spc="5" dirty="0">
                          <a:latin typeface="Arial"/>
                          <a:cs typeface="Arial"/>
                        </a:rPr>
                        <a:t>Committing </a:t>
                      </a:r>
                      <a:r>
                        <a:rPr sz="1350" b="1" spc="35" dirty="0">
                          <a:latin typeface="Arial"/>
                          <a:cs typeface="Arial"/>
                        </a:rPr>
                        <a:t>Peer</a:t>
                      </a:r>
                      <a:r>
                        <a:rPr sz="1350" spc="35" dirty="0">
                          <a:latin typeface="Arial"/>
                          <a:cs typeface="Arial"/>
                        </a:rPr>
                        <a:t>: </a:t>
                      </a:r>
                      <a:r>
                        <a:rPr sz="1350" spc="-25" dirty="0">
                          <a:latin typeface="Arial"/>
                          <a:cs typeface="Arial"/>
                        </a:rPr>
                        <a:t>Maintains </a:t>
                      </a:r>
                      <a:r>
                        <a:rPr sz="1350" spc="25" dirty="0">
                          <a:latin typeface="Arial"/>
                          <a:cs typeface="Arial"/>
                        </a:rPr>
                        <a:t>ledger </a:t>
                      </a:r>
                      <a:r>
                        <a:rPr sz="1350" spc="-20" dirty="0">
                          <a:latin typeface="Arial"/>
                          <a:cs typeface="Arial"/>
                        </a:rPr>
                        <a:t>and </a:t>
                      </a:r>
                      <a:r>
                        <a:rPr sz="1350" spc="5" dirty="0">
                          <a:latin typeface="Arial"/>
                          <a:cs typeface="Arial"/>
                        </a:rPr>
                        <a:t>state. </a:t>
                      </a:r>
                      <a:r>
                        <a:rPr sz="1350" spc="10" dirty="0">
                          <a:latin typeface="Arial"/>
                          <a:cs typeface="Arial"/>
                        </a:rPr>
                        <a:t>Commits</a:t>
                      </a:r>
                      <a:r>
                        <a:rPr sz="1350" spc="30" dirty="0">
                          <a:latin typeface="Arial"/>
                          <a:cs typeface="Arial"/>
                        </a:rPr>
                        <a:t> </a:t>
                      </a:r>
                      <a:r>
                        <a:rPr sz="1350" spc="-5" dirty="0">
                          <a:latin typeface="Arial"/>
                          <a:cs typeface="Arial"/>
                        </a:rPr>
                        <a:t>transactions.</a:t>
                      </a:r>
                      <a:endParaRPr sz="1350">
                        <a:latin typeface="Arial"/>
                        <a:cs typeface="Arial"/>
                      </a:endParaRPr>
                    </a:p>
                    <a:p>
                      <a:pPr marL="99695">
                        <a:lnSpc>
                          <a:spcPct val="100000"/>
                        </a:lnSpc>
                        <a:spcBef>
                          <a:spcPts val="45"/>
                        </a:spcBef>
                      </a:pPr>
                      <a:r>
                        <a:rPr sz="1350" spc="-25" dirty="0">
                          <a:latin typeface="Arial"/>
                          <a:cs typeface="Arial"/>
                        </a:rPr>
                        <a:t>May </a:t>
                      </a:r>
                      <a:r>
                        <a:rPr sz="1350" spc="-5" dirty="0">
                          <a:latin typeface="Arial"/>
                          <a:cs typeface="Arial"/>
                        </a:rPr>
                        <a:t>hold </a:t>
                      </a:r>
                      <a:r>
                        <a:rPr sz="1350" dirty="0">
                          <a:latin typeface="Arial"/>
                          <a:cs typeface="Arial"/>
                        </a:rPr>
                        <a:t>smart contract</a:t>
                      </a:r>
                      <a:r>
                        <a:rPr sz="1350" spc="-225" dirty="0">
                          <a:latin typeface="Arial"/>
                          <a:cs typeface="Arial"/>
                        </a:rPr>
                        <a:t> </a:t>
                      </a:r>
                      <a:r>
                        <a:rPr sz="1350" dirty="0">
                          <a:latin typeface="Arial"/>
                          <a:cs typeface="Arial"/>
                        </a:rPr>
                        <a:t>(chaincode).</a:t>
                      </a:r>
                      <a:endParaRPr sz="1350">
                        <a:latin typeface="Arial"/>
                        <a:cs typeface="Arial"/>
                      </a:endParaRPr>
                    </a:p>
                  </a:txBody>
                  <a:tcPr marL="0" marR="0" marT="25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937894">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695" marR="156210">
                        <a:lnSpc>
                          <a:spcPct val="102499"/>
                        </a:lnSpc>
                        <a:spcBef>
                          <a:spcPts val="390"/>
                        </a:spcBef>
                      </a:pPr>
                      <a:r>
                        <a:rPr sz="1350" b="1" spc="25" dirty="0">
                          <a:latin typeface="Arial"/>
                          <a:cs typeface="Arial"/>
                        </a:rPr>
                        <a:t>Endorsing </a:t>
                      </a:r>
                      <a:r>
                        <a:rPr sz="1350" b="1" spc="35" dirty="0">
                          <a:latin typeface="Arial"/>
                          <a:cs typeface="Arial"/>
                        </a:rPr>
                        <a:t>Peer</a:t>
                      </a:r>
                      <a:r>
                        <a:rPr sz="1350" spc="35" dirty="0">
                          <a:latin typeface="Arial"/>
                          <a:cs typeface="Arial"/>
                        </a:rPr>
                        <a:t>: </a:t>
                      </a:r>
                      <a:r>
                        <a:rPr sz="1350" spc="5" dirty="0">
                          <a:latin typeface="Arial"/>
                          <a:cs typeface="Arial"/>
                        </a:rPr>
                        <a:t>Specialized </a:t>
                      </a:r>
                      <a:r>
                        <a:rPr sz="1350" dirty="0">
                          <a:latin typeface="Arial"/>
                          <a:cs typeface="Arial"/>
                        </a:rPr>
                        <a:t>committing </a:t>
                      </a:r>
                      <a:r>
                        <a:rPr sz="1350" spc="25" dirty="0">
                          <a:latin typeface="Arial"/>
                          <a:cs typeface="Arial"/>
                        </a:rPr>
                        <a:t>peer </a:t>
                      </a:r>
                      <a:r>
                        <a:rPr sz="1350" spc="-25" dirty="0">
                          <a:latin typeface="Arial"/>
                          <a:cs typeface="Arial"/>
                        </a:rPr>
                        <a:t>that </a:t>
                      </a:r>
                      <a:r>
                        <a:rPr sz="1350" spc="10" dirty="0">
                          <a:latin typeface="Arial"/>
                          <a:cs typeface="Arial"/>
                        </a:rPr>
                        <a:t>receives a </a:t>
                      </a:r>
                      <a:r>
                        <a:rPr sz="1350" spc="-5" dirty="0">
                          <a:latin typeface="Arial"/>
                          <a:cs typeface="Arial"/>
                        </a:rPr>
                        <a:t>transaction  </a:t>
                      </a:r>
                      <a:r>
                        <a:rPr sz="1350" spc="15" dirty="0">
                          <a:latin typeface="Arial"/>
                          <a:cs typeface="Arial"/>
                        </a:rPr>
                        <a:t>proposal </a:t>
                      </a:r>
                      <a:r>
                        <a:rPr sz="1350" spc="30" dirty="0">
                          <a:latin typeface="Arial"/>
                          <a:cs typeface="Arial"/>
                        </a:rPr>
                        <a:t>for </a:t>
                      </a:r>
                      <a:r>
                        <a:rPr sz="1350" spc="10" dirty="0">
                          <a:latin typeface="Arial"/>
                          <a:cs typeface="Arial"/>
                        </a:rPr>
                        <a:t>endorsement, </a:t>
                      </a:r>
                      <a:r>
                        <a:rPr sz="1350" spc="15" dirty="0">
                          <a:latin typeface="Arial"/>
                          <a:cs typeface="Arial"/>
                        </a:rPr>
                        <a:t>responds </a:t>
                      </a:r>
                      <a:r>
                        <a:rPr sz="1350" spc="-15" dirty="0">
                          <a:latin typeface="Arial"/>
                          <a:cs typeface="Arial"/>
                        </a:rPr>
                        <a:t>granting </a:t>
                      </a:r>
                      <a:r>
                        <a:rPr sz="1350" spc="20" dirty="0">
                          <a:latin typeface="Arial"/>
                          <a:cs typeface="Arial"/>
                        </a:rPr>
                        <a:t>or </a:t>
                      </a:r>
                      <a:r>
                        <a:rPr sz="1350" spc="-5" dirty="0">
                          <a:latin typeface="Arial"/>
                          <a:cs typeface="Arial"/>
                        </a:rPr>
                        <a:t>denying</a:t>
                      </a:r>
                      <a:r>
                        <a:rPr sz="1350" spc="90" dirty="0">
                          <a:latin typeface="Arial"/>
                          <a:cs typeface="Arial"/>
                        </a:rPr>
                        <a:t> </a:t>
                      </a:r>
                      <a:r>
                        <a:rPr sz="1350" spc="10" dirty="0">
                          <a:latin typeface="Arial"/>
                          <a:cs typeface="Arial"/>
                        </a:rPr>
                        <a:t>endorsement.</a:t>
                      </a:r>
                      <a:endParaRPr sz="1350">
                        <a:latin typeface="Arial"/>
                        <a:cs typeface="Arial"/>
                      </a:endParaRPr>
                    </a:p>
                    <a:p>
                      <a:pPr marL="99695">
                        <a:lnSpc>
                          <a:spcPct val="100000"/>
                        </a:lnSpc>
                        <a:spcBef>
                          <a:spcPts val="114"/>
                        </a:spcBef>
                      </a:pPr>
                      <a:r>
                        <a:rPr sz="1350" spc="-10" dirty="0">
                          <a:latin typeface="Arial"/>
                          <a:cs typeface="Arial"/>
                        </a:rPr>
                        <a:t>Must </a:t>
                      </a:r>
                      <a:r>
                        <a:rPr sz="1350" spc="-5" dirty="0">
                          <a:latin typeface="Arial"/>
                          <a:cs typeface="Arial"/>
                        </a:rPr>
                        <a:t>hold </a:t>
                      </a:r>
                      <a:r>
                        <a:rPr sz="1350" dirty="0">
                          <a:latin typeface="Arial"/>
                          <a:cs typeface="Arial"/>
                        </a:rPr>
                        <a:t>smart</a:t>
                      </a:r>
                      <a:r>
                        <a:rPr sz="1350" spc="-65" dirty="0">
                          <a:latin typeface="Arial"/>
                          <a:cs typeface="Arial"/>
                        </a:rPr>
                        <a:t> </a:t>
                      </a:r>
                      <a:r>
                        <a:rPr sz="1350" dirty="0">
                          <a:latin typeface="Arial"/>
                          <a:cs typeface="Arial"/>
                        </a:rPr>
                        <a:t>contract</a:t>
                      </a:r>
                      <a:endParaRPr sz="1350">
                        <a:latin typeface="Arial"/>
                        <a:cs typeface="Arial"/>
                      </a:endParaRPr>
                    </a:p>
                  </a:txBody>
                  <a:tcPr marL="0" marR="0" marT="4953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r h="937894">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9695" marR="219710">
                        <a:lnSpc>
                          <a:spcPct val="104700"/>
                        </a:lnSpc>
                        <a:spcBef>
                          <a:spcPts val="375"/>
                        </a:spcBef>
                      </a:pPr>
                      <a:r>
                        <a:rPr sz="1350" b="1" spc="25" dirty="0">
                          <a:latin typeface="Arial"/>
                          <a:cs typeface="Arial"/>
                        </a:rPr>
                        <a:t>Ordering </a:t>
                      </a:r>
                      <a:r>
                        <a:rPr sz="1350" b="1" spc="10" dirty="0">
                          <a:latin typeface="Arial"/>
                          <a:cs typeface="Arial"/>
                        </a:rPr>
                        <a:t>Nodes </a:t>
                      </a:r>
                      <a:r>
                        <a:rPr sz="1350" b="1" spc="20" dirty="0">
                          <a:latin typeface="Arial"/>
                          <a:cs typeface="Arial"/>
                        </a:rPr>
                        <a:t>(service)</a:t>
                      </a:r>
                      <a:r>
                        <a:rPr sz="1350" spc="20" dirty="0">
                          <a:latin typeface="Arial"/>
                          <a:cs typeface="Arial"/>
                        </a:rPr>
                        <a:t>: </a:t>
                      </a:r>
                      <a:r>
                        <a:rPr sz="1350" spc="15" dirty="0">
                          <a:latin typeface="Arial"/>
                          <a:cs typeface="Arial"/>
                        </a:rPr>
                        <a:t>Approves </a:t>
                      </a:r>
                      <a:r>
                        <a:rPr sz="1350" spc="-15" dirty="0">
                          <a:latin typeface="Arial"/>
                          <a:cs typeface="Arial"/>
                        </a:rPr>
                        <a:t>the </a:t>
                      </a:r>
                      <a:r>
                        <a:rPr sz="1350" dirty="0">
                          <a:latin typeface="Arial"/>
                          <a:cs typeface="Arial"/>
                        </a:rPr>
                        <a:t>inclusion </a:t>
                      </a:r>
                      <a:r>
                        <a:rPr sz="1350" spc="20" dirty="0">
                          <a:latin typeface="Arial"/>
                          <a:cs typeface="Arial"/>
                        </a:rPr>
                        <a:t>of </a:t>
                      </a:r>
                      <a:r>
                        <a:rPr sz="1350" spc="-5" dirty="0">
                          <a:latin typeface="Arial"/>
                          <a:cs typeface="Arial"/>
                        </a:rPr>
                        <a:t>transaction </a:t>
                      </a:r>
                      <a:r>
                        <a:rPr sz="1350" spc="10" dirty="0">
                          <a:latin typeface="Arial"/>
                          <a:cs typeface="Arial"/>
                        </a:rPr>
                        <a:t>blocks  </a:t>
                      </a:r>
                      <a:r>
                        <a:rPr sz="1350" spc="-15" dirty="0">
                          <a:latin typeface="Arial"/>
                          <a:cs typeface="Arial"/>
                        </a:rPr>
                        <a:t>into the </a:t>
                      </a:r>
                      <a:r>
                        <a:rPr sz="1350" spc="20" dirty="0">
                          <a:latin typeface="Arial"/>
                          <a:cs typeface="Arial"/>
                        </a:rPr>
                        <a:t>ledger </a:t>
                      </a:r>
                      <a:r>
                        <a:rPr sz="1350" spc="-20" dirty="0">
                          <a:latin typeface="Arial"/>
                          <a:cs typeface="Arial"/>
                        </a:rPr>
                        <a:t>and </a:t>
                      </a:r>
                      <a:r>
                        <a:rPr sz="1350" spc="5" dirty="0">
                          <a:latin typeface="Arial"/>
                          <a:cs typeface="Arial"/>
                        </a:rPr>
                        <a:t>communicates </a:t>
                      </a:r>
                      <a:r>
                        <a:rPr sz="1350" spc="-20" dirty="0">
                          <a:latin typeface="Arial"/>
                          <a:cs typeface="Arial"/>
                        </a:rPr>
                        <a:t>with </a:t>
                      </a:r>
                      <a:r>
                        <a:rPr sz="1350" dirty="0">
                          <a:latin typeface="Arial"/>
                          <a:cs typeface="Arial"/>
                        </a:rPr>
                        <a:t>committing </a:t>
                      </a:r>
                      <a:r>
                        <a:rPr sz="1350" spc="-20" dirty="0">
                          <a:latin typeface="Arial"/>
                          <a:cs typeface="Arial"/>
                        </a:rPr>
                        <a:t>and </a:t>
                      </a:r>
                      <a:r>
                        <a:rPr sz="1350" spc="5" dirty="0">
                          <a:latin typeface="Arial"/>
                          <a:cs typeface="Arial"/>
                        </a:rPr>
                        <a:t>endorsing </a:t>
                      </a:r>
                      <a:r>
                        <a:rPr sz="1350" spc="25" dirty="0">
                          <a:latin typeface="Arial"/>
                          <a:cs typeface="Arial"/>
                        </a:rPr>
                        <a:t>peer  </a:t>
                      </a:r>
                      <a:r>
                        <a:rPr sz="1350" spc="20" dirty="0">
                          <a:latin typeface="Arial"/>
                          <a:cs typeface="Arial"/>
                        </a:rPr>
                        <a:t>nodes. </a:t>
                      </a:r>
                      <a:r>
                        <a:rPr sz="1350" spc="25" dirty="0">
                          <a:latin typeface="Arial"/>
                          <a:cs typeface="Arial"/>
                        </a:rPr>
                        <a:t>Does </a:t>
                      </a:r>
                      <a:r>
                        <a:rPr sz="1350" dirty="0">
                          <a:latin typeface="Arial"/>
                          <a:cs typeface="Arial"/>
                        </a:rPr>
                        <a:t>not </a:t>
                      </a:r>
                      <a:r>
                        <a:rPr sz="1350" spc="-5" dirty="0">
                          <a:latin typeface="Arial"/>
                          <a:cs typeface="Arial"/>
                        </a:rPr>
                        <a:t>hold </a:t>
                      </a:r>
                      <a:r>
                        <a:rPr sz="1350" dirty="0">
                          <a:latin typeface="Arial"/>
                          <a:cs typeface="Arial"/>
                        </a:rPr>
                        <a:t>smart </a:t>
                      </a:r>
                      <a:r>
                        <a:rPr sz="1350" spc="-5" dirty="0">
                          <a:latin typeface="Arial"/>
                          <a:cs typeface="Arial"/>
                        </a:rPr>
                        <a:t>contract. </a:t>
                      </a:r>
                      <a:r>
                        <a:rPr sz="1350" spc="25" dirty="0">
                          <a:latin typeface="Arial"/>
                          <a:cs typeface="Arial"/>
                        </a:rPr>
                        <a:t>Does </a:t>
                      </a:r>
                      <a:r>
                        <a:rPr sz="1350" dirty="0">
                          <a:latin typeface="Arial"/>
                          <a:cs typeface="Arial"/>
                        </a:rPr>
                        <a:t>not </a:t>
                      </a:r>
                      <a:r>
                        <a:rPr sz="1350" spc="-5" dirty="0">
                          <a:latin typeface="Arial"/>
                          <a:cs typeface="Arial"/>
                        </a:rPr>
                        <a:t>hold</a:t>
                      </a:r>
                      <a:r>
                        <a:rPr sz="1350" spc="114" dirty="0">
                          <a:latin typeface="Arial"/>
                          <a:cs typeface="Arial"/>
                        </a:rPr>
                        <a:t> </a:t>
                      </a:r>
                      <a:r>
                        <a:rPr sz="1350" spc="5" dirty="0">
                          <a:latin typeface="Arial"/>
                          <a:cs typeface="Arial"/>
                        </a:rPr>
                        <a:t>ledger.</a:t>
                      </a:r>
                      <a:endParaRPr sz="1350">
                        <a:latin typeface="Arial"/>
                        <a:cs typeface="Arial"/>
                      </a:endParaRPr>
                    </a:p>
                  </a:txBody>
                  <a:tcPr marL="0" marR="0" marT="476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r>
            </a:tbl>
          </a:graphicData>
        </a:graphic>
      </p:graphicFrame>
      <p:sp>
        <p:nvSpPr>
          <p:cNvPr id="10" name="object 10"/>
          <p:cNvSpPr/>
          <p:nvPr/>
        </p:nvSpPr>
        <p:spPr>
          <a:xfrm>
            <a:off x="1197863" y="1563623"/>
            <a:ext cx="827532" cy="736092"/>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266444" y="1604771"/>
            <a:ext cx="695325" cy="603885"/>
          </a:xfrm>
          <a:custGeom>
            <a:avLst/>
            <a:gdLst/>
            <a:ahLst/>
            <a:cxnLst/>
            <a:rect l="l" t="t" r="r" b="b"/>
            <a:pathLst>
              <a:path w="695325" h="603885">
                <a:moveTo>
                  <a:pt x="594487" y="0"/>
                </a:moveTo>
                <a:lnTo>
                  <a:pt x="100456" y="0"/>
                </a:lnTo>
                <a:lnTo>
                  <a:pt x="61346" y="7911"/>
                </a:lnTo>
                <a:lnTo>
                  <a:pt x="29416" y="29479"/>
                </a:lnTo>
                <a:lnTo>
                  <a:pt x="7891" y="61454"/>
                </a:lnTo>
                <a:lnTo>
                  <a:pt x="0" y="100584"/>
                </a:lnTo>
                <a:lnTo>
                  <a:pt x="0" y="502919"/>
                </a:lnTo>
                <a:lnTo>
                  <a:pt x="7891" y="542049"/>
                </a:lnTo>
                <a:lnTo>
                  <a:pt x="29416" y="574024"/>
                </a:lnTo>
                <a:lnTo>
                  <a:pt x="61346" y="595592"/>
                </a:lnTo>
                <a:lnTo>
                  <a:pt x="100456" y="603504"/>
                </a:lnTo>
                <a:lnTo>
                  <a:pt x="594487" y="603504"/>
                </a:lnTo>
                <a:lnTo>
                  <a:pt x="633597" y="595592"/>
                </a:lnTo>
                <a:lnTo>
                  <a:pt x="665527" y="574024"/>
                </a:lnTo>
                <a:lnTo>
                  <a:pt x="687052" y="542049"/>
                </a:lnTo>
                <a:lnTo>
                  <a:pt x="694944" y="502919"/>
                </a:lnTo>
                <a:lnTo>
                  <a:pt x="694944" y="100584"/>
                </a:lnTo>
                <a:lnTo>
                  <a:pt x="687052" y="61454"/>
                </a:lnTo>
                <a:lnTo>
                  <a:pt x="665527" y="29479"/>
                </a:lnTo>
                <a:lnTo>
                  <a:pt x="633597" y="7911"/>
                </a:lnTo>
                <a:lnTo>
                  <a:pt x="594487" y="0"/>
                </a:lnTo>
                <a:close/>
              </a:path>
            </a:pathLst>
          </a:custGeom>
          <a:solidFill>
            <a:srgbClr val="D9D9D9"/>
          </a:solidFill>
        </p:spPr>
        <p:txBody>
          <a:bodyPr wrap="square" lIns="0" tIns="0" rIns="0" bIns="0" rtlCol="0"/>
          <a:lstStyle/>
          <a:p>
            <a:endParaRPr/>
          </a:p>
        </p:txBody>
      </p:sp>
      <p:sp>
        <p:nvSpPr>
          <p:cNvPr id="12" name="object 12"/>
          <p:cNvSpPr/>
          <p:nvPr/>
        </p:nvSpPr>
        <p:spPr>
          <a:xfrm>
            <a:off x="1266444" y="1604771"/>
            <a:ext cx="695325" cy="603885"/>
          </a:xfrm>
          <a:custGeom>
            <a:avLst/>
            <a:gdLst/>
            <a:ahLst/>
            <a:cxnLst/>
            <a:rect l="l" t="t" r="r" b="b"/>
            <a:pathLst>
              <a:path w="695325" h="603885">
                <a:moveTo>
                  <a:pt x="0" y="100584"/>
                </a:moveTo>
                <a:lnTo>
                  <a:pt x="7891" y="61454"/>
                </a:lnTo>
                <a:lnTo>
                  <a:pt x="29416" y="29479"/>
                </a:lnTo>
                <a:lnTo>
                  <a:pt x="61346" y="7911"/>
                </a:lnTo>
                <a:lnTo>
                  <a:pt x="100456" y="0"/>
                </a:lnTo>
                <a:lnTo>
                  <a:pt x="594487" y="0"/>
                </a:lnTo>
                <a:lnTo>
                  <a:pt x="633597" y="7911"/>
                </a:lnTo>
                <a:lnTo>
                  <a:pt x="665527" y="29479"/>
                </a:lnTo>
                <a:lnTo>
                  <a:pt x="687052" y="61454"/>
                </a:lnTo>
                <a:lnTo>
                  <a:pt x="694944" y="100584"/>
                </a:lnTo>
                <a:lnTo>
                  <a:pt x="694944" y="502919"/>
                </a:lnTo>
                <a:lnTo>
                  <a:pt x="687052" y="542049"/>
                </a:lnTo>
                <a:lnTo>
                  <a:pt x="665527" y="574024"/>
                </a:lnTo>
                <a:lnTo>
                  <a:pt x="633597" y="595592"/>
                </a:lnTo>
                <a:lnTo>
                  <a:pt x="594487" y="603504"/>
                </a:lnTo>
                <a:lnTo>
                  <a:pt x="100456" y="603504"/>
                </a:lnTo>
                <a:lnTo>
                  <a:pt x="61346" y="595592"/>
                </a:lnTo>
                <a:lnTo>
                  <a:pt x="29416" y="574024"/>
                </a:lnTo>
                <a:lnTo>
                  <a:pt x="7891" y="542049"/>
                </a:lnTo>
                <a:lnTo>
                  <a:pt x="0" y="502919"/>
                </a:lnTo>
                <a:lnTo>
                  <a:pt x="0" y="100584"/>
                </a:lnTo>
                <a:close/>
              </a:path>
            </a:pathLst>
          </a:custGeom>
          <a:ln w="27456">
            <a:solidFill>
              <a:srgbClr val="3B75BC"/>
            </a:solidFill>
          </a:ln>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41</a:t>
            </a:fld>
            <a:endParaRPr spc="5" dirty="0"/>
          </a:p>
        </p:txBody>
      </p:sp>
      <p:sp>
        <p:nvSpPr>
          <p:cNvPr id="13" name="Date Placeholder 12"/>
          <p:cNvSpPr>
            <a:spLocks noGrp="1"/>
          </p:cNvSpPr>
          <p:nvPr>
            <p:ph type="dt" sz="half" idx="6"/>
          </p:nvPr>
        </p:nvSpPr>
        <p:spPr/>
        <p:txBody>
          <a:bodyPr/>
          <a:lstStyle/>
          <a:p>
            <a:fld id="{0C1E6D01-0A35-4B7B-95FF-A83A1F923ECE}"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0200" y="868679"/>
            <a:ext cx="4041775" cy="3328670"/>
          </a:xfrm>
          <a:custGeom>
            <a:avLst/>
            <a:gdLst/>
            <a:ahLst/>
            <a:cxnLst/>
            <a:rect l="l" t="t" r="r" b="b"/>
            <a:pathLst>
              <a:path w="4041775" h="3328670">
                <a:moveTo>
                  <a:pt x="3487420" y="0"/>
                </a:moveTo>
                <a:lnTo>
                  <a:pt x="554227" y="0"/>
                </a:lnTo>
                <a:lnTo>
                  <a:pt x="506410" y="2036"/>
                </a:lnTo>
                <a:lnTo>
                  <a:pt x="459721" y="8035"/>
                </a:lnTo>
                <a:lnTo>
                  <a:pt x="414327" y="17829"/>
                </a:lnTo>
                <a:lnTo>
                  <a:pt x="370395" y="31252"/>
                </a:lnTo>
                <a:lnTo>
                  <a:pt x="328092" y="48137"/>
                </a:lnTo>
                <a:lnTo>
                  <a:pt x="287583" y="68318"/>
                </a:lnTo>
                <a:lnTo>
                  <a:pt x="249035" y="91627"/>
                </a:lnTo>
                <a:lnTo>
                  <a:pt x="212615" y="117899"/>
                </a:lnTo>
                <a:lnTo>
                  <a:pt x="178488" y="146966"/>
                </a:lnTo>
                <a:lnTo>
                  <a:pt x="146822" y="178662"/>
                </a:lnTo>
                <a:lnTo>
                  <a:pt x="117783" y="212821"/>
                </a:lnTo>
                <a:lnTo>
                  <a:pt x="91536" y="249275"/>
                </a:lnTo>
                <a:lnTo>
                  <a:pt x="68250" y="287858"/>
                </a:lnTo>
                <a:lnTo>
                  <a:pt x="48089" y="328404"/>
                </a:lnTo>
                <a:lnTo>
                  <a:pt x="31220" y="370745"/>
                </a:lnTo>
                <a:lnTo>
                  <a:pt x="17811" y="414716"/>
                </a:lnTo>
                <a:lnTo>
                  <a:pt x="8027" y="460149"/>
                </a:lnTo>
                <a:lnTo>
                  <a:pt x="2034" y="506878"/>
                </a:lnTo>
                <a:lnTo>
                  <a:pt x="0" y="554736"/>
                </a:lnTo>
                <a:lnTo>
                  <a:pt x="0" y="2773679"/>
                </a:lnTo>
                <a:lnTo>
                  <a:pt x="2034" y="2821543"/>
                </a:lnTo>
                <a:lnTo>
                  <a:pt x="8027" y="2868276"/>
                </a:lnTo>
                <a:lnTo>
                  <a:pt x="17811" y="2913712"/>
                </a:lnTo>
                <a:lnTo>
                  <a:pt x="31220" y="2957685"/>
                </a:lnTo>
                <a:lnTo>
                  <a:pt x="48089" y="3000027"/>
                </a:lnTo>
                <a:lnTo>
                  <a:pt x="68250" y="3040573"/>
                </a:lnTo>
                <a:lnTo>
                  <a:pt x="91536" y="3079157"/>
                </a:lnTo>
                <a:lnTo>
                  <a:pt x="117783" y="3115610"/>
                </a:lnTo>
                <a:lnTo>
                  <a:pt x="146822" y="3149768"/>
                </a:lnTo>
                <a:lnTo>
                  <a:pt x="178488" y="3181462"/>
                </a:lnTo>
                <a:lnTo>
                  <a:pt x="212615" y="3210528"/>
                </a:lnTo>
                <a:lnTo>
                  <a:pt x="249035" y="3236798"/>
                </a:lnTo>
                <a:lnTo>
                  <a:pt x="287583" y="3260105"/>
                </a:lnTo>
                <a:lnTo>
                  <a:pt x="328092" y="3280284"/>
                </a:lnTo>
                <a:lnTo>
                  <a:pt x="370395" y="3297167"/>
                </a:lnTo>
                <a:lnTo>
                  <a:pt x="414327" y="3310588"/>
                </a:lnTo>
                <a:lnTo>
                  <a:pt x="459721" y="3320381"/>
                </a:lnTo>
                <a:lnTo>
                  <a:pt x="506410" y="3326379"/>
                </a:lnTo>
                <a:lnTo>
                  <a:pt x="554227" y="3328416"/>
                </a:lnTo>
                <a:lnTo>
                  <a:pt x="3487420" y="3328416"/>
                </a:lnTo>
                <a:lnTo>
                  <a:pt x="3535237" y="3326379"/>
                </a:lnTo>
                <a:lnTo>
                  <a:pt x="3581926" y="3320381"/>
                </a:lnTo>
                <a:lnTo>
                  <a:pt x="3627320" y="3310588"/>
                </a:lnTo>
                <a:lnTo>
                  <a:pt x="3671252" y="3297167"/>
                </a:lnTo>
                <a:lnTo>
                  <a:pt x="3713555" y="3280284"/>
                </a:lnTo>
                <a:lnTo>
                  <a:pt x="3754064" y="3260105"/>
                </a:lnTo>
                <a:lnTo>
                  <a:pt x="3792612" y="3236798"/>
                </a:lnTo>
                <a:lnTo>
                  <a:pt x="3829032" y="3210528"/>
                </a:lnTo>
                <a:lnTo>
                  <a:pt x="3863159" y="3181462"/>
                </a:lnTo>
                <a:lnTo>
                  <a:pt x="3894825" y="3149768"/>
                </a:lnTo>
                <a:lnTo>
                  <a:pt x="3923864" y="3115610"/>
                </a:lnTo>
                <a:lnTo>
                  <a:pt x="3950111" y="3079157"/>
                </a:lnTo>
                <a:lnTo>
                  <a:pt x="3973397" y="3040573"/>
                </a:lnTo>
                <a:lnTo>
                  <a:pt x="3993558" y="3000027"/>
                </a:lnTo>
                <a:lnTo>
                  <a:pt x="4010427" y="2957685"/>
                </a:lnTo>
                <a:lnTo>
                  <a:pt x="4023836" y="2913712"/>
                </a:lnTo>
                <a:lnTo>
                  <a:pt x="4033620" y="2868276"/>
                </a:lnTo>
                <a:lnTo>
                  <a:pt x="4039613" y="2821543"/>
                </a:lnTo>
                <a:lnTo>
                  <a:pt x="4041648" y="2773679"/>
                </a:lnTo>
                <a:lnTo>
                  <a:pt x="4041648" y="554736"/>
                </a:lnTo>
                <a:lnTo>
                  <a:pt x="4039613" y="506878"/>
                </a:lnTo>
                <a:lnTo>
                  <a:pt x="4033620" y="460149"/>
                </a:lnTo>
                <a:lnTo>
                  <a:pt x="4023836" y="414716"/>
                </a:lnTo>
                <a:lnTo>
                  <a:pt x="4010427" y="370745"/>
                </a:lnTo>
                <a:lnTo>
                  <a:pt x="3993558" y="328404"/>
                </a:lnTo>
                <a:lnTo>
                  <a:pt x="3973397" y="287858"/>
                </a:lnTo>
                <a:lnTo>
                  <a:pt x="3950111" y="249275"/>
                </a:lnTo>
                <a:lnTo>
                  <a:pt x="3923864" y="212821"/>
                </a:lnTo>
                <a:lnTo>
                  <a:pt x="3894825" y="178662"/>
                </a:lnTo>
                <a:lnTo>
                  <a:pt x="3863159" y="146966"/>
                </a:lnTo>
                <a:lnTo>
                  <a:pt x="3829032" y="117899"/>
                </a:lnTo>
                <a:lnTo>
                  <a:pt x="3792612" y="91627"/>
                </a:lnTo>
                <a:lnTo>
                  <a:pt x="3754064" y="68318"/>
                </a:lnTo>
                <a:lnTo>
                  <a:pt x="3713555" y="48137"/>
                </a:lnTo>
                <a:lnTo>
                  <a:pt x="3671252" y="31252"/>
                </a:lnTo>
                <a:lnTo>
                  <a:pt x="3627320" y="17829"/>
                </a:lnTo>
                <a:lnTo>
                  <a:pt x="3581926" y="8035"/>
                </a:lnTo>
                <a:lnTo>
                  <a:pt x="3535237" y="2036"/>
                </a:lnTo>
                <a:lnTo>
                  <a:pt x="3487420" y="0"/>
                </a:lnTo>
                <a:close/>
              </a:path>
            </a:pathLst>
          </a:custGeom>
          <a:solidFill>
            <a:srgbClr val="D9E3F1"/>
          </a:solidFill>
        </p:spPr>
        <p:txBody>
          <a:bodyPr wrap="square" lIns="0" tIns="0" rIns="0" bIns="0" rtlCol="0"/>
          <a:lstStyle/>
          <a:p>
            <a:endParaRPr/>
          </a:p>
        </p:txBody>
      </p:sp>
      <p:sp>
        <p:nvSpPr>
          <p:cNvPr id="3" name="object 3"/>
          <p:cNvSpPr txBox="1">
            <a:spLocks noGrp="1"/>
          </p:cNvSpPr>
          <p:nvPr>
            <p:ph type="title"/>
          </p:nvPr>
        </p:nvSpPr>
        <p:spPr>
          <a:xfrm>
            <a:off x="443242" y="150621"/>
            <a:ext cx="7938758" cy="386003"/>
          </a:xfrm>
          <a:prstGeom prst="rect">
            <a:avLst/>
          </a:prstGeom>
        </p:spPr>
        <p:txBody>
          <a:bodyPr vert="horz" wrap="square" lIns="0" tIns="16510" rIns="0" bIns="0" rtlCol="0">
            <a:spAutoFit/>
          </a:bodyPr>
          <a:lstStyle/>
          <a:p>
            <a:pPr marL="12700">
              <a:lnSpc>
                <a:spcPct val="100000"/>
              </a:lnSpc>
              <a:spcBef>
                <a:spcPts val="130"/>
              </a:spcBef>
            </a:pPr>
            <a:r>
              <a:rPr sz="2400" b="1" spc="-20" dirty="0"/>
              <a:t>Sample Transaction: </a:t>
            </a:r>
            <a:r>
              <a:rPr sz="2400" b="1" spc="-15" dirty="0"/>
              <a:t>Step </a:t>
            </a:r>
            <a:r>
              <a:rPr sz="2400" b="1" spc="-5" dirty="0"/>
              <a:t>1/7 </a:t>
            </a:r>
            <a:r>
              <a:rPr sz="2400" b="1" spc="15" dirty="0"/>
              <a:t>– </a:t>
            </a:r>
            <a:r>
              <a:rPr sz="2400" b="1" spc="-5" dirty="0"/>
              <a:t>Propose</a:t>
            </a:r>
            <a:r>
              <a:rPr sz="2400" b="1" spc="-165" dirty="0"/>
              <a:t> </a:t>
            </a:r>
            <a:r>
              <a:rPr sz="2400" b="1" spc="-15" dirty="0"/>
              <a:t>Transaction</a:t>
            </a:r>
            <a:endParaRPr sz="2400" b="1" dirty="0"/>
          </a:p>
        </p:txBody>
      </p:sp>
      <p:sp>
        <p:nvSpPr>
          <p:cNvPr id="4" name="object 4"/>
          <p:cNvSpPr/>
          <p:nvPr/>
        </p:nvSpPr>
        <p:spPr>
          <a:xfrm>
            <a:off x="2039111" y="1060703"/>
            <a:ext cx="726948" cy="73609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02535" y="1097279"/>
            <a:ext cx="717804" cy="74523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07692" y="1101851"/>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7" name="object 7"/>
          <p:cNvSpPr/>
          <p:nvPr/>
        </p:nvSpPr>
        <p:spPr>
          <a:xfrm>
            <a:off x="2107692" y="1101851"/>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8" name="object 8"/>
          <p:cNvSpPr txBox="1"/>
          <p:nvPr/>
        </p:nvSpPr>
        <p:spPr>
          <a:xfrm>
            <a:off x="2232660" y="1197482"/>
            <a:ext cx="339090" cy="388620"/>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0</a:t>
            </a:r>
            <a:endParaRPr sz="2325" baseline="-17921">
              <a:latin typeface="Arial"/>
              <a:cs typeface="Arial"/>
            </a:endParaRPr>
          </a:p>
        </p:txBody>
      </p:sp>
      <p:sp>
        <p:nvSpPr>
          <p:cNvPr id="9" name="object 9"/>
          <p:cNvSpPr/>
          <p:nvPr/>
        </p:nvSpPr>
        <p:spPr>
          <a:xfrm>
            <a:off x="2084832" y="1755647"/>
            <a:ext cx="109855" cy="109855"/>
          </a:xfrm>
          <a:custGeom>
            <a:avLst/>
            <a:gdLst/>
            <a:ahLst/>
            <a:cxnLst/>
            <a:rect l="l" t="t" r="r" b="b"/>
            <a:pathLst>
              <a:path w="109855" h="109855">
                <a:moveTo>
                  <a:pt x="0" y="109727"/>
                </a:moveTo>
                <a:lnTo>
                  <a:pt x="109728" y="109727"/>
                </a:lnTo>
                <a:lnTo>
                  <a:pt x="109728" y="0"/>
                </a:lnTo>
                <a:lnTo>
                  <a:pt x="0" y="0"/>
                </a:lnTo>
                <a:lnTo>
                  <a:pt x="0" y="109727"/>
                </a:lnTo>
                <a:close/>
              </a:path>
            </a:pathLst>
          </a:custGeom>
          <a:solidFill>
            <a:srgbClr val="4178BD"/>
          </a:solidFill>
        </p:spPr>
        <p:txBody>
          <a:bodyPr wrap="square" lIns="0" tIns="0" rIns="0" bIns="0" rtlCol="0"/>
          <a:lstStyle/>
          <a:p>
            <a:endParaRPr/>
          </a:p>
        </p:txBody>
      </p:sp>
      <p:sp>
        <p:nvSpPr>
          <p:cNvPr id="10" name="object 10"/>
          <p:cNvSpPr/>
          <p:nvPr/>
        </p:nvSpPr>
        <p:spPr>
          <a:xfrm>
            <a:off x="2249423" y="1755647"/>
            <a:ext cx="100965" cy="109855"/>
          </a:xfrm>
          <a:custGeom>
            <a:avLst/>
            <a:gdLst/>
            <a:ahLst/>
            <a:cxnLst/>
            <a:rect l="l" t="t" r="r" b="b"/>
            <a:pathLst>
              <a:path w="100964" h="109855">
                <a:moveTo>
                  <a:pt x="0" y="109727"/>
                </a:moveTo>
                <a:lnTo>
                  <a:pt x="100583" y="109727"/>
                </a:lnTo>
                <a:lnTo>
                  <a:pt x="100583" y="0"/>
                </a:lnTo>
                <a:lnTo>
                  <a:pt x="0" y="0"/>
                </a:lnTo>
                <a:lnTo>
                  <a:pt x="0" y="109727"/>
                </a:lnTo>
                <a:close/>
              </a:path>
            </a:pathLst>
          </a:custGeom>
          <a:solidFill>
            <a:srgbClr val="4178BD"/>
          </a:solidFill>
        </p:spPr>
        <p:txBody>
          <a:bodyPr wrap="square" lIns="0" tIns="0" rIns="0" bIns="0" rtlCol="0"/>
          <a:lstStyle/>
          <a:p>
            <a:endParaRPr/>
          </a:p>
        </p:txBody>
      </p:sp>
      <p:sp>
        <p:nvSpPr>
          <p:cNvPr id="11" name="object 11"/>
          <p:cNvSpPr/>
          <p:nvPr/>
        </p:nvSpPr>
        <p:spPr>
          <a:xfrm>
            <a:off x="2404872" y="1755647"/>
            <a:ext cx="109855" cy="109855"/>
          </a:xfrm>
          <a:custGeom>
            <a:avLst/>
            <a:gdLst/>
            <a:ahLst/>
            <a:cxnLst/>
            <a:rect l="l" t="t" r="r" b="b"/>
            <a:pathLst>
              <a:path w="109855"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2" name="object 12"/>
          <p:cNvSpPr/>
          <p:nvPr/>
        </p:nvSpPr>
        <p:spPr>
          <a:xfrm>
            <a:off x="2194560" y="1810511"/>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3" name="object 13"/>
          <p:cNvSpPr/>
          <p:nvPr/>
        </p:nvSpPr>
        <p:spPr>
          <a:xfrm>
            <a:off x="2039111" y="2084831"/>
            <a:ext cx="726948" cy="736092"/>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2002535" y="2121407"/>
            <a:ext cx="717804" cy="745236"/>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2107692" y="2125979"/>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16" name="object 16"/>
          <p:cNvSpPr/>
          <p:nvPr/>
        </p:nvSpPr>
        <p:spPr>
          <a:xfrm>
            <a:off x="2107692" y="2125979"/>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17" name="object 17"/>
          <p:cNvSpPr txBox="1"/>
          <p:nvPr/>
        </p:nvSpPr>
        <p:spPr>
          <a:xfrm>
            <a:off x="2232660" y="2224100"/>
            <a:ext cx="339090" cy="389255"/>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1</a:t>
            </a:r>
            <a:endParaRPr sz="2325" baseline="-17921">
              <a:latin typeface="Arial"/>
              <a:cs typeface="Arial"/>
            </a:endParaRPr>
          </a:p>
        </p:txBody>
      </p:sp>
      <p:sp>
        <p:nvSpPr>
          <p:cNvPr id="18" name="object 18"/>
          <p:cNvSpPr/>
          <p:nvPr/>
        </p:nvSpPr>
        <p:spPr>
          <a:xfrm>
            <a:off x="2084832" y="2779775"/>
            <a:ext cx="109855" cy="109855"/>
          </a:xfrm>
          <a:custGeom>
            <a:avLst/>
            <a:gdLst/>
            <a:ahLst/>
            <a:cxnLst/>
            <a:rect l="l" t="t" r="r" b="b"/>
            <a:pathLst>
              <a:path w="109855" h="109855">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19" name="object 19"/>
          <p:cNvSpPr/>
          <p:nvPr/>
        </p:nvSpPr>
        <p:spPr>
          <a:xfrm>
            <a:off x="2249423" y="2779775"/>
            <a:ext cx="100965" cy="109855"/>
          </a:xfrm>
          <a:custGeom>
            <a:avLst/>
            <a:gdLst/>
            <a:ahLst/>
            <a:cxnLst/>
            <a:rect l="l" t="t" r="r" b="b"/>
            <a:pathLst>
              <a:path w="100964" h="109855">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20" name="object 20"/>
          <p:cNvSpPr/>
          <p:nvPr/>
        </p:nvSpPr>
        <p:spPr>
          <a:xfrm>
            <a:off x="2404872" y="2779775"/>
            <a:ext cx="109855" cy="109855"/>
          </a:xfrm>
          <a:custGeom>
            <a:avLst/>
            <a:gdLst/>
            <a:ahLst/>
            <a:cxnLst/>
            <a:rect l="l" t="t" r="r" b="b"/>
            <a:pathLst>
              <a:path w="109855" h="109855">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21" name="object 21"/>
          <p:cNvSpPr/>
          <p:nvPr/>
        </p:nvSpPr>
        <p:spPr>
          <a:xfrm>
            <a:off x="2194560" y="2834639"/>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22" name="object 22"/>
          <p:cNvSpPr/>
          <p:nvPr/>
        </p:nvSpPr>
        <p:spPr>
          <a:xfrm>
            <a:off x="2039111" y="3108959"/>
            <a:ext cx="726948" cy="736092"/>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2002535" y="3145535"/>
            <a:ext cx="717804" cy="745236"/>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2107692" y="315010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6"/>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6"/>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25" name="object 25"/>
          <p:cNvSpPr/>
          <p:nvPr/>
        </p:nvSpPr>
        <p:spPr>
          <a:xfrm>
            <a:off x="2107692" y="3150107"/>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6"/>
                </a:lnTo>
                <a:lnTo>
                  <a:pt x="586579" y="542907"/>
                </a:lnTo>
                <a:lnTo>
                  <a:pt x="565356" y="574436"/>
                </a:lnTo>
                <a:lnTo>
                  <a:pt x="533870" y="595703"/>
                </a:lnTo>
                <a:lnTo>
                  <a:pt x="495300" y="603504"/>
                </a:lnTo>
                <a:lnTo>
                  <a:pt x="99059" y="603504"/>
                </a:lnTo>
                <a:lnTo>
                  <a:pt x="60489" y="595703"/>
                </a:lnTo>
                <a:lnTo>
                  <a:pt x="29003" y="574436"/>
                </a:lnTo>
                <a:lnTo>
                  <a:pt x="7780" y="542907"/>
                </a:lnTo>
                <a:lnTo>
                  <a:pt x="0" y="504316"/>
                </a:lnTo>
                <a:lnTo>
                  <a:pt x="0" y="99187"/>
                </a:lnTo>
                <a:close/>
              </a:path>
            </a:pathLst>
          </a:custGeom>
          <a:ln w="27456">
            <a:solidFill>
              <a:srgbClr val="3B75BC"/>
            </a:solidFill>
          </a:ln>
        </p:spPr>
        <p:txBody>
          <a:bodyPr wrap="square" lIns="0" tIns="0" rIns="0" bIns="0" rtlCol="0"/>
          <a:lstStyle/>
          <a:p>
            <a:endParaRPr/>
          </a:p>
        </p:txBody>
      </p:sp>
      <p:sp>
        <p:nvSpPr>
          <p:cNvPr id="26" name="object 26"/>
          <p:cNvSpPr txBox="1"/>
          <p:nvPr/>
        </p:nvSpPr>
        <p:spPr>
          <a:xfrm>
            <a:off x="2232660" y="3251021"/>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27" name="object 27"/>
          <p:cNvSpPr txBox="1"/>
          <p:nvPr/>
        </p:nvSpPr>
        <p:spPr>
          <a:xfrm>
            <a:off x="2434082" y="3416299"/>
            <a:ext cx="137795" cy="267970"/>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2</a:t>
            </a:r>
            <a:endParaRPr sz="1550">
              <a:latin typeface="Arial"/>
              <a:cs typeface="Arial"/>
            </a:endParaRPr>
          </a:p>
        </p:txBody>
      </p:sp>
      <p:sp>
        <p:nvSpPr>
          <p:cNvPr id="28" name="object 28"/>
          <p:cNvSpPr/>
          <p:nvPr/>
        </p:nvSpPr>
        <p:spPr>
          <a:xfrm>
            <a:off x="2084832" y="3803903"/>
            <a:ext cx="109855" cy="109855"/>
          </a:xfrm>
          <a:custGeom>
            <a:avLst/>
            <a:gdLst/>
            <a:ahLst/>
            <a:cxnLst/>
            <a:rect l="l" t="t" r="r" b="b"/>
            <a:pathLst>
              <a:path w="109855" h="109854">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29" name="object 29"/>
          <p:cNvSpPr/>
          <p:nvPr/>
        </p:nvSpPr>
        <p:spPr>
          <a:xfrm>
            <a:off x="2249423" y="3803903"/>
            <a:ext cx="100965" cy="109855"/>
          </a:xfrm>
          <a:custGeom>
            <a:avLst/>
            <a:gdLst/>
            <a:ahLst/>
            <a:cxnLst/>
            <a:rect l="l" t="t" r="r" b="b"/>
            <a:pathLst>
              <a:path w="100964" h="109854">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30" name="object 30"/>
          <p:cNvSpPr/>
          <p:nvPr/>
        </p:nvSpPr>
        <p:spPr>
          <a:xfrm>
            <a:off x="2404872" y="3803903"/>
            <a:ext cx="109855" cy="109855"/>
          </a:xfrm>
          <a:custGeom>
            <a:avLst/>
            <a:gdLst/>
            <a:ahLst/>
            <a:cxnLst/>
            <a:rect l="l" t="t" r="r" b="b"/>
            <a:pathLst>
              <a:path w="109855" h="109854">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31" name="object 31"/>
          <p:cNvSpPr/>
          <p:nvPr/>
        </p:nvSpPr>
        <p:spPr>
          <a:xfrm>
            <a:off x="2194560" y="3858767"/>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32" name="object 32"/>
          <p:cNvSpPr/>
          <p:nvPr/>
        </p:nvSpPr>
        <p:spPr>
          <a:xfrm>
            <a:off x="935748" y="1399031"/>
            <a:ext cx="1165225" cy="1040765"/>
          </a:xfrm>
          <a:custGeom>
            <a:avLst/>
            <a:gdLst/>
            <a:ahLst/>
            <a:cxnLst/>
            <a:rect l="l" t="t" r="r" b="b"/>
            <a:pathLst>
              <a:path w="1165225" h="1040764">
                <a:moveTo>
                  <a:pt x="40957" y="990219"/>
                </a:moveTo>
                <a:lnTo>
                  <a:pt x="0" y="1026794"/>
                </a:lnTo>
                <a:lnTo>
                  <a:pt x="12166" y="1040510"/>
                </a:lnTo>
                <a:lnTo>
                  <a:pt x="53124" y="1003934"/>
                </a:lnTo>
                <a:lnTo>
                  <a:pt x="40957" y="990219"/>
                </a:lnTo>
                <a:close/>
              </a:path>
              <a:path w="1165225" h="1040764">
                <a:moveTo>
                  <a:pt x="95567" y="941577"/>
                </a:moveTo>
                <a:lnTo>
                  <a:pt x="54609" y="978026"/>
                </a:lnTo>
                <a:lnTo>
                  <a:pt x="66776" y="991742"/>
                </a:lnTo>
                <a:lnTo>
                  <a:pt x="107734" y="955166"/>
                </a:lnTo>
                <a:lnTo>
                  <a:pt x="95567" y="941577"/>
                </a:lnTo>
                <a:close/>
              </a:path>
              <a:path w="1165225" h="1040764">
                <a:moveTo>
                  <a:pt x="150190" y="892809"/>
                </a:moveTo>
                <a:lnTo>
                  <a:pt x="109220" y="929385"/>
                </a:lnTo>
                <a:lnTo>
                  <a:pt x="121399" y="942975"/>
                </a:lnTo>
                <a:lnTo>
                  <a:pt x="162356" y="906526"/>
                </a:lnTo>
                <a:lnTo>
                  <a:pt x="150190" y="892809"/>
                </a:lnTo>
                <a:close/>
              </a:path>
              <a:path w="1165225" h="1040764">
                <a:moveTo>
                  <a:pt x="204800" y="844169"/>
                </a:moveTo>
                <a:lnTo>
                  <a:pt x="163842" y="880617"/>
                </a:lnTo>
                <a:lnTo>
                  <a:pt x="176009" y="894333"/>
                </a:lnTo>
                <a:lnTo>
                  <a:pt x="216966" y="857757"/>
                </a:lnTo>
                <a:lnTo>
                  <a:pt x="204800" y="844169"/>
                </a:lnTo>
                <a:close/>
              </a:path>
              <a:path w="1165225" h="1040764">
                <a:moveTo>
                  <a:pt x="259410" y="795401"/>
                </a:moveTo>
                <a:lnTo>
                  <a:pt x="218452" y="831976"/>
                </a:lnTo>
                <a:lnTo>
                  <a:pt x="230619" y="845565"/>
                </a:lnTo>
                <a:lnTo>
                  <a:pt x="271576" y="809116"/>
                </a:lnTo>
                <a:lnTo>
                  <a:pt x="259410" y="795401"/>
                </a:lnTo>
                <a:close/>
              </a:path>
              <a:path w="1165225" h="1040764">
                <a:moveTo>
                  <a:pt x="314020" y="746632"/>
                </a:moveTo>
                <a:lnTo>
                  <a:pt x="273062" y="783208"/>
                </a:lnTo>
                <a:lnTo>
                  <a:pt x="285229" y="796925"/>
                </a:lnTo>
                <a:lnTo>
                  <a:pt x="326186" y="760348"/>
                </a:lnTo>
                <a:lnTo>
                  <a:pt x="314020" y="746632"/>
                </a:lnTo>
                <a:close/>
              </a:path>
              <a:path w="1165225" h="1040764">
                <a:moveTo>
                  <a:pt x="368668" y="697991"/>
                </a:moveTo>
                <a:lnTo>
                  <a:pt x="327685" y="734567"/>
                </a:lnTo>
                <a:lnTo>
                  <a:pt x="339839" y="748157"/>
                </a:lnTo>
                <a:lnTo>
                  <a:pt x="380860" y="711707"/>
                </a:lnTo>
                <a:lnTo>
                  <a:pt x="368668" y="697991"/>
                </a:lnTo>
                <a:close/>
              </a:path>
              <a:path w="1165225" h="1040764">
                <a:moveTo>
                  <a:pt x="423278" y="649223"/>
                </a:moveTo>
                <a:lnTo>
                  <a:pt x="382257" y="685800"/>
                </a:lnTo>
                <a:lnTo>
                  <a:pt x="394449" y="699515"/>
                </a:lnTo>
                <a:lnTo>
                  <a:pt x="435470" y="662939"/>
                </a:lnTo>
                <a:lnTo>
                  <a:pt x="423278" y="649223"/>
                </a:lnTo>
                <a:close/>
              </a:path>
              <a:path w="1165225" h="1040764">
                <a:moveTo>
                  <a:pt x="477888" y="600582"/>
                </a:moveTo>
                <a:lnTo>
                  <a:pt x="436867" y="637032"/>
                </a:lnTo>
                <a:lnTo>
                  <a:pt x="449059" y="650747"/>
                </a:lnTo>
                <a:lnTo>
                  <a:pt x="490080" y="614171"/>
                </a:lnTo>
                <a:lnTo>
                  <a:pt x="477888" y="600582"/>
                </a:lnTo>
                <a:close/>
              </a:path>
              <a:path w="1165225" h="1040764">
                <a:moveTo>
                  <a:pt x="532498" y="551814"/>
                </a:moveTo>
                <a:lnTo>
                  <a:pt x="491477" y="588390"/>
                </a:lnTo>
                <a:lnTo>
                  <a:pt x="503669" y="602107"/>
                </a:lnTo>
                <a:lnTo>
                  <a:pt x="544690" y="565531"/>
                </a:lnTo>
                <a:lnTo>
                  <a:pt x="532498" y="551814"/>
                </a:lnTo>
                <a:close/>
              </a:path>
              <a:path w="1165225" h="1040764">
                <a:moveTo>
                  <a:pt x="587108" y="503173"/>
                </a:moveTo>
                <a:lnTo>
                  <a:pt x="546087" y="539622"/>
                </a:lnTo>
                <a:lnTo>
                  <a:pt x="558279" y="553338"/>
                </a:lnTo>
                <a:lnTo>
                  <a:pt x="599300" y="516763"/>
                </a:lnTo>
                <a:lnTo>
                  <a:pt x="587108" y="503173"/>
                </a:lnTo>
                <a:close/>
              </a:path>
              <a:path w="1165225" h="1040764">
                <a:moveTo>
                  <a:pt x="641718" y="454405"/>
                </a:moveTo>
                <a:lnTo>
                  <a:pt x="600697" y="490981"/>
                </a:lnTo>
                <a:lnTo>
                  <a:pt x="612889" y="504570"/>
                </a:lnTo>
                <a:lnTo>
                  <a:pt x="653910" y="468122"/>
                </a:lnTo>
                <a:lnTo>
                  <a:pt x="641718" y="454405"/>
                </a:lnTo>
                <a:close/>
              </a:path>
              <a:path w="1165225" h="1040764">
                <a:moveTo>
                  <a:pt x="696328" y="405764"/>
                </a:moveTo>
                <a:lnTo>
                  <a:pt x="655307" y="442213"/>
                </a:lnTo>
                <a:lnTo>
                  <a:pt x="667499" y="455929"/>
                </a:lnTo>
                <a:lnTo>
                  <a:pt x="708520" y="419353"/>
                </a:lnTo>
                <a:lnTo>
                  <a:pt x="696328" y="405764"/>
                </a:lnTo>
                <a:close/>
              </a:path>
              <a:path w="1165225" h="1040764">
                <a:moveTo>
                  <a:pt x="750938" y="356997"/>
                </a:moveTo>
                <a:lnTo>
                  <a:pt x="709917" y="393573"/>
                </a:lnTo>
                <a:lnTo>
                  <a:pt x="722109" y="407162"/>
                </a:lnTo>
                <a:lnTo>
                  <a:pt x="763130" y="370713"/>
                </a:lnTo>
                <a:lnTo>
                  <a:pt x="750938" y="356997"/>
                </a:lnTo>
                <a:close/>
              </a:path>
              <a:path w="1165225" h="1040764">
                <a:moveTo>
                  <a:pt x="805548" y="308228"/>
                </a:moveTo>
                <a:lnTo>
                  <a:pt x="764527" y="344804"/>
                </a:lnTo>
                <a:lnTo>
                  <a:pt x="776719" y="358520"/>
                </a:lnTo>
                <a:lnTo>
                  <a:pt x="817740" y="321944"/>
                </a:lnTo>
                <a:lnTo>
                  <a:pt x="805548" y="308228"/>
                </a:lnTo>
                <a:close/>
              </a:path>
              <a:path w="1165225" h="1040764">
                <a:moveTo>
                  <a:pt x="860158" y="259587"/>
                </a:moveTo>
                <a:lnTo>
                  <a:pt x="819137" y="296163"/>
                </a:lnTo>
                <a:lnTo>
                  <a:pt x="831329" y="309752"/>
                </a:lnTo>
                <a:lnTo>
                  <a:pt x="872350" y="273303"/>
                </a:lnTo>
                <a:lnTo>
                  <a:pt x="860158" y="259587"/>
                </a:lnTo>
                <a:close/>
              </a:path>
              <a:path w="1165225" h="1040764">
                <a:moveTo>
                  <a:pt x="914768" y="210819"/>
                </a:moveTo>
                <a:lnTo>
                  <a:pt x="873874" y="247395"/>
                </a:lnTo>
                <a:lnTo>
                  <a:pt x="885939" y="261112"/>
                </a:lnTo>
                <a:lnTo>
                  <a:pt x="926960" y="224536"/>
                </a:lnTo>
                <a:lnTo>
                  <a:pt x="914768" y="210819"/>
                </a:lnTo>
                <a:close/>
              </a:path>
              <a:path w="1165225" h="1040764">
                <a:moveTo>
                  <a:pt x="969378" y="162178"/>
                </a:moveTo>
                <a:lnTo>
                  <a:pt x="928484" y="198627"/>
                </a:lnTo>
                <a:lnTo>
                  <a:pt x="940549" y="212343"/>
                </a:lnTo>
                <a:lnTo>
                  <a:pt x="981570" y="175767"/>
                </a:lnTo>
                <a:lnTo>
                  <a:pt x="969378" y="162178"/>
                </a:lnTo>
                <a:close/>
              </a:path>
              <a:path w="1165225" h="1040764">
                <a:moveTo>
                  <a:pt x="1023988" y="113411"/>
                </a:moveTo>
                <a:lnTo>
                  <a:pt x="983094" y="149987"/>
                </a:lnTo>
                <a:lnTo>
                  <a:pt x="995159" y="163702"/>
                </a:lnTo>
                <a:lnTo>
                  <a:pt x="1036180" y="127126"/>
                </a:lnTo>
                <a:lnTo>
                  <a:pt x="1023988" y="113411"/>
                </a:lnTo>
                <a:close/>
              </a:path>
              <a:path w="1165225" h="1040764">
                <a:moveTo>
                  <a:pt x="1078598" y="64769"/>
                </a:moveTo>
                <a:lnTo>
                  <a:pt x="1037704" y="101218"/>
                </a:lnTo>
                <a:lnTo>
                  <a:pt x="1049769" y="114935"/>
                </a:lnTo>
                <a:lnTo>
                  <a:pt x="1090790" y="78359"/>
                </a:lnTo>
                <a:lnTo>
                  <a:pt x="1078598" y="64769"/>
                </a:lnTo>
                <a:close/>
              </a:path>
              <a:path w="1165225" h="1040764">
                <a:moveTo>
                  <a:pt x="1150819" y="35432"/>
                </a:moveTo>
                <a:lnTo>
                  <a:pt x="1111491" y="35432"/>
                </a:lnTo>
                <a:lnTo>
                  <a:pt x="1123556" y="49149"/>
                </a:lnTo>
                <a:lnTo>
                  <a:pt x="1114069" y="57567"/>
                </a:lnTo>
                <a:lnTo>
                  <a:pt x="1133335" y="79248"/>
                </a:lnTo>
                <a:lnTo>
                  <a:pt x="1150819" y="35432"/>
                </a:lnTo>
                <a:close/>
              </a:path>
              <a:path w="1165225" h="1040764">
                <a:moveTo>
                  <a:pt x="1101966" y="43948"/>
                </a:moveTo>
                <a:lnTo>
                  <a:pt x="1092314" y="52577"/>
                </a:lnTo>
                <a:lnTo>
                  <a:pt x="1104379" y="66166"/>
                </a:lnTo>
                <a:lnTo>
                  <a:pt x="1114069" y="57567"/>
                </a:lnTo>
                <a:lnTo>
                  <a:pt x="1101966" y="43948"/>
                </a:lnTo>
                <a:close/>
              </a:path>
              <a:path w="1165225" h="1040764">
                <a:moveTo>
                  <a:pt x="1111491" y="35432"/>
                </a:moveTo>
                <a:lnTo>
                  <a:pt x="1101966" y="43948"/>
                </a:lnTo>
                <a:lnTo>
                  <a:pt x="1114069" y="57567"/>
                </a:lnTo>
                <a:lnTo>
                  <a:pt x="1123556" y="49149"/>
                </a:lnTo>
                <a:lnTo>
                  <a:pt x="1111491" y="35432"/>
                </a:lnTo>
                <a:close/>
              </a:path>
              <a:path w="1165225" h="1040764">
                <a:moveTo>
                  <a:pt x="1164958" y="0"/>
                </a:moveTo>
                <a:lnTo>
                  <a:pt x="1082662" y="22225"/>
                </a:lnTo>
                <a:lnTo>
                  <a:pt x="1101966" y="43948"/>
                </a:lnTo>
                <a:lnTo>
                  <a:pt x="1111491" y="35432"/>
                </a:lnTo>
                <a:lnTo>
                  <a:pt x="1150819" y="35432"/>
                </a:lnTo>
                <a:lnTo>
                  <a:pt x="1164958" y="0"/>
                </a:lnTo>
                <a:close/>
              </a:path>
            </a:pathLst>
          </a:custGeom>
          <a:solidFill>
            <a:srgbClr val="FF0000"/>
          </a:solidFill>
        </p:spPr>
        <p:txBody>
          <a:bodyPr wrap="square" lIns="0" tIns="0" rIns="0" bIns="0" rtlCol="0"/>
          <a:lstStyle/>
          <a:p>
            <a:endParaRPr/>
          </a:p>
        </p:txBody>
      </p:sp>
      <p:sp>
        <p:nvSpPr>
          <p:cNvPr id="33" name="object 33"/>
          <p:cNvSpPr/>
          <p:nvPr/>
        </p:nvSpPr>
        <p:spPr>
          <a:xfrm>
            <a:off x="941755" y="2385694"/>
            <a:ext cx="1159510" cy="76200"/>
          </a:xfrm>
          <a:custGeom>
            <a:avLst/>
            <a:gdLst/>
            <a:ahLst/>
            <a:cxnLst/>
            <a:rect l="l" t="t" r="r" b="b"/>
            <a:pathLst>
              <a:path w="1159510" h="76200">
                <a:moveTo>
                  <a:pt x="54864" y="37083"/>
                </a:moveTo>
                <a:lnTo>
                  <a:pt x="0" y="37591"/>
                </a:lnTo>
                <a:lnTo>
                  <a:pt x="152" y="55879"/>
                </a:lnTo>
                <a:lnTo>
                  <a:pt x="55016" y="55371"/>
                </a:lnTo>
                <a:lnTo>
                  <a:pt x="54864" y="37083"/>
                </a:lnTo>
                <a:close/>
              </a:path>
              <a:path w="1159510" h="76200">
                <a:moveTo>
                  <a:pt x="128015" y="36575"/>
                </a:moveTo>
                <a:lnTo>
                  <a:pt x="73152" y="36956"/>
                </a:lnTo>
                <a:lnTo>
                  <a:pt x="73304" y="55244"/>
                </a:lnTo>
                <a:lnTo>
                  <a:pt x="128155" y="54863"/>
                </a:lnTo>
                <a:lnTo>
                  <a:pt x="128015" y="36575"/>
                </a:lnTo>
                <a:close/>
              </a:path>
              <a:path w="1159510" h="76200">
                <a:moveTo>
                  <a:pt x="201168" y="35940"/>
                </a:moveTo>
                <a:lnTo>
                  <a:pt x="146304" y="36321"/>
                </a:lnTo>
                <a:lnTo>
                  <a:pt x="146443" y="54737"/>
                </a:lnTo>
                <a:lnTo>
                  <a:pt x="201307" y="54228"/>
                </a:lnTo>
                <a:lnTo>
                  <a:pt x="201168" y="35940"/>
                </a:lnTo>
                <a:close/>
              </a:path>
              <a:path w="1159510" h="76200">
                <a:moveTo>
                  <a:pt x="274320" y="35306"/>
                </a:moveTo>
                <a:lnTo>
                  <a:pt x="219456" y="35813"/>
                </a:lnTo>
                <a:lnTo>
                  <a:pt x="219595" y="54101"/>
                </a:lnTo>
                <a:lnTo>
                  <a:pt x="274459" y="53593"/>
                </a:lnTo>
                <a:lnTo>
                  <a:pt x="274320" y="35306"/>
                </a:lnTo>
                <a:close/>
              </a:path>
              <a:path w="1159510" h="76200">
                <a:moveTo>
                  <a:pt x="347421" y="34797"/>
                </a:moveTo>
                <a:lnTo>
                  <a:pt x="292608" y="35178"/>
                </a:lnTo>
                <a:lnTo>
                  <a:pt x="292747" y="53466"/>
                </a:lnTo>
                <a:lnTo>
                  <a:pt x="347548" y="53085"/>
                </a:lnTo>
                <a:lnTo>
                  <a:pt x="347421" y="34797"/>
                </a:lnTo>
                <a:close/>
              </a:path>
              <a:path w="1159510" h="76200">
                <a:moveTo>
                  <a:pt x="420573" y="34162"/>
                </a:moveTo>
                <a:lnTo>
                  <a:pt x="365709" y="34670"/>
                </a:lnTo>
                <a:lnTo>
                  <a:pt x="365836" y="52958"/>
                </a:lnTo>
                <a:lnTo>
                  <a:pt x="420700" y="52450"/>
                </a:lnTo>
                <a:lnTo>
                  <a:pt x="420573" y="34162"/>
                </a:lnTo>
                <a:close/>
              </a:path>
              <a:path w="1159510" h="76200">
                <a:moveTo>
                  <a:pt x="493725" y="33654"/>
                </a:moveTo>
                <a:lnTo>
                  <a:pt x="438861" y="34035"/>
                </a:lnTo>
                <a:lnTo>
                  <a:pt x="438988" y="52324"/>
                </a:lnTo>
                <a:lnTo>
                  <a:pt x="493852" y="51943"/>
                </a:lnTo>
                <a:lnTo>
                  <a:pt x="493725" y="33654"/>
                </a:lnTo>
                <a:close/>
              </a:path>
              <a:path w="1159510" h="76200">
                <a:moveTo>
                  <a:pt x="566877" y="33019"/>
                </a:moveTo>
                <a:lnTo>
                  <a:pt x="512013" y="33400"/>
                </a:lnTo>
                <a:lnTo>
                  <a:pt x="512140" y="51815"/>
                </a:lnTo>
                <a:lnTo>
                  <a:pt x="567004" y="51307"/>
                </a:lnTo>
                <a:lnTo>
                  <a:pt x="566877" y="33019"/>
                </a:lnTo>
                <a:close/>
              </a:path>
              <a:path w="1159510" h="76200">
                <a:moveTo>
                  <a:pt x="640029" y="32384"/>
                </a:moveTo>
                <a:lnTo>
                  <a:pt x="585165" y="32893"/>
                </a:lnTo>
                <a:lnTo>
                  <a:pt x="585292" y="51181"/>
                </a:lnTo>
                <a:lnTo>
                  <a:pt x="640156" y="50800"/>
                </a:lnTo>
                <a:lnTo>
                  <a:pt x="640029" y="32384"/>
                </a:lnTo>
                <a:close/>
              </a:path>
              <a:path w="1159510" h="76200">
                <a:moveTo>
                  <a:pt x="713181" y="31876"/>
                </a:moveTo>
                <a:lnTo>
                  <a:pt x="658317" y="32257"/>
                </a:lnTo>
                <a:lnTo>
                  <a:pt x="658444" y="50545"/>
                </a:lnTo>
                <a:lnTo>
                  <a:pt x="713308" y="50164"/>
                </a:lnTo>
                <a:lnTo>
                  <a:pt x="713181" y="31876"/>
                </a:lnTo>
                <a:close/>
              </a:path>
              <a:path w="1159510" h="76200">
                <a:moveTo>
                  <a:pt x="786333" y="31241"/>
                </a:moveTo>
                <a:lnTo>
                  <a:pt x="731469" y="31750"/>
                </a:lnTo>
                <a:lnTo>
                  <a:pt x="731596" y="50037"/>
                </a:lnTo>
                <a:lnTo>
                  <a:pt x="786460" y="49529"/>
                </a:lnTo>
                <a:lnTo>
                  <a:pt x="786333" y="31241"/>
                </a:lnTo>
                <a:close/>
              </a:path>
              <a:path w="1159510" h="76200">
                <a:moveTo>
                  <a:pt x="859485" y="30733"/>
                </a:moveTo>
                <a:lnTo>
                  <a:pt x="804621" y="31114"/>
                </a:lnTo>
                <a:lnTo>
                  <a:pt x="804748" y="49402"/>
                </a:lnTo>
                <a:lnTo>
                  <a:pt x="859612" y="49021"/>
                </a:lnTo>
                <a:lnTo>
                  <a:pt x="859485" y="30733"/>
                </a:lnTo>
                <a:close/>
              </a:path>
              <a:path w="1159510" h="76200">
                <a:moveTo>
                  <a:pt x="932637" y="30099"/>
                </a:moveTo>
                <a:lnTo>
                  <a:pt x="877773" y="30606"/>
                </a:lnTo>
                <a:lnTo>
                  <a:pt x="877900" y="48894"/>
                </a:lnTo>
                <a:lnTo>
                  <a:pt x="932764" y="48387"/>
                </a:lnTo>
                <a:lnTo>
                  <a:pt x="932637" y="30099"/>
                </a:lnTo>
                <a:close/>
              </a:path>
              <a:path w="1159510" h="76200">
                <a:moveTo>
                  <a:pt x="1005789" y="29590"/>
                </a:moveTo>
                <a:lnTo>
                  <a:pt x="950925" y="29971"/>
                </a:lnTo>
                <a:lnTo>
                  <a:pt x="951052" y="48259"/>
                </a:lnTo>
                <a:lnTo>
                  <a:pt x="1005916" y="47878"/>
                </a:lnTo>
                <a:lnTo>
                  <a:pt x="1005789" y="29590"/>
                </a:lnTo>
                <a:close/>
              </a:path>
              <a:path w="1159510" h="76200">
                <a:moveTo>
                  <a:pt x="1078941" y="28956"/>
                </a:moveTo>
                <a:lnTo>
                  <a:pt x="1024077" y="29337"/>
                </a:lnTo>
                <a:lnTo>
                  <a:pt x="1024204" y="47751"/>
                </a:lnTo>
                <a:lnTo>
                  <a:pt x="1079068" y="47243"/>
                </a:lnTo>
                <a:lnTo>
                  <a:pt x="1078941" y="28956"/>
                </a:lnTo>
                <a:close/>
              </a:path>
              <a:path w="1159510" h="76200">
                <a:moveTo>
                  <a:pt x="1082370" y="0"/>
                </a:moveTo>
                <a:lnTo>
                  <a:pt x="1083005" y="76200"/>
                </a:lnTo>
                <a:lnTo>
                  <a:pt x="1158951" y="37464"/>
                </a:lnTo>
                <a:lnTo>
                  <a:pt x="1082370" y="0"/>
                </a:lnTo>
                <a:close/>
              </a:path>
            </a:pathLst>
          </a:custGeom>
          <a:solidFill>
            <a:srgbClr val="FF0000"/>
          </a:solidFill>
        </p:spPr>
        <p:txBody>
          <a:bodyPr wrap="square" lIns="0" tIns="0" rIns="0" bIns="0" rtlCol="0"/>
          <a:lstStyle/>
          <a:p>
            <a:endParaRPr/>
          </a:p>
        </p:txBody>
      </p:sp>
      <p:sp>
        <p:nvSpPr>
          <p:cNvPr id="34" name="object 34"/>
          <p:cNvSpPr/>
          <p:nvPr/>
        </p:nvSpPr>
        <p:spPr>
          <a:xfrm>
            <a:off x="935812" y="2425445"/>
            <a:ext cx="1165225" cy="1022350"/>
          </a:xfrm>
          <a:custGeom>
            <a:avLst/>
            <a:gdLst/>
            <a:ahLst/>
            <a:cxnLst/>
            <a:rect l="l" t="t" r="r" b="b"/>
            <a:pathLst>
              <a:path w="1165225" h="1022350">
                <a:moveTo>
                  <a:pt x="12039" y="0"/>
                </a:moveTo>
                <a:lnTo>
                  <a:pt x="0" y="13715"/>
                </a:lnTo>
                <a:lnTo>
                  <a:pt x="41287" y="49911"/>
                </a:lnTo>
                <a:lnTo>
                  <a:pt x="53327" y="36194"/>
                </a:lnTo>
                <a:lnTo>
                  <a:pt x="12039" y="0"/>
                </a:lnTo>
                <a:close/>
              </a:path>
              <a:path w="1165225" h="1022350">
                <a:moveTo>
                  <a:pt x="67081" y="48132"/>
                </a:moveTo>
                <a:lnTo>
                  <a:pt x="55041" y="61975"/>
                </a:lnTo>
                <a:lnTo>
                  <a:pt x="96329" y="98170"/>
                </a:lnTo>
                <a:lnTo>
                  <a:pt x="108369" y="84327"/>
                </a:lnTo>
                <a:lnTo>
                  <a:pt x="67081" y="48132"/>
                </a:lnTo>
                <a:close/>
              </a:path>
              <a:path w="1165225" h="1022350">
                <a:moveTo>
                  <a:pt x="122135" y="96393"/>
                </a:moveTo>
                <a:lnTo>
                  <a:pt x="110083" y="110236"/>
                </a:lnTo>
                <a:lnTo>
                  <a:pt x="151371" y="146303"/>
                </a:lnTo>
                <a:lnTo>
                  <a:pt x="163423" y="132587"/>
                </a:lnTo>
                <a:lnTo>
                  <a:pt x="122135" y="96393"/>
                </a:lnTo>
                <a:close/>
              </a:path>
              <a:path w="1165225" h="1022350">
                <a:moveTo>
                  <a:pt x="177177" y="144652"/>
                </a:moveTo>
                <a:lnTo>
                  <a:pt x="165138" y="158369"/>
                </a:lnTo>
                <a:lnTo>
                  <a:pt x="206413" y="194563"/>
                </a:lnTo>
                <a:lnTo>
                  <a:pt x="218465" y="180848"/>
                </a:lnTo>
                <a:lnTo>
                  <a:pt x="177177" y="144652"/>
                </a:lnTo>
                <a:close/>
              </a:path>
              <a:path w="1165225" h="1022350">
                <a:moveTo>
                  <a:pt x="232219" y="192912"/>
                </a:moveTo>
                <a:lnTo>
                  <a:pt x="220179" y="206628"/>
                </a:lnTo>
                <a:lnTo>
                  <a:pt x="261467" y="242824"/>
                </a:lnTo>
                <a:lnTo>
                  <a:pt x="273507" y="228981"/>
                </a:lnTo>
                <a:lnTo>
                  <a:pt x="232219" y="192912"/>
                </a:lnTo>
                <a:close/>
              </a:path>
              <a:path w="1165225" h="1022350">
                <a:moveTo>
                  <a:pt x="287273" y="241045"/>
                </a:moveTo>
                <a:lnTo>
                  <a:pt x="275221" y="254888"/>
                </a:lnTo>
                <a:lnTo>
                  <a:pt x="316509" y="290956"/>
                </a:lnTo>
                <a:lnTo>
                  <a:pt x="328561" y="277240"/>
                </a:lnTo>
                <a:lnTo>
                  <a:pt x="287273" y="241045"/>
                </a:lnTo>
                <a:close/>
              </a:path>
              <a:path w="1165225" h="1022350">
                <a:moveTo>
                  <a:pt x="342315" y="289306"/>
                </a:moveTo>
                <a:lnTo>
                  <a:pt x="330276" y="303021"/>
                </a:lnTo>
                <a:lnTo>
                  <a:pt x="371525" y="339217"/>
                </a:lnTo>
                <a:lnTo>
                  <a:pt x="383590" y="325500"/>
                </a:lnTo>
                <a:lnTo>
                  <a:pt x="342315" y="289306"/>
                </a:lnTo>
                <a:close/>
              </a:path>
              <a:path w="1165225" h="1022350">
                <a:moveTo>
                  <a:pt x="397306" y="337565"/>
                </a:moveTo>
                <a:lnTo>
                  <a:pt x="385368" y="351281"/>
                </a:lnTo>
                <a:lnTo>
                  <a:pt x="426643" y="387476"/>
                </a:lnTo>
                <a:lnTo>
                  <a:pt x="438708" y="373633"/>
                </a:lnTo>
                <a:lnTo>
                  <a:pt x="397306" y="337565"/>
                </a:lnTo>
                <a:close/>
              </a:path>
              <a:path w="1165225" h="1022350">
                <a:moveTo>
                  <a:pt x="452424" y="385699"/>
                </a:moveTo>
                <a:lnTo>
                  <a:pt x="440359" y="399542"/>
                </a:lnTo>
                <a:lnTo>
                  <a:pt x="481634" y="435737"/>
                </a:lnTo>
                <a:lnTo>
                  <a:pt x="493699" y="421894"/>
                </a:lnTo>
                <a:lnTo>
                  <a:pt x="452424" y="385699"/>
                </a:lnTo>
                <a:close/>
              </a:path>
              <a:path w="1165225" h="1022350">
                <a:moveTo>
                  <a:pt x="507415" y="433958"/>
                </a:moveTo>
                <a:lnTo>
                  <a:pt x="495350" y="447675"/>
                </a:lnTo>
                <a:lnTo>
                  <a:pt x="536752" y="483869"/>
                </a:lnTo>
                <a:lnTo>
                  <a:pt x="548690" y="470153"/>
                </a:lnTo>
                <a:lnTo>
                  <a:pt x="507415" y="433958"/>
                </a:lnTo>
                <a:close/>
              </a:path>
              <a:path w="1165225" h="1022350">
                <a:moveTo>
                  <a:pt x="562533" y="482219"/>
                </a:moveTo>
                <a:lnTo>
                  <a:pt x="550468" y="495934"/>
                </a:lnTo>
                <a:lnTo>
                  <a:pt x="591743" y="532130"/>
                </a:lnTo>
                <a:lnTo>
                  <a:pt x="603808" y="518287"/>
                </a:lnTo>
                <a:lnTo>
                  <a:pt x="562533" y="482219"/>
                </a:lnTo>
                <a:close/>
              </a:path>
              <a:path w="1165225" h="1022350">
                <a:moveTo>
                  <a:pt x="617524" y="530351"/>
                </a:moveTo>
                <a:lnTo>
                  <a:pt x="605459" y="544194"/>
                </a:lnTo>
                <a:lnTo>
                  <a:pt x="646734" y="580389"/>
                </a:lnTo>
                <a:lnTo>
                  <a:pt x="658799" y="566546"/>
                </a:lnTo>
                <a:lnTo>
                  <a:pt x="617524" y="530351"/>
                </a:lnTo>
                <a:close/>
              </a:path>
              <a:path w="1165225" h="1022350">
                <a:moveTo>
                  <a:pt x="672642" y="578612"/>
                </a:moveTo>
                <a:lnTo>
                  <a:pt x="660577" y="592455"/>
                </a:lnTo>
                <a:lnTo>
                  <a:pt x="701852" y="628523"/>
                </a:lnTo>
                <a:lnTo>
                  <a:pt x="713917" y="614807"/>
                </a:lnTo>
                <a:lnTo>
                  <a:pt x="672642" y="578612"/>
                </a:lnTo>
                <a:close/>
              </a:path>
              <a:path w="1165225" h="1022350">
                <a:moveTo>
                  <a:pt x="727633" y="626871"/>
                </a:moveTo>
                <a:lnTo>
                  <a:pt x="715568" y="640588"/>
                </a:lnTo>
                <a:lnTo>
                  <a:pt x="756843" y="676782"/>
                </a:lnTo>
                <a:lnTo>
                  <a:pt x="768908" y="663067"/>
                </a:lnTo>
                <a:lnTo>
                  <a:pt x="727633" y="626871"/>
                </a:lnTo>
                <a:close/>
              </a:path>
              <a:path w="1165225" h="1022350">
                <a:moveTo>
                  <a:pt x="782624" y="675132"/>
                </a:moveTo>
                <a:lnTo>
                  <a:pt x="770686" y="688848"/>
                </a:lnTo>
                <a:lnTo>
                  <a:pt x="811961" y="725043"/>
                </a:lnTo>
                <a:lnTo>
                  <a:pt x="824026" y="711200"/>
                </a:lnTo>
                <a:lnTo>
                  <a:pt x="782624" y="675132"/>
                </a:lnTo>
                <a:close/>
              </a:path>
              <a:path w="1165225" h="1022350">
                <a:moveTo>
                  <a:pt x="837742" y="723264"/>
                </a:moveTo>
                <a:lnTo>
                  <a:pt x="825677" y="737107"/>
                </a:lnTo>
                <a:lnTo>
                  <a:pt x="866952" y="773176"/>
                </a:lnTo>
                <a:lnTo>
                  <a:pt x="879017" y="759459"/>
                </a:lnTo>
                <a:lnTo>
                  <a:pt x="837742" y="723264"/>
                </a:lnTo>
                <a:close/>
              </a:path>
              <a:path w="1165225" h="1022350">
                <a:moveTo>
                  <a:pt x="892733" y="771525"/>
                </a:moveTo>
                <a:lnTo>
                  <a:pt x="880668" y="785240"/>
                </a:lnTo>
                <a:lnTo>
                  <a:pt x="922070" y="821436"/>
                </a:lnTo>
                <a:lnTo>
                  <a:pt x="934008" y="807719"/>
                </a:lnTo>
                <a:lnTo>
                  <a:pt x="892733" y="771525"/>
                </a:lnTo>
                <a:close/>
              </a:path>
              <a:path w="1165225" h="1022350">
                <a:moveTo>
                  <a:pt x="947851" y="819784"/>
                </a:moveTo>
                <a:lnTo>
                  <a:pt x="935786" y="833501"/>
                </a:lnTo>
                <a:lnTo>
                  <a:pt x="977061" y="869695"/>
                </a:lnTo>
                <a:lnTo>
                  <a:pt x="989126" y="855852"/>
                </a:lnTo>
                <a:lnTo>
                  <a:pt x="947851" y="819784"/>
                </a:lnTo>
                <a:close/>
              </a:path>
              <a:path w="1165225" h="1022350">
                <a:moveTo>
                  <a:pt x="1002842" y="867918"/>
                </a:moveTo>
                <a:lnTo>
                  <a:pt x="990777" y="881761"/>
                </a:lnTo>
                <a:lnTo>
                  <a:pt x="1032052" y="917956"/>
                </a:lnTo>
                <a:lnTo>
                  <a:pt x="1044117" y="904113"/>
                </a:lnTo>
                <a:lnTo>
                  <a:pt x="1002842" y="867918"/>
                </a:lnTo>
                <a:close/>
              </a:path>
              <a:path w="1165225" h="1022350">
                <a:moveTo>
                  <a:pt x="1101520" y="978708"/>
                </a:moveTo>
                <a:lnTo>
                  <a:pt x="1082471" y="1000506"/>
                </a:lnTo>
                <a:lnTo>
                  <a:pt x="1164894" y="1021969"/>
                </a:lnTo>
                <a:lnTo>
                  <a:pt x="1150609" y="987044"/>
                </a:lnTo>
                <a:lnTo>
                  <a:pt x="1111046" y="987044"/>
                </a:lnTo>
                <a:lnTo>
                  <a:pt x="1101520" y="978708"/>
                </a:lnTo>
                <a:close/>
              </a:path>
              <a:path w="1165225" h="1022350">
                <a:moveTo>
                  <a:pt x="1113540" y="964953"/>
                </a:moveTo>
                <a:lnTo>
                  <a:pt x="1101520" y="978708"/>
                </a:lnTo>
                <a:lnTo>
                  <a:pt x="1111046" y="987044"/>
                </a:lnTo>
                <a:lnTo>
                  <a:pt x="1123111" y="973327"/>
                </a:lnTo>
                <a:lnTo>
                  <a:pt x="1113540" y="964953"/>
                </a:lnTo>
                <a:close/>
              </a:path>
              <a:path w="1165225" h="1022350">
                <a:moveTo>
                  <a:pt x="1132636" y="943101"/>
                </a:moveTo>
                <a:lnTo>
                  <a:pt x="1113540" y="964953"/>
                </a:lnTo>
                <a:lnTo>
                  <a:pt x="1123111" y="973327"/>
                </a:lnTo>
                <a:lnTo>
                  <a:pt x="1111046" y="987044"/>
                </a:lnTo>
                <a:lnTo>
                  <a:pt x="1150609" y="987044"/>
                </a:lnTo>
                <a:lnTo>
                  <a:pt x="1132636" y="943101"/>
                </a:lnTo>
                <a:close/>
              </a:path>
              <a:path w="1165225" h="1022350">
                <a:moveTo>
                  <a:pt x="1112951" y="964438"/>
                </a:moveTo>
                <a:lnTo>
                  <a:pt x="1100886" y="978153"/>
                </a:lnTo>
                <a:lnTo>
                  <a:pt x="1101520" y="978708"/>
                </a:lnTo>
                <a:lnTo>
                  <a:pt x="1113540" y="964953"/>
                </a:lnTo>
                <a:lnTo>
                  <a:pt x="1112951" y="964438"/>
                </a:lnTo>
                <a:close/>
              </a:path>
              <a:path w="1165225" h="1022350">
                <a:moveTo>
                  <a:pt x="1057960" y="916177"/>
                </a:moveTo>
                <a:lnTo>
                  <a:pt x="1045895" y="929894"/>
                </a:lnTo>
                <a:lnTo>
                  <a:pt x="1087170" y="966088"/>
                </a:lnTo>
                <a:lnTo>
                  <a:pt x="1099235" y="952373"/>
                </a:lnTo>
                <a:lnTo>
                  <a:pt x="1057960" y="916177"/>
                </a:lnTo>
                <a:close/>
              </a:path>
            </a:pathLst>
          </a:custGeom>
          <a:solidFill>
            <a:srgbClr val="FF0000"/>
          </a:solidFill>
        </p:spPr>
        <p:txBody>
          <a:bodyPr wrap="square" lIns="0" tIns="0" rIns="0" bIns="0" rtlCol="0"/>
          <a:lstStyle/>
          <a:p>
            <a:endParaRPr/>
          </a:p>
        </p:txBody>
      </p:sp>
      <p:sp>
        <p:nvSpPr>
          <p:cNvPr id="35" name="object 35"/>
          <p:cNvSpPr txBox="1"/>
          <p:nvPr/>
        </p:nvSpPr>
        <p:spPr>
          <a:xfrm>
            <a:off x="79371" y="2319273"/>
            <a:ext cx="582295" cy="265430"/>
          </a:xfrm>
          <a:prstGeom prst="rect">
            <a:avLst/>
          </a:prstGeom>
        </p:spPr>
        <p:txBody>
          <a:bodyPr vert="horz" wrap="square" lIns="0" tIns="17780" rIns="0" bIns="0" rtlCol="0">
            <a:spAutoFit/>
          </a:bodyPr>
          <a:lstStyle/>
          <a:p>
            <a:pPr marL="12700" marR="5080" indent="128270">
              <a:lnSpc>
                <a:spcPts val="940"/>
              </a:lnSpc>
              <a:spcBef>
                <a:spcPts val="140"/>
              </a:spcBef>
            </a:pPr>
            <a:r>
              <a:rPr sz="800" b="1" spc="5" dirty="0">
                <a:latin typeface="Arial"/>
                <a:cs typeface="Arial"/>
              </a:rPr>
              <a:t>Client  </a:t>
            </a:r>
            <a:r>
              <a:rPr sz="800" b="1" spc="-5" dirty="0">
                <a:latin typeface="Arial"/>
                <a:cs typeface="Arial"/>
              </a:rPr>
              <a:t>A</a:t>
            </a:r>
            <a:r>
              <a:rPr sz="800" b="1" spc="15" dirty="0">
                <a:latin typeface="Arial"/>
                <a:cs typeface="Arial"/>
              </a:rPr>
              <a:t>pp</a:t>
            </a:r>
            <a:r>
              <a:rPr sz="800" b="1" spc="-10" dirty="0">
                <a:latin typeface="Arial"/>
                <a:cs typeface="Arial"/>
              </a:rPr>
              <a:t>li</a:t>
            </a:r>
            <a:r>
              <a:rPr sz="800" b="1" spc="-15" dirty="0">
                <a:latin typeface="Arial"/>
                <a:cs typeface="Arial"/>
              </a:rPr>
              <a:t>ca</a:t>
            </a:r>
            <a:r>
              <a:rPr sz="800" b="1" spc="15" dirty="0">
                <a:latin typeface="Arial"/>
                <a:cs typeface="Arial"/>
              </a:rPr>
              <a:t>t</a:t>
            </a:r>
            <a:r>
              <a:rPr sz="800" b="1" spc="-10" dirty="0">
                <a:latin typeface="Arial"/>
                <a:cs typeface="Arial"/>
              </a:rPr>
              <a:t>i</a:t>
            </a:r>
            <a:r>
              <a:rPr sz="800" b="1" spc="15" dirty="0">
                <a:latin typeface="Arial"/>
                <a:cs typeface="Arial"/>
              </a:rPr>
              <a:t>o</a:t>
            </a:r>
            <a:r>
              <a:rPr sz="800" b="1" spc="-5" dirty="0">
                <a:latin typeface="Arial"/>
                <a:cs typeface="Arial"/>
              </a:rPr>
              <a:t>n</a:t>
            </a:r>
            <a:endParaRPr sz="800">
              <a:latin typeface="Arial"/>
              <a:cs typeface="Arial"/>
            </a:endParaRPr>
          </a:p>
        </p:txBody>
      </p:sp>
      <p:sp>
        <p:nvSpPr>
          <p:cNvPr id="36" name="object 36"/>
          <p:cNvSpPr/>
          <p:nvPr/>
        </p:nvSpPr>
        <p:spPr>
          <a:xfrm>
            <a:off x="96011" y="2034539"/>
            <a:ext cx="850900" cy="805180"/>
          </a:xfrm>
          <a:custGeom>
            <a:avLst/>
            <a:gdLst/>
            <a:ahLst/>
            <a:cxnLst/>
            <a:rect l="l" t="t" r="r" b="b"/>
            <a:pathLst>
              <a:path w="850900" h="805180">
                <a:moveTo>
                  <a:pt x="0" y="134112"/>
                </a:moveTo>
                <a:lnTo>
                  <a:pt x="6831" y="91732"/>
                </a:lnTo>
                <a:lnTo>
                  <a:pt x="25854" y="54918"/>
                </a:lnTo>
                <a:lnTo>
                  <a:pt x="54861" y="25883"/>
                </a:lnTo>
                <a:lnTo>
                  <a:pt x="91644" y="6839"/>
                </a:lnTo>
                <a:lnTo>
                  <a:pt x="133997" y="0"/>
                </a:lnTo>
                <a:lnTo>
                  <a:pt x="716394" y="0"/>
                </a:lnTo>
                <a:lnTo>
                  <a:pt x="758747" y="6839"/>
                </a:lnTo>
                <a:lnTo>
                  <a:pt x="795530" y="25883"/>
                </a:lnTo>
                <a:lnTo>
                  <a:pt x="824537" y="54918"/>
                </a:lnTo>
                <a:lnTo>
                  <a:pt x="843560" y="91732"/>
                </a:lnTo>
                <a:lnTo>
                  <a:pt x="850391" y="134112"/>
                </a:lnTo>
                <a:lnTo>
                  <a:pt x="850391" y="670559"/>
                </a:lnTo>
                <a:lnTo>
                  <a:pt x="843560" y="712939"/>
                </a:lnTo>
                <a:lnTo>
                  <a:pt x="824537" y="749753"/>
                </a:lnTo>
                <a:lnTo>
                  <a:pt x="795530" y="778788"/>
                </a:lnTo>
                <a:lnTo>
                  <a:pt x="758747" y="797832"/>
                </a:lnTo>
                <a:lnTo>
                  <a:pt x="716394" y="804671"/>
                </a:lnTo>
                <a:lnTo>
                  <a:pt x="133997" y="804671"/>
                </a:lnTo>
                <a:lnTo>
                  <a:pt x="91644" y="797832"/>
                </a:lnTo>
                <a:lnTo>
                  <a:pt x="54861" y="778788"/>
                </a:lnTo>
                <a:lnTo>
                  <a:pt x="25854" y="749753"/>
                </a:lnTo>
                <a:lnTo>
                  <a:pt x="6831" y="712939"/>
                </a:lnTo>
                <a:lnTo>
                  <a:pt x="0" y="670559"/>
                </a:lnTo>
                <a:lnTo>
                  <a:pt x="0" y="134112"/>
                </a:lnTo>
                <a:close/>
              </a:path>
            </a:pathLst>
          </a:custGeom>
          <a:ln w="27456">
            <a:solidFill>
              <a:srgbClr val="3B75BC"/>
            </a:solidFill>
          </a:ln>
        </p:spPr>
        <p:txBody>
          <a:bodyPr wrap="square" lIns="0" tIns="0" rIns="0" bIns="0" rtlCol="0"/>
          <a:lstStyle/>
          <a:p>
            <a:endParaRPr/>
          </a:p>
        </p:txBody>
      </p:sp>
      <p:sp>
        <p:nvSpPr>
          <p:cNvPr id="37" name="object 37"/>
          <p:cNvSpPr/>
          <p:nvPr/>
        </p:nvSpPr>
        <p:spPr>
          <a:xfrm>
            <a:off x="662940" y="2034539"/>
            <a:ext cx="0" cy="810260"/>
          </a:xfrm>
          <a:custGeom>
            <a:avLst/>
            <a:gdLst/>
            <a:ahLst/>
            <a:cxnLst/>
            <a:rect l="l" t="t" r="r" b="b"/>
            <a:pathLst>
              <a:path h="810260">
                <a:moveTo>
                  <a:pt x="0" y="0"/>
                </a:moveTo>
                <a:lnTo>
                  <a:pt x="0" y="810132"/>
                </a:lnTo>
              </a:path>
            </a:pathLst>
          </a:custGeom>
          <a:ln w="27456">
            <a:solidFill>
              <a:srgbClr val="3B75BC"/>
            </a:solidFill>
          </a:ln>
        </p:spPr>
        <p:txBody>
          <a:bodyPr wrap="square" lIns="0" tIns="0" rIns="0" bIns="0" rtlCol="0"/>
          <a:lstStyle/>
          <a:p>
            <a:endParaRPr/>
          </a:p>
        </p:txBody>
      </p:sp>
      <p:sp>
        <p:nvSpPr>
          <p:cNvPr id="38" name="object 38"/>
          <p:cNvSpPr txBox="1"/>
          <p:nvPr/>
        </p:nvSpPr>
        <p:spPr>
          <a:xfrm>
            <a:off x="732066" y="2280223"/>
            <a:ext cx="98425" cy="385445"/>
          </a:xfrm>
          <a:prstGeom prst="rect">
            <a:avLst/>
          </a:prstGeom>
        </p:spPr>
        <p:txBody>
          <a:bodyPr vert="horz" wrap="square" lIns="0" tIns="17780" rIns="0" bIns="0" rtlCol="0">
            <a:spAutoFit/>
          </a:bodyPr>
          <a:lstStyle/>
          <a:p>
            <a:pPr marL="12700" marR="5080" algn="just">
              <a:lnSpc>
                <a:spcPts val="940"/>
              </a:lnSpc>
              <a:spcBef>
                <a:spcPts val="140"/>
              </a:spcBef>
            </a:pPr>
            <a:r>
              <a:rPr sz="800" b="1" spc="-5" dirty="0">
                <a:latin typeface="Arial"/>
                <a:cs typeface="Arial"/>
              </a:rPr>
              <a:t>S  D  K</a:t>
            </a:r>
            <a:endParaRPr sz="800">
              <a:latin typeface="Arial"/>
              <a:cs typeface="Arial"/>
            </a:endParaRPr>
          </a:p>
        </p:txBody>
      </p:sp>
      <p:graphicFrame>
        <p:nvGraphicFramePr>
          <p:cNvPr id="39" name="object 39"/>
          <p:cNvGraphicFramePr>
            <a:graphicFrameLocks noGrp="1"/>
          </p:cNvGraphicFramePr>
          <p:nvPr/>
        </p:nvGraphicFramePr>
        <p:xfrm>
          <a:off x="5954643" y="3382766"/>
          <a:ext cx="2970528" cy="1601470"/>
        </p:xfrm>
        <a:graphic>
          <a:graphicData uri="http://schemas.openxmlformats.org/drawingml/2006/table">
            <a:tbl>
              <a:tblPr firstRow="1" bandRow="1">
                <a:tableStyleId>{2D5ABB26-0587-4C30-8999-92F81FD0307C}</a:tableStyleId>
              </a:tblPr>
              <a:tblGrid>
                <a:gridCol w="1664970"/>
                <a:gridCol w="109855"/>
                <a:gridCol w="55244"/>
                <a:gridCol w="109855"/>
                <a:gridCol w="45719"/>
                <a:gridCol w="109855"/>
                <a:gridCol w="875030"/>
              </a:tblGrid>
              <a:tr h="267970">
                <a:tc>
                  <a:txBody>
                    <a:bodyPr/>
                    <a:lstStyle/>
                    <a:p>
                      <a:pPr>
                        <a:lnSpc>
                          <a:spcPct val="100000"/>
                        </a:lnSpc>
                        <a:spcBef>
                          <a:spcPts val="20"/>
                        </a:spcBef>
                      </a:pPr>
                      <a:endParaRPr sz="950">
                        <a:latin typeface="Times New Roman"/>
                        <a:cs typeface="Times New Roman"/>
                      </a:endParaRPr>
                    </a:p>
                    <a:p>
                      <a:pPr marL="103505">
                        <a:lnSpc>
                          <a:spcPts val="900"/>
                        </a:lnSpc>
                      </a:pPr>
                      <a:r>
                        <a:rPr sz="800" spc="-15" dirty="0">
                          <a:latin typeface="Arial"/>
                          <a:cs typeface="Arial"/>
                        </a:rPr>
                        <a:t>Endorser</a:t>
                      </a:r>
                      <a:endParaRPr sz="800">
                        <a:latin typeface="Arial"/>
                        <a:cs typeface="Arial"/>
                      </a:endParaRPr>
                    </a:p>
                  </a:txBody>
                  <a:tcPr marL="0" marR="0" marT="2540" marB="0">
                    <a:lnL w="19050">
                      <a:solidFill>
                        <a:srgbClr val="000000"/>
                      </a:solidFill>
                      <a:prstDash val="solid"/>
                    </a:lnL>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spcBef>
                          <a:spcPts val="20"/>
                        </a:spcBef>
                      </a:pPr>
                      <a:endParaRPr sz="950">
                        <a:latin typeface="Times New Roman"/>
                        <a:cs typeface="Times New Roman"/>
                      </a:endParaRPr>
                    </a:p>
                    <a:p>
                      <a:pPr marL="140970">
                        <a:lnSpc>
                          <a:spcPts val="900"/>
                        </a:lnSpc>
                      </a:pPr>
                      <a:r>
                        <a:rPr sz="800" spc="-15" dirty="0">
                          <a:latin typeface="Arial"/>
                          <a:cs typeface="Arial"/>
                        </a:rPr>
                        <a:t>Ledger</a:t>
                      </a:r>
                      <a:endParaRPr sz="800">
                        <a:latin typeface="Arial"/>
                        <a:cs typeface="Arial"/>
                      </a:endParaRPr>
                    </a:p>
                  </a:txBody>
                  <a:tcPr marL="0" marR="0" marT="2540" marB="0">
                    <a:lnR w="19050">
                      <a:solidFill>
                        <a:srgbClr val="000000"/>
                      </a:solidFill>
                      <a:prstDash val="solid"/>
                    </a:lnR>
                    <a:lnT w="19050">
                      <a:solidFill>
                        <a:srgbClr val="000000"/>
                      </a:solidFill>
                      <a:prstDash val="solid"/>
                    </a:lnT>
                  </a:tcPr>
                </a:tc>
              </a:tr>
              <a:tr h="523875">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03505">
                        <a:lnSpc>
                          <a:spcPct val="100000"/>
                        </a:lnSpc>
                      </a:pPr>
                      <a:r>
                        <a:rPr sz="800" spc="-40" dirty="0">
                          <a:latin typeface="Arial"/>
                          <a:cs typeface="Arial"/>
                        </a:rPr>
                        <a:t>Committing</a:t>
                      </a:r>
                      <a:r>
                        <a:rPr sz="800" spc="-25" dirty="0">
                          <a:latin typeface="Arial"/>
                          <a:cs typeface="Arial"/>
                        </a:rPr>
                        <a:t> </a:t>
                      </a:r>
                      <a:r>
                        <a:rPr sz="800" spc="-35" dirty="0">
                          <a:latin typeface="Arial"/>
                          <a:cs typeface="Arial"/>
                        </a:rPr>
                        <a:t>Peer</a:t>
                      </a:r>
                      <a:endParaRPr sz="800">
                        <a:latin typeface="Arial"/>
                        <a:cs typeface="Arial"/>
                      </a:endParaRPr>
                    </a:p>
                  </a:txBody>
                  <a:tcPr marL="0" marR="0" marT="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40970">
                        <a:lnSpc>
                          <a:spcPct val="100000"/>
                        </a:lnSpc>
                      </a:pPr>
                      <a:r>
                        <a:rPr sz="800" spc="-10" dirty="0">
                          <a:latin typeface="Arial"/>
                          <a:cs typeface="Arial"/>
                        </a:rPr>
                        <a:t>Application</a:t>
                      </a:r>
                      <a:endParaRPr sz="800">
                        <a:latin typeface="Arial"/>
                        <a:cs typeface="Arial"/>
                      </a:endParaRPr>
                    </a:p>
                  </a:txBody>
                  <a:tcPr marL="0" marR="0" marT="0" marB="0">
                    <a:lnR w="19050">
                      <a:solidFill>
                        <a:srgbClr val="000000"/>
                      </a:solidFill>
                      <a:prstDash val="solid"/>
                    </a:lnR>
                  </a:tcPr>
                </a:tc>
              </a:tr>
              <a:tr h="358775">
                <a:tc>
                  <a:txBody>
                    <a:bodyPr/>
                    <a:lstStyle/>
                    <a:p>
                      <a:pPr>
                        <a:lnSpc>
                          <a:spcPct val="100000"/>
                        </a:lnSpc>
                        <a:spcBef>
                          <a:spcPts val="30"/>
                        </a:spcBef>
                      </a:pPr>
                      <a:endParaRPr sz="850">
                        <a:latin typeface="Times New Roman"/>
                        <a:cs typeface="Times New Roman"/>
                      </a:endParaRPr>
                    </a:p>
                    <a:p>
                      <a:pPr marL="103505">
                        <a:lnSpc>
                          <a:spcPct val="100000"/>
                        </a:lnSpc>
                      </a:pPr>
                      <a:r>
                        <a:rPr sz="800" spc="-15" dirty="0">
                          <a:latin typeface="Arial"/>
                          <a:cs typeface="Arial"/>
                        </a:rPr>
                        <a:t>Ordering</a:t>
                      </a:r>
                      <a:r>
                        <a:rPr sz="800" spc="125" dirty="0">
                          <a:latin typeface="Arial"/>
                          <a:cs typeface="Arial"/>
                        </a:rPr>
                        <a:t> </a:t>
                      </a:r>
                      <a:r>
                        <a:rPr sz="800" spc="-30" dirty="0">
                          <a:latin typeface="Arial"/>
                          <a:cs typeface="Arial"/>
                        </a:rPr>
                        <a:t>Node</a:t>
                      </a:r>
                      <a:endParaRPr sz="800">
                        <a:latin typeface="Arial"/>
                        <a:cs typeface="Arial"/>
                      </a:endParaRPr>
                    </a:p>
                  </a:txBody>
                  <a:tcPr marL="0" marR="0" marT="381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lnR w="19050">
                      <a:solidFill>
                        <a:srgbClr val="000000"/>
                      </a:solidFill>
                      <a:prstDash val="solid"/>
                    </a:lnR>
                  </a:tcPr>
                </a:tc>
              </a:tr>
              <a:tr h="401955">
                <a:tc>
                  <a:txBody>
                    <a:bodyPr/>
                    <a:lstStyle/>
                    <a:p>
                      <a:pPr>
                        <a:lnSpc>
                          <a:spcPct val="100000"/>
                        </a:lnSpc>
                        <a:spcBef>
                          <a:spcPts val="10"/>
                        </a:spcBef>
                      </a:pPr>
                      <a:endParaRPr sz="700">
                        <a:latin typeface="Times New Roman"/>
                        <a:cs typeface="Times New Roman"/>
                      </a:endParaRPr>
                    </a:p>
                    <a:p>
                      <a:pPr marL="103505">
                        <a:lnSpc>
                          <a:spcPts val="940"/>
                        </a:lnSpc>
                        <a:tabLst>
                          <a:tab pos="1424305" algn="l"/>
                          <a:tab pos="1796414" algn="l"/>
                        </a:tabLst>
                      </a:pPr>
                      <a:r>
                        <a:rPr sz="800" spc="-25" dirty="0">
                          <a:latin typeface="Arial"/>
                          <a:cs typeface="Arial"/>
                        </a:rPr>
                        <a:t>Smart</a:t>
                      </a:r>
                      <a:r>
                        <a:rPr sz="800" spc="65" dirty="0">
                          <a:latin typeface="Arial"/>
                          <a:cs typeface="Arial"/>
                        </a:rPr>
                        <a:t> </a:t>
                      </a:r>
                      <a:r>
                        <a:rPr sz="800" spc="-15" dirty="0">
                          <a:latin typeface="Arial"/>
                          <a:cs typeface="Arial"/>
                        </a:rPr>
                        <a:t>Contract </a:t>
                      </a:r>
                      <a:r>
                        <a:rPr sz="800" dirty="0">
                          <a:latin typeface="Arial"/>
                          <a:cs typeface="Arial"/>
                        </a:rPr>
                        <a:t>	</a:t>
                      </a:r>
                      <a:r>
                        <a:rPr sz="800" u="dash" dirty="0">
                          <a:uFill>
                            <a:solidFill>
                              <a:srgbClr val="3B75BC"/>
                            </a:solidFill>
                          </a:uFill>
                          <a:latin typeface="Arial"/>
                          <a:cs typeface="Arial"/>
                        </a:rPr>
                        <a:t> 	</a:t>
                      </a:r>
                      <a:r>
                        <a:rPr sz="800" dirty="0">
                          <a:latin typeface="Arial"/>
                          <a:cs typeface="Arial"/>
                        </a:rPr>
                        <a:t> </a:t>
                      </a:r>
                      <a:r>
                        <a:rPr sz="800" spc="-20" dirty="0">
                          <a:latin typeface="Arial"/>
                          <a:cs typeface="Arial"/>
                        </a:rPr>
                        <a:t>                    </a:t>
                      </a:r>
                      <a:r>
                        <a:rPr sz="800" spc="175" dirty="0">
                          <a:latin typeface="Arial"/>
                          <a:cs typeface="Arial"/>
                        </a:rPr>
                        <a:t> </a:t>
                      </a:r>
                      <a:r>
                        <a:rPr sz="800" spc="-20" dirty="0">
                          <a:latin typeface="Arial"/>
                          <a:cs typeface="Arial"/>
                        </a:rPr>
                        <a:t>(Chaincode)</a:t>
                      </a:r>
                      <a:endParaRPr sz="800">
                        <a:latin typeface="Arial"/>
                        <a:cs typeface="Arial"/>
                      </a:endParaRPr>
                    </a:p>
                  </a:txBody>
                  <a:tcPr marL="0" marR="0" marT="1270" marB="0">
                    <a:lnL w="19050">
                      <a:solidFill>
                        <a:srgbClr val="000000"/>
                      </a:solidFill>
                      <a:prstDash val="solid"/>
                    </a:lnL>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marL="140970" marR="146050">
                        <a:lnSpc>
                          <a:spcPts val="940"/>
                        </a:lnSpc>
                      </a:pPr>
                      <a:r>
                        <a:rPr sz="800" spc="-95" dirty="0">
                          <a:latin typeface="Arial"/>
                          <a:cs typeface="Arial"/>
                        </a:rPr>
                        <a:t>E</a:t>
                      </a:r>
                      <a:r>
                        <a:rPr sz="800" spc="-10" dirty="0">
                          <a:latin typeface="Arial"/>
                          <a:cs typeface="Arial"/>
                        </a:rPr>
                        <a:t>ndo</a:t>
                      </a:r>
                      <a:r>
                        <a:rPr sz="800" spc="20" dirty="0">
                          <a:latin typeface="Arial"/>
                          <a:cs typeface="Arial"/>
                        </a:rPr>
                        <a:t>r</a:t>
                      </a:r>
                      <a:r>
                        <a:rPr sz="800" spc="35" dirty="0">
                          <a:latin typeface="Arial"/>
                          <a:cs typeface="Arial"/>
                        </a:rPr>
                        <a:t>s</a:t>
                      </a:r>
                      <a:r>
                        <a:rPr sz="800" spc="-10" dirty="0">
                          <a:latin typeface="Arial"/>
                          <a:cs typeface="Arial"/>
                        </a:rPr>
                        <a:t>e</a:t>
                      </a:r>
                      <a:r>
                        <a:rPr sz="800" spc="-85" dirty="0">
                          <a:latin typeface="Arial"/>
                          <a:cs typeface="Arial"/>
                        </a:rPr>
                        <a:t>m</a:t>
                      </a:r>
                      <a:r>
                        <a:rPr sz="800" spc="-10" dirty="0">
                          <a:latin typeface="Arial"/>
                          <a:cs typeface="Arial"/>
                        </a:rPr>
                        <a:t>en</a:t>
                      </a:r>
                      <a:r>
                        <a:rPr sz="800" dirty="0">
                          <a:latin typeface="Arial"/>
                          <a:cs typeface="Arial"/>
                        </a:rPr>
                        <a:t>t  </a:t>
                      </a:r>
                      <a:r>
                        <a:rPr sz="800" spc="-30" dirty="0">
                          <a:latin typeface="Arial"/>
                          <a:cs typeface="Arial"/>
                        </a:rPr>
                        <a:t>Policy</a:t>
                      </a:r>
                      <a:endParaRPr sz="800">
                        <a:latin typeface="Arial"/>
                        <a:cs typeface="Arial"/>
                      </a:endParaRPr>
                    </a:p>
                  </a:txBody>
                  <a:tcPr marL="0" marR="0" marT="1270" marB="0">
                    <a:lnR w="19050">
                      <a:solidFill>
                        <a:srgbClr val="000000"/>
                      </a:solidFill>
                      <a:prstDash val="solid"/>
                    </a:lnR>
                    <a:lnB w="19050">
                      <a:solidFill>
                        <a:srgbClr val="000000"/>
                      </a:solidFill>
                      <a:prstDash val="solid"/>
                    </a:lnB>
                  </a:tcPr>
                </a:tc>
              </a:tr>
            </a:tbl>
          </a:graphicData>
        </a:graphic>
      </p:graphicFrame>
      <p:sp>
        <p:nvSpPr>
          <p:cNvPr id="40" name="object 40"/>
          <p:cNvSpPr/>
          <p:nvPr/>
        </p:nvSpPr>
        <p:spPr>
          <a:xfrm>
            <a:off x="7050023" y="3447287"/>
            <a:ext cx="397764" cy="397763"/>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7118604" y="3488435"/>
            <a:ext cx="265430" cy="265430"/>
          </a:xfrm>
          <a:custGeom>
            <a:avLst/>
            <a:gdLst/>
            <a:ahLst/>
            <a:cxnLst/>
            <a:rect l="l" t="t" r="r" b="b"/>
            <a:pathLst>
              <a:path w="265429" h="265429">
                <a:moveTo>
                  <a:pt x="220979" y="0"/>
                </a:moveTo>
                <a:lnTo>
                  <a:pt x="44196" y="0"/>
                </a:lnTo>
                <a:lnTo>
                  <a:pt x="27003" y="3476"/>
                </a:lnTo>
                <a:lnTo>
                  <a:pt x="12954" y="12954"/>
                </a:lnTo>
                <a:lnTo>
                  <a:pt x="3476" y="27003"/>
                </a:lnTo>
                <a:lnTo>
                  <a:pt x="0" y="44196"/>
                </a:lnTo>
                <a:lnTo>
                  <a:pt x="0" y="220980"/>
                </a:lnTo>
                <a:lnTo>
                  <a:pt x="3476" y="238172"/>
                </a:lnTo>
                <a:lnTo>
                  <a:pt x="12953" y="252222"/>
                </a:lnTo>
                <a:lnTo>
                  <a:pt x="27003" y="261699"/>
                </a:lnTo>
                <a:lnTo>
                  <a:pt x="44196" y="265176"/>
                </a:lnTo>
                <a:lnTo>
                  <a:pt x="220979" y="265176"/>
                </a:lnTo>
                <a:lnTo>
                  <a:pt x="238172" y="261699"/>
                </a:lnTo>
                <a:lnTo>
                  <a:pt x="252222" y="252222"/>
                </a:lnTo>
                <a:lnTo>
                  <a:pt x="261699" y="238172"/>
                </a:lnTo>
                <a:lnTo>
                  <a:pt x="265175" y="220980"/>
                </a:lnTo>
                <a:lnTo>
                  <a:pt x="265175" y="44196"/>
                </a:lnTo>
                <a:lnTo>
                  <a:pt x="261699" y="27003"/>
                </a:lnTo>
                <a:lnTo>
                  <a:pt x="252222" y="12954"/>
                </a:lnTo>
                <a:lnTo>
                  <a:pt x="238172" y="3476"/>
                </a:lnTo>
                <a:lnTo>
                  <a:pt x="220979" y="0"/>
                </a:lnTo>
                <a:close/>
              </a:path>
            </a:pathLst>
          </a:custGeom>
          <a:solidFill>
            <a:srgbClr val="AFDDFF"/>
          </a:solidFill>
        </p:spPr>
        <p:txBody>
          <a:bodyPr wrap="square" lIns="0" tIns="0" rIns="0" bIns="0" rtlCol="0"/>
          <a:lstStyle/>
          <a:p>
            <a:endParaRPr/>
          </a:p>
        </p:txBody>
      </p:sp>
      <p:sp>
        <p:nvSpPr>
          <p:cNvPr id="42" name="object 42"/>
          <p:cNvSpPr/>
          <p:nvPr/>
        </p:nvSpPr>
        <p:spPr>
          <a:xfrm>
            <a:off x="7118604" y="3488435"/>
            <a:ext cx="265430" cy="265430"/>
          </a:xfrm>
          <a:custGeom>
            <a:avLst/>
            <a:gdLst/>
            <a:ahLst/>
            <a:cxnLst/>
            <a:rect l="l" t="t" r="r" b="b"/>
            <a:pathLst>
              <a:path w="265429" h="265429">
                <a:moveTo>
                  <a:pt x="0" y="44196"/>
                </a:moveTo>
                <a:lnTo>
                  <a:pt x="3476" y="27003"/>
                </a:lnTo>
                <a:lnTo>
                  <a:pt x="12954" y="12954"/>
                </a:lnTo>
                <a:lnTo>
                  <a:pt x="27003" y="3476"/>
                </a:lnTo>
                <a:lnTo>
                  <a:pt x="44196" y="0"/>
                </a:lnTo>
                <a:lnTo>
                  <a:pt x="220979" y="0"/>
                </a:lnTo>
                <a:lnTo>
                  <a:pt x="238172" y="3476"/>
                </a:lnTo>
                <a:lnTo>
                  <a:pt x="252222" y="12954"/>
                </a:lnTo>
                <a:lnTo>
                  <a:pt x="261699" y="27003"/>
                </a:lnTo>
                <a:lnTo>
                  <a:pt x="265175" y="44196"/>
                </a:lnTo>
                <a:lnTo>
                  <a:pt x="265175" y="220980"/>
                </a:lnTo>
                <a:lnTo>
                  <a:pt x="261699" y="238172"/>
                </a:lnTo>
                <a:lnTo>
                  <a:pt x="252222" y="252222"/>
                </a:lnTo>
                <a:lnTo>
                  <a:pt x="238172" y="261699"/>
                </a:lnTo>
                <a:lnTo>
                  <a:pt x="220979" y="265176"/>
                </a:lnTo>
                <a:lnTo>
                  <a:pt x="44196" y="265176"/>
                </a:lnTo>
                <a:lnTo>
                  <a:pt x="27003" y="261699"/>
                </a:lnTo>
                <a:lnTo>
                  <a:pt x="12953" y="252222"/>
                </a:lnTo>
                <a:lnTo>
                  <a:pt x="3476" y="238172"/>
                </a:lnTo>
                <a:lnTo>
                  <a:pt x="0" y="220980"/>
                </a:lnTo>
                <a:lnTo>
                  <a:pt x="0" y="44196"/>
                </a:lnTo>
                <a:close/>
              </a:path>
            </a:pathLst>
          </a:custGeom>
          <a:ln w="27456">
            <a:solidFill>
              <a:srgbClr val="3B75BC"/>
            </a:solidFill>
          </a:ln>
        </p:spPr>
        <p:txBody>
          <a:bodyPr wrap="square" lIns="0" tIns="0" rIns="0" bIns="0" rtlCol="0"/>
          <a:lstStyle/>
          <a:p>
            <a:endParaRPr/>
          </a:p>
        </p:txBody>
      </p:sp>
      <p:sp>
        <p:nvSpPr>
          <p:cNvPr id="43" name="object 43"/>
          <p:cNvSpPr/>
          <p:nvPr/>
        </p:nvSpPr>
        <p:spPr>
          <a:xfrm>
            <a:off x="7050023" y="3822191"/>
            <a:ext cx="397764" cy="406908"/>
          </a:xfrm>
          <a:prstGeom prst="rect">
            <a:avLst/>
          </a:prstGeom>
          <a:blipFill>
            <a:blip r:embed="rId6" cstate="print"/>
            <a:stretch>
              <a:fillRect/>
            </a:stretch>
          </a:blipFill>
        </p:spPr>
        <p:txBody>
          <a:bodyPr wrap="square" lIns="0" tIns="0" rIns="0" bIns="0" rtlCol="0"/>
          <a:lstStyle/>
          <a:p>
            <a:endParaRPr/>
          </a:p>
        </p:txBody>
      </p:sp>
      <p:sp>
        <p:nvSpPr>
          <p:cNvPr id="44" name="object 44"/>
          <p:cNvSpPr/>
          <p:nvPr/>
        </p:nvSpPr>
        <p:spPr>
          <a:xfrm>
            <a:off x="7118604" y="3863339"/>
            <a:ext cx="265430" cy="274320"/>
          </a:xfrm>
          <a:custGeom>
            <a:avLst/>
            <a:gdLst/>
            <a:ahLst/>
            <a:cxnLst/>
            <a:rect l="l" t="t" r="r" b="b"/>
            <a:pathLst>
              <a:path w="265429" h="274320">
                <a:moveTo>
                  <a:pt x="220979" y="0"/>
                </a:moveTo>
                <a:lnTo>
                  <a:pt x="44196" y="0"/>
                </a:lnTo>
                <a:lnTo>
                  <a:pt x="27003" y="3475"/>
                </a:lnTo>
                <a:lnTo>
                  <a:pt x="12954" y="12953"/>
                </a:lnTo>
                <a:lnTo>
                  <a:pt x="3476" y="27014"/>
                </a:lnTo>
                <a:lnTo>
                  <a:pt x="0" y="44234"/>
                </a:lnTo>
                <a:lnTo>
                  <a:pt x="0" y="230085"/>
                </a:lnTo>
                <a:lnTo>
                  <a:pt x="3476" y="247300"/>
                </a:lnTo>
                <a:lnTo>
                  <a:pt x="12953" y="261361"/>
                </a:lnTo>
                <a:lnTo>
                  <a:pt x="27003" y="270842"/>
                </a:lnTo>
                <a:lnTo>
                  <a:pt x="44196" y="274319"/>
                </a:lnTo>
                <a:lnTo>
                  <a:pt x="220979" y="274319"/>
                </a:lnTo>
                <a:lnTo>
                  <a:pt x="238172" y="270842"/>
                </a:lnTo>
                <a:lnTo>
                  <a:pt x="252222" y="261361"/>
                </a:lnTo>
                <a:lnTo>
                  <a:pt x="261699" y="247300"/>
                </a:lnTo>
                <a:lnTo>
                  <a:pt x="265175" y="230085"/>
                </a:lnTo>
                <a:lnTo>
                  <a:pt x="265175" y="44234"/>
                </a:lnTo>
                <a:lnTo>
                  <a:pt x="261699" y="27014"/>
                </a:lnTo>
                <a:lnTo>
                  <a:pt x="252222" y="12953"/>
                </a:lnTo>
                <a:lnTo>
                  <a:pt x="238172" y="3475"/>
                </a:lnTo>
                <a:lnTo>
                  <a:pt x="220979" y="0"/>
                </a:lnTo>
                <a:close/>
              </a:path>
            </a:pathLst>
          </a:custGeom>
          <a:solidFill>
            <a:srgbClr val="D9D9D9"/>
          </a:solidFill>
        </p:spPr>
        <p:txBody>
          <a:bodyPr wrap="square" lIns="0" tIns="0" rIns="0" bIns="0" rtlCol="0"/>
          <a:lstStyle/>
          <a:p>
            <a:endParaRPr/>
          </a:p>
        </p:txBody>
      </p:sp>
      <p:sp>
        <p:nvSpPr>
          <p:cNvPr id="45" name="object 45"/>
          <p:cNvSpPr/>
          <p:nvPr/>
        </p:nvSpPr>
        <p:spPr>
          <a:xfrm>
            <a:off x="7118604" y="3863339"/>
            <a:ext cx="265430" cy="274320"/>
          </a:xfrm>
          <a:custGeom>
            <a:avLst/>
            <a:gdLst/>
            <a:ahLst/>
            <a:cxnLst/>
            <a:rect l="l" t="t" r="r" b="b"/>
            <a:pathLst>
              <a:path w="265429" h="274320">
                <a:moveTo>
                  <a:pt x="0" y="44234"/>
                </a:moveTo>
                <a:lnTo>
                  <a:pt x="3476" y="27014"/>
                </a:lnTo>
                <a:lnTo>
                  <a:pt x="12954" y="12953"/>
                </a:lnTo>
                <a:lnTo>
                  <a:pt x="27003" y="3475"/>
                </a:lnTo>
                <a:lnTo>
                  <a:pt x="44196" y="0"/>
                </a:lnTo>
                <a:lnTo>
                  <a:pt x="220979" y="0"/>
                </a:lnTo>
                <a:lnTo>
                  <a:pt x="238172" y="3475"/>
                </a:lnTo>
                <a:lnTo>
                  <a:pt x="252222" y="12953"/>
                </a:lnTo>
                <a:lnTo>
                  <a:pt x="261699" y="27014"/>
                </a:lnTo>
                <a:lnTo>
                  <a:pt x="265175" y="44234"/>
                </a:lnTo>
                <a:lnTo>
                  <a:pt x="265175" y="230085"/>
                </a:lnTo>
                <a:lnTo>
                  <a:pt x="261699" y="247300"/>
                </a:lnTo>
                <a:lnTo>
                  <a:pt x="252222" y="261361"/>
                </a:lnTo>
                <a:lnTo>
                  <a:pt x="238172" y="270842"/>
                </a:lnTo>
                <a:lnTo>
                  <a:pt x="220979" y="274319"/>
                </a:lnTo>
                <a:lnTo>
                  <a:pt x="44196"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46" name="object 46"/>
          <p:cNvSpPr/>
          <p:nvPr/>
        </p:nvSpPr>
        <p:spPr>
          <a:xfrm>
            <a:off x="7050023" y="4187951"/>
            <a:ext cx="397764" cy="397763"/>
          </a:xfrm>
          <a:prstGeom prst="rect">
            <a:avLst/>
          </a:prstGeom>
          <a:blipFill>
            <a:blip r:embed="rId5" cstate="print"/>
            <a:stretch>
              <a:fillRect/>
            </a:stretch>
          </a:blipFill>
        </p:spPr>
        <p:txBody>
          <a:bodyPr wrap="square" lIns="0" tIns="0" rIns="0" bIns="0" rtlCol="0"/>
          <a:lstStyle/>
          <a:p>
            <a:endParaRPr/>
          </a:p>
        </p:txBody>
      </p:sp>
      <p:sp>
        <p:nvSpPr>
          <p:cNvPr id="47" name="object 47"/>
          <p:cNvSpPr/>
          <p:nvPr/>
        </p:nvSpPr>
        <p:spPr>
          <a:xfrm>
            <a:off x="7118604" y="4229100"/>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11D257"/>
          </a:solidFill>
        </p:spPr>
        <p:txBody>
          <a:bodyPr wrap="square" lIns="0" tIns="0" rIns="0" bIns="0" rtlCol="0"/>
          <a:lstStyle/>
          <a:p>
            <a:endParaRPr/>
          </a:p>
        </p:txBody>
      </p:sp>
      <p:sp>
        <p:nvSpPr>
          <p:cNvPr id="48" name="object 48"/>
          <p:cNvSpPr/>
          <p:nvPr/>
        </p:nvSpPr>
        <p:spPr>
          <a:xfrm>
            <a:off x="7118604" y="4229100"/>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49" name="object 49"/>
          <p:cNvSpPr/>
          <p:nvPr/>
        </p:nvSpPr>
        <p:spPr>
          <a:xfrm>
            <a:off x="7050023" y="4572000"/>
            <a:ext cx="397764" cy="397764"/>
          </a:xfrm>
          <a:prstGeom prst="rect">
            <a:avLst/>
          </a:prstGeom>
          <a:blipFill>
            <a:blip r:embed="rId5" cstate="print"/>
            <a:stretch>
              <a:fillRect/>
            </a:stretch>
          </a:blipFill>
        </p:spPr>
        <p:txBody>
          <a:bodyPr wrap="square" lIns="0" tIns="0" rIns="0" bIns="0" rtlCol="0"/>
          <a:lstStyle/>
          <a:p>
            <a:endParaRPr/>
          </a:p>
        </p:txBody>
      </p:sp>
      <p:sp>
        <p:nvSpPr>
          <p:cNvPr id="50" name="object 50"/>
          <p:cNvSpPr/>
          <p:nvPr/>
        </p:nvSpPr>
        <p:spPr>
          <a:xfrm>
            <a:off x="7118604" y="4613147"/>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FFC000"/>
          </a:solidFill>
        </p:spPr>
        <p:txBody>
          <a:bodyPr wrap="square" lIns="0" tIns="0" rIns="0" bIns="0" rtlCol="0"/>
          <a:lstStyle/>
          <a:p>
            <a:endParaRPr/>
          </a:p>
        </p:txBody>
      </p:sp>
      <p:sp>
        <p:nvSpPr>
          <p:cNvPr id="51" name="object 51"/>
          <p:cNvSpPr/>
          <p:nvPr/>
        </p:nvSpPr>
        <p:spPr>
          <a:xfrm>
            <a:off x="7118604" y="4613147"/>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52" name="object 52"/>
          <p:cNvSpPr/>
          <p:nvPr/>
        </p:nvSpPr>
        <p:spPr>
          <a:xfrm>
            <a:off x="762609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53" name="object 53"/>
          <p:cNvSpPr/>
          <p:nvPr/>
        </p:nvSpPr>
        <p:spPr>
          <a:xfrm>
            <a:off x="7790688"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54" name="object 54"/>
          <p:cNvSpPr/>
          <p:nvPr/>
        </p:nvSpPr>
        <p:spPr>
          <a:xfrm>
            <a:off x="794613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55" name="object 55"/>
          <p:cNvSpPr/>
          <p:nvPr/>
        </p:nvSpPr>
        <p:spPr>
          <a:xfrm>
            <a:off x="7735823" y="359359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56" name="object 56"/>
          <p:cNvSpPr/>
          <p:nvPr/>
        </p:nvSpPr>
        <p:spPr>
          <a:xfrm>
            <a:off x="7722107" y="4622291"/>
            <a:ext cx="265430" cy="256540"/>
          </a:xfrm>
          <a:custGeom>
            <a:avLst/>
            <a:gdLst/>
            <a:ahLst/>
            <a:cxnLst/>
            <a:rect l="l" t="t" r="r" b="b"/>
            <a:pathLst>
              <a:path w="265429" h="256539">
                <a:moveTo>
                  <a:pt x="265175" y="0"/>
                </a:moveTo>
                <a:lnTo>
                  <a:pt x="0" y="0"/>
                </a:lnTo>
                <a:lnTo>
                  <a:pt x="0" y="256031"/>
                </a:lnTo>
                <a:lnTo>
                  <a:pt x="222503" y="256031"/>
                </a:lnTo>
                <a:lnTo>
                  <a:pt x="265175" y="213359"/>
                </a:lnTo>
                <a:lnTo>
                  <a:pt x="265175" y="0"/>
                </a:lnTo>
                <a:close/>
              </a:path>
            </a:pathLst>
          </a:custGeom>
          <a:solidFill>
            <a:srgbClr val="F7ACFF"/>
          </a:solidFill>
        </p:spPr>
        <p:txBody>
          <a:bodyPr wrap="square" lIns="0" tIns="0" rIns="0" bIns="0" rtlCol="0"/>
          <a:lstStyle/>
          <a:p>
            <a:endParaRPr/>
          </a:p>
        </p:txBody>
      </p:sp>
      <p:sp>
        <p:nvSpPr>
          <p:cNvPr id="57" name="object 57"/>
          <p:cNvSpPr/>
          <p:nvPr/>
        </p:nvSpPr>
        <p:spPr>
          <a:xfrm>
            <a:off x="7944611" y="4835651"/>
            <a:ext cx="43180" cy="43180"/>
          </a:xfrm>
          <a:custGeom>
            <a:avLst/>
            <a:gdLst/>
            <a:ahLst/>
            <a:cxnLst/>
            <a:rect l="l" t="t" r="r" b="b"/>
            <a:pathLst>
              <a:path w="43179" h="43179">
                <a:moveTo>
                  <a:pt x="42672" y="0"/>
                </a:moveTo>
                <a:lnTo>
                  <a:pt x="8509" y="8534"/>
                </a:lnTo>
                <a:lnTo>
                  <a:pt x="0" y="42672"/>
                </a:lnTo>
                <a:lnTo>
                  <a:pt x="42672" y="0"/>
                </a:lnTo>
                <a:close/>
              </a:path>
            </a:pathLst>
          </a:custGeom>
          <a:solidFill>
            <a:srgbClr val="C68ACD"/>
          </a:solidFill>
        </p:spPr>
        <p:txBody>
          <a:bodyPr wrap="square" lIns="0" tIns="0" rIns="0" bIns="0" rtlCol="0"/>
          <a:lstStyle/>
          <a:p>
            <a:endParaRPr/>
          </a:p>
        </p:txBody>
      </p:sp>
      <p:sp>
        <p:nvSpPr>
          <p:cNvPr id="58" name="object 58"/>
          <p:cNvSpPr/>
          <p:nvPr/>
        </p:nvSpPr>
        <p:spPr>
          <a:xfrm>
            <a:off x="7722107" y="4622291"/>
            <a:ext cx="265430" cy="256540"/>
          </a:xfrm>
          <a:custGeom>
            <a:avLst/>
            <a:gdLst/>
            <a:ahLst/>
            <a:cxnLst/>
            <a:rect l="l" t="t" r="r" b="b"/>
            <a:pathLst>
              <a:path w="265429" h="256539">
                <a:moveTo>
                  <a:pt x="222503" y="256031"/>
                </a:moveTo>
                <a:lnTo>
                  <a:pt x="231013" y="221894"/>
                </a:lnTo>
                <a:lnTo>
                  <a:pt x="265175" y="213359"/>
                </a:lnTo>
                <a:lnTo>
                  <a:pt x="222503" y="256031"/>
                </a:lnTo>
                <a:lnTo>
                  <a:pt x="0" y="256031"/>
                </a:lnTo>
                <a:lnTo>
                  <a:pt x="0" y="0"/>
                </a:lnTo>
                <a:lnTo>
                  <a:pt x="265175" y="0"/>
                </a:lnTo>
                <a:lnTo>
                  <a:pt x="265175" y="213359"/>
                </a:lnTo>
              </a:path>
            </a:pathLst>
          </a:custGeom>
          <a:ln w="27456">
            <a:solidFill>
              <a:srgbClr val="3B75BC"/>
            </a:solidFill>
          </a:ln>
        </p:spPr>
        <p:txBody>
          <a:bodyPr wrap="square" lIns="0" tIns="0" rIns="0" bIns="0" rtlCol="0"/>
          <a:lstStyle/>
          <a:p>
            <a:endParaRPr/>
          </a:p>
        </p:txBody>
      </p:sp>
      <p:sp>
        <p:nvSpPr>
          <p:cNvPr id="59" name="object 59"/>
          <p:cNvSpPr txBox="1"/>
          <p:nvPr/>
        </p:nvSpPr>
        <p:spPr>
          <a:xfrm>
            <a:off x="5950458" y="3220150"/>
            <a:ext cx="241935" cy="146685"/>
          </a:xfrm>
          <a:prstGeom prst="rect">
            <a:avLst/>
          </a:prstGeom>
        </p:spPr>
        <p:txBody>
          <a:bodyPr vert="horz" wrap="square" lIns="0" tIns="12065" rIns="0" bIns="0" rtlCol="0">
            <a:spAutoFit/>
          </a:bodyPr>
          <a:lstStyle/>
          <a:p>
            <a:pPr marL="12700">
              <a:lnSpc>
                <a:spcPct val="100000"/>
              </a:lnSpc>
              <a:spcBef>
                <a:spcPts val="95"/>
              </a:spcBef>
            </a:pPr>
            <a:r>
              <a:rPr sz="800" b="1" spc="-75" dirty="0">
                <a:latin typeface="Arial"/>
                <a:cs typeface="Arial"/>
              </a:rPr>
              <a:t>K</a:t>
            </a:r>
            <a:r>
              <a:rPr sz="800" b="1" spc="55" dirty="0">
                <a:latin typeface="Arial"/>
                <a:cs typeface="Arial"/>
              </a:rPr>
              <a:t>e</a:t>
            </a:r>
            <a:r>
              <a:rPr sz="800" b="1" spc="-15" dirty="0">
                <a:latin typeface="Arial"/>
                <a:cs typeface="Arial"/>
              </a:rPr>
              <a:t>y</a:t>
            </a:r>
            <a:r>
              <a:rPr sz="800" b="1" spc="-5" dirty="0">
                <a:latin typeface="Arial"/>
                <a:cs typeface="Arial"/>
              </a:rPr>
              <a:t>:</a:t>
            </a:r>
            <a:endParaRPr sz="800">
              <a:latin typeface="Arial"/>
              <a:cs typeface="Arial"/>
            </a:endParaRPr>
          </a:p>
        </p:txBody>
      </p:sp>
      <p:sp>
        <p:nvSpPr>
          <p:cNvPr id="61" name="object 61"/>
          <p:cNvSpPr/>
          <p:nvPr/>
        </p:nvSpPr>
        <p:spPr>
          <a:xfrm>
            <a:off x="3694176" y="2240279"/>
            <a:ext cx="1710055" cy="1609725"/>
          </a:xfrm>
          <a:custGeom>
            <a:avLst/>
            <a:gdLst/>
            <a:ahLst/>
            <a:cxnLst/>
            <a:rect l="l" t="t" r="r" b="b"/>
            <a:pathLst>
              <a:path w="1710054" h="1609725">
                <a:moveTo>
                  <a:pt x="1441958" y="0"/>
                </a:moveTo>
                <a:lnTo>
                  <a:pt x="267970" y="0"/>
                </a:lnTo>
                <a:lnTo>
                  <a:pt x="219812" y="4323"/>
                </a:lnTo>
                <a:lnTo>
                  <a:pt x="174483" y="16786"/>
                </a:lnTo>
                <a:lnTo>
                  <a:pt x="132738" y="36632"/>
                </a:lnTo>
                <a:lnTo>
                  <a:pt x="95337" y="63100"/>
                </a:lnTo>
                <a:lnTo>
                  <a:pt x="63036" y="95432"/>
                </a:lnTo>
                <a:lnTo>
                  <a:pt x="36594" y="132870"/>
                </a:lnTo>
                <a:lnTo>
                  <a:pt x="16769" y="174653"/>
                </a:lnTo>
                <a:lnTo>
                  <a:pt x="4318" y="220024"/>
                </a:lnTo>
                <a:lnTo>
                  <a:pt x="0" y="268224"/>
                </a:lnTo>
                <a:lnTo>
                  <a:pt x="0" y="1341120"/>
                </a:lnTo>
                <a:lnTo>
                  <a:pt x="4318" y="1389319"/>
                </a:lnTo>
                <a:lnTo>
                  <a:pt x="16769" y="1434690"/>
                </a:lnTo>
                <a:lnTo>
                  <a:pt x="36594" y="1476473"/>
                </a:lnTo>
                <a:lnTo>
                  <a:pt x="63036" y="1513911"/>
                </a:lnTo>
                <a:lnTo>
                  <a:pt x="95337" y="1546243"/>
                </a:lnTo>
                <a:lnTo>
                  <a:pt x="132738" y="1572711"/>
                </a:lnTo>
                <a:lnTo>
                  <a:pt x="174483" y="1592557"/>
                </a:lnTo>
                <a:lnTo>
                  <a:pt x="219812" y="1605020"/>
                </a:lnTo>
                <a:lnTo>
                  <a:pt x="267970" y="1609344"/>
                </a:lnTo>
                <a:lnTo>
                  <a:pt x="1441958" y="1609344"/>
                </a:lnTo>
                <a:lnTo>
                  <a:pt x="1490115" y="1605020"/>
                </a:lnTo>
                <a:lnTo>
                  <a:pt x="1535444" y="1592557"/>
                </a:lnTo>
                <a:lnTo>
                  <a:pt x="1577189" y="1572711"/>
                </a:lnTo>
                <a:lnTo>
                  <a:pt x="1614590" y="1546243"/>
                </a:lnTo>
                <a:lnTo>
                  <a:pt x="1646891" y="1513911"/>
                </a:lnTo>
                <a:lnTo>
                  <a:pt x="1673333" y="1476473"/>
                </a:lnTo>
                <a:lnTo>
                  <a:pt x="1693158" y="1434690"/>
                </a:lnTo>
                <a:lnTo>
                  <a:pt x="1705609" y="1389319"/>
                </a:lnTo>
                <a:lnTo>
                  <a:pt x="1709927" y="1341120"/>
                </a:lnTo>
                <a:lnTo>
                  <a:pt x="1709927" y="268224"/>
                </a:lnTo>
                <a:lnTo>
                  <a:pt x="1705609" y="220024"/>
                </a:lnTo>
                <a:lnTo>
                  <a:pt x="1693158" y="174653"/>
                </a:lnTo>
                <a:lnTo>
                  <a:pt x="1673333" y="132870"/>
                </a:lnTo>
                <a:lnTo>
                  <a:pt x="1646891" y="95432"/>
                </a:lnTo>
                <a:lnTo>
                  <a:pt x="1614590" y="63100"/>
                </a:lnTo>
                <a:lnTo>
                  <a:pt x="1577189" y="36632"/>
                </a:lnTo>
                <a:lnTo>
                  <a:pt x="1535444" y="16786"/>
                </a:lnTo>
                <a:lnTo>
                  <a:pt x="1490115" y="4323"/>
                </a:lnTo>
                <a:lnTo>
                  <a:pt x="1441958" y="0"/>
                </a:lnTo>
                <a:close/>
              </a:path>
            </a:pathLst>
          </a:custGeom>
          <a:solidFill>
            <a:srgbClr val="B3C8E4"/>
          </a:solidFill>
        </p:spPr>
        <p:txBody>
          <a:bodyPr wrap="square" lIns="0" tIns="0" rIns="0" bIns="0" rtlCol="0"/>
          <a:lstStyle/>
          <a:p>
            <a:endParaRPr/>
          </a:p>
        </p:txBody>
      </p:sp>
      <p:sp>
        <p:nvSpPr>
          <p:cNvPr id="62" name="object 62"/>
          <p:cNvSpPr/>
          <p:nvPr/>
        </p:nvSpPr>
        <p:spPr>
          <a:xfrm>
            <a:off x="3785615" y="3063239"/>
            <a:ext cx="726948" cy="736091"/>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3794759" y="3099815"/>
            <a:ext cx="699515" cy="745236"/>
          </a:xfrm>
          <a:prstGeom prst="rect">
            <a:avLst/>
          </a:prstGeom>
          <a:blipFill>
            <a:blip r:embed="rId7" cstate="print"/>
            <a:stretch>
              <a:fillRect/>
            </a:stretch>
          </a:blipFill>
        </p:spPr>
        <p:txBody>
          <a:bodyPr wrap="square" lIns="0" tIns="0" rIns="0" bIns="0" rtlCol="0"/>
          <a:lstStyle/>
          <a:p>
            <a:endParaRPr/>
          </a:p>
        </p:txBody>
      </p:sp>
      <p:sp>
        <p:nvSpPr>
          <p:cNvPr id="64" name="object 64"/>
          <p:cNvSpPr/>
          <p:nvPr/>
        </p:nvSpPr>
        <p:spPr>
          <a:xfrm>
            <a:off x="3854196" y="310438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6"/>
                </a:lnTo>
                <a:lnTo>
                  <a:pt x="0" y="504316"/>
                </a:lnTo>
                <a:lnTo>
                  <a:pt x="7780" y="542907"/>
                </a:lnTo>
                <a:lnTo>
                  <a:pt x="29003" y="574436"/>
                </a:lnTo>
                <a:lnTo>
                  <a:pt x="60489" y="595703"/>
                </a:lnTo>
                <a:lnTo>
                  <a:pt x="99059" y="603503"/>
                </a:lnTo>
                <a:lnTo>
                  <a:pt x="495300" y="603503"/>
                </a:lnTo>
                <a:lnTo>
                  <a:pt x="533870" y="595703"/>
                </a:lnTo>
                <a:lnTo>
                  <a:pt x="565356" y="574436"/>
                </a:lnTo>
                <a:lnTo>
                  <a:pt x="586579" y="542907"/>
                </a:lnTo>
                <a:lnTo>
                  <a:pt x="594359" y="504316"/>
                </a:lnTo>
                <a:lnTo>
                  <a:pt x="594359" y="99186"/>
                </a:lnTo>
                <a:lnTo>
                  <a:pt x="586579" y="60596"/>
                </a:lnTo>
                <a:lnTo>
                  <a:pt x="565356" y="29067"/>
                </a:lnTo>
                <a:lnTo>
                  <a:pt x="533870" y="7800"/>
                </a:lnTo>
                <a:lnTo>
                  <a:pt x="495300" y="0"/>
                </a:lnTo>
                <a:close/>
              </a:path>
            </a:pathLst>
          </a:custGeom>
          <a:solidFill>
            <a:srgbClr val="11D257"/>
          </a:solidFill>
        </p:spPr>
        <p:txBody>
          <a:bodyPr wrap="square" lIns="0" tIns="0" rIns="0" bIns="0" rtlCol="0"/>
          <a:lstStyle/>
          <a:p>
            <a:endParaRPr/>
          </a:p>
        </p:txBody>
      </p:sp>
      <p:sp>
        <p:nvSpPr>
          <p:cNvPr id="65" name="object 65"/>
          <p:cNvSpPr/>
          <p:nvPr/>
        </p:nvSpPr>
        <p:spPr>
          <a:xfrm>
            <a:off x="3854196" y="3104387"/>
            <a:ext cx="594360" cy="603885"/>
          </a:xfrm>
          <a:custGeom>
            <a:avLst/>
            <a:gdLst/>
            <a:ahLst/>
            <a:cxnLst/>
            <a:rect l="l" t="t" r="r" b="b"/>
            <a:pathLst>
              <a:path w="594360" h="603885">
                <a:moveTo>
                  <a:pt x="0" y="99186"/>
                </a:moveTo>
                <a:lnTo>
                  <a:pt x="7780" y="60596"/>
                </a:lnTo>
                <a:lnTo>
                  <a:pt x="29003" y="29067"/>
                </a:lnTo>
                <a:lnTo>
                  <a:pt x="60489" y="7800"/>
                </a:lnTo>
                <a:lnTo>
                  <a:pt x="99059" y="0"/>
                </a:lnTo>
                <a:lnTo>
                  <a:pt x="495300" y="0"/>
                </a:lnTo>
                <a:lnTo>
                  <a:pt x="533870" y="7800"/>
                </a:lnTo>
                <a:lnTo>
                  <a:pt x="565356" y="29067"/>
                </a:lnTo>
                <a:lnTo>
                  <a:pt x="586579" y="60596"/>
                </a:lnTo>
                <a:lnTo>
                  <a:pt x="594359" y="99186"/>
                </a:lnTo>
                <a:lnTo>
                  <a:pt x="594359" y="504316"/>
                </a:lnTo>
                <a:lnTo>
                  <a:pt x="586579" y="542907"/>
                </a:lnTo>
                <a:lnTo>
                  <a:pt x="565356" y="574436"/>
                </a:lnTo>
                <a:lnTo>
                  <a:pt x="533870" y="595703"/>
                </a:lnTo>
                <a:lnTo>
                  <a:pt x="495300" y="603503"/>
                </a:lnTo>
                <a:lnTo>
                  <a:pt x="99059" y="603503"/>
                </a:lnTo>
                <a:lnTo>
                  <a:pt x="60489" y="595703"/>
                </a:lnTo>
                <a:lnTo>
                  <a:pt x="29003" y="574436"/>
                </a:lnTo>
                <a:lnTo>
                  <a:pt x="7780" y="542907"/>
                </a:lnTo>
                <a:lnTo>
                  <a:pt x="0" y="504316"/>
                </a:lnTo>
                <a:lnTo>
                  <a:pt x="0" y="99186"/>
                </a:lnTo>
                <a:close/>
              </a:path>
            </a:pathLst>
          </a:custGeom>
          <a:ln w="27456">
            <a:solidFill>
              <a:srgbClr val="3B75BC"/>
            </a:solidFill>
          </a:ln>
        </p:spPr>
        <p:txBody>
          <a:bodyPr wrap="square" lIns="0" tIns="0" rIns="0" bIns="0" rtlCol="0"/>
          <a:lstStyle/>
          <a:p>
            <a:endParaRPr/>
          </a:p>
        </p:txBody>
      </p:sp>
      <p:sp>
        <p:nvSpPr>
          <p:cNvPr id="66" name="object 66"/>
          <p:cNvSpPr txBox="1"/>
          <p:nvPr/>
        </p:nvSpPr>
        <p:spPr>
          <a:xfrm>
            <a:off x="4021709" y="3205937"/>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67" name="object 67"/>
          <p:cNvSpPr/>
          <p:nvPr/>
        </p:nvSpPr>
        <p:spPr>
          <a:xfrm>
            <a:off x="3785615" y="2322575"/>
            <a:ext cx="726948" cy="726948"/>
          </a:xfrm>
          <a:prstGeom prst="rect">
            <a:avLst/>
          </a:prstGeom>
          <a:blipFill>
            <a:blip r:embed="rId8" cstate="print"/>
            <a:stretch>
              <a:fillRect/>
            </a:stretch>
          </a:blipFill>
        </p:spPr>
        <p:txBody>
          <a:bodyPr wrap="square" lIns="0" tIns="0" rIns="0" bIns="0" rtlCol="0"/>
          <a:lstStyle/>
          <a:p>
            <a:endParaRPr/>
          </a:p>
        </p:txBody>
      </p:sp>
      <p:sp>
        <p:nvSpPr>
          <p:cNvPr id="68" name="object 68"/>
          <p:cNvSpPr/>
          <p:nvPr/>
        </p:nvSpPr>
        <p:spPr>
          <a:xfrm>
            <a:off x="3794759" y="2350007"/>
            <a:ext cx="699515" cy="745236"/>
          </a:xfrm>
          <a:prstGeom prst="rect">
            <a:avLst/>
          </a:prstGeom>
          <a:blipFill>
            <a:blip r:embed="rId7" cstate="print"/>
            <a:stretch>
              <a:fillRect/>
            </a:stretch>
          </a:blipFill>
        </p:spPr>
        <p:txBody>
          <a:bodyPr wrap="square" lIns="0" tIns="0" rIns="0" bIns="0" rtlCol="0"/>
          <a:lstStyle/>
          <a:p>
            <a:endParaRPr/>
          </a:p>
        </p:txBody>
      </p:sp>
      <p:sp>
        <p:nvSpPr>
          <p:cNvPr id="69" name="object 69"/>
          <p:cNvSpPr/>
          <p:nvPr/>
        </p:nvSpPr>
        <p:spPr>
          <a:xfrm>
            <a:off x="3854196" y="2363723"/>
            <a:ext cx="594360" cy="594360"/>
          </a:xfrm>
          <a:custGeom>
            <a:avLst/>
            <a:gdLst/>
            <a:ahLst/>
            <a:cxnLst/>
            <a:rect l="l" t="t" r="r" b="b"/>
            <a:pathLst>
              <a:path w="594360" h="594360">
                <a:moveTo>
                  <a:pt x="495426" y="0"/>
                </a:moveTo>
                <a:lnTo>
                  <a:pt x="98932" y="0"/>
                </a:lnTo>
                <a:lnTo>
                  <a:pt x="60436" y="7780"/>
                </a:lnTo>
                <a:lnTo>
                  <a:pt x="28987" y="29003"/>
                </a:lnTo>
                <a:lnTo>
                  <a:pt x="7778" y="60489"/>
                </a:lnTo>
                <a:lnTo>
                  <a:pt x="0" y="99060"/>
                </a:lnTo>
                <a:lnTo>
                  <a:pt x="0" y="495300"/>
                </a:lnTo>
                <a:lnTo>
                  <a:pt x="7778" y="533870"/>
                </a:lnTo>
                <a:lnTo>
                  <a:pt x="28987" y="565356"/>
                </a:lnTo>
                <a:lnTo>
                  <a:pt x="60436" y="586579"/>
                </a:lnTo>
                <a:lnTo>
                  <a:pt x="98932" y="594360"/>
                </a:lnTo>
                <a:lnTo>
                  <a:pt x="495426" y="594360"/>
                </a:lnTo>
                <a:lnTo>
                  <a:pt x="533923" y="586579"/>
                </a:lnTo>
                <a:lnTo>
                  <a:pt x="565372" y="565356"/>
                </a:lnTo>
                <a:lnTo>
                  <a:pt x="586581" y="533870"/>
                </a:lnTo>
                <a:lnTo>
                  <a:pt x="594359" y="495300"/>
                </a:lnTo>
                <a:lnTo>
                  <a:pt x="594359" y="99060"/>
                </a:lnTo>
                <a:lnTo>
                  <a:pt x="586581" y="60489"/>
                </a:lnTo>
                <a:lnTo>
                  <a:pt x="565372" y="29003"/>
                </a:lnTo>
                <a:lnTo>
                  <a:pt x="533923" y="7780"/>
                </a:lnTo>
                <a:lnTo>
                  <a:pt x="495426" y="0"/>
                </a:lnTo>
                <a:close/>
              </a:path>
            </a:pathLst>
          </a:custGeom>
          <a:solidFill>
            <a:srgbClr val="11D257"/>
          </a:solidFill>
        </p:spPr>
        <p:txBody>
          <a:bodyPr wrap="square" lIns="0" tIns="0" rIns="0" bIns="0" rtlCol="0"/>
          <a:lstStyle/>
          <a:p>
            <a:endParaRPr/>
          </a:p>
        </p:txBody>
      </p:sp>
      <p:sp>
        <p:nvSpPr>
          <p:cNvPr id="70" name="object 70"/>
          <p:cNvSpPr/>
          <p:nvPr/>
        </p:nvSpPr>
        <p:spPr>
          <a:xfrm>
            <a:off x="3854196" y="2363723"/>
            <a:ext cx="594360" cy="594360"/>
          </a:xfrm>
          <a:custGeom>
            <a:avLst/>
            <a:gdLst/>
            <a:ahLst/>
            <a:cxnLst/>
            <a:rect l="l" t="t" r="r" b="b"/>
            <a:pathLst>
              <a:path w="594360" h="594360">
                <a:moveTo>
                  <a:pt x="0" y="99060"/>
                </a:moveTo>
                <a:lnTo>
                  <a:pt x="7778" y="60489"/>
                </a:lnTo>
                <a:lnTo>
                  <a:pt x="28987" y="29003"/>
                </a:lnTo>
                <a:lnTo>
                  <a:pt x="60436" y="7780"/>
                </a:lnTo>
                <a:lnTo>
                  <a:pt x="98932" y="0"/>
                </a:lnTo>
                <a:lnTo>
                  <a:pt x="495426" y="0"/>
                </a:lnTo>
                <a:lnTo>
                  <a:pt x="533923" y="7780"/>
                </a:lnTo>
                <a:lnTo>
                  <a:pt x="565372" y="29003"/>
                </a:lnTo>
                <a:lnTo>
                  <a:pt x="586581" y="60489"/>
                </a:lnTo>
                <a:lnTo>
                  <a:pt x="594359" y="99060"/>
                </a:lnTo>
                <a:lnTo>
                  <a:pt x="594359" y="495300"/>
                </a:lnTo>
                <a:lnTo>
                  <a:pt x="586581" y="533870"/>
                </a:lnTo>
                <a:lnTo>
                  <a:pt x="565372" y="565356"/>
                </a:lnTo>
                <a:lnTo>
                  <a:pt x="533923" y="586579"/>
                </a:lnTo>
                <a:lnTo>
                  <a:pt x="495426" y="594360"/>
                </a:lnTo>
                <a:lnTo>
                  <a:pt x="98932"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71" name="object 71"/>
          <p:cNvSpPr txBox="1"/>
          <p:nvPr/>
        </p:nvSpPr>
        <p:spPr>
          <a:xfrm>
            <a:off x="4021709" y="2457449"/>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72" name="object 72"/>
          <p:cNvSpPr/>
          <p:nvPr/>
        </p:nvSpPr>
        <p:spPr>
          <a:xfrm>
            <a:off x="4590288" y="2322575"/>
            <a:ext cx="736091" cy="726948"/>
          </a:xfrm>
          <a:prstGeom prst="rect">
            <a:avLst/>
          </a:prstGeom>
          <a:blipFill>
            <a:blip r:embed="rId9" cstate="print"/>
            <a:stretch>
              <a:fillRect/>
            </a:stretch>
          </a:blipFill>
        </p:spPr>
        <p:txBody>
          <a:bodyPr wrap="square" lIns="0" tIns="0" rIns="0" bIns="0" rtlCol="0"/>
          <a:lstStyle/>
          <a:p>
            <a:endParaRPr/>
          </a:p>
        </p:txBody>
      </p:sp>
      <p:sp>
        <p:nvSpPr>
          <p:cNvPr id="73" name="object 73"/>
          <p:cNvSpPr/>
          <p:nvPr/>
        </p:nvSpPr>
        <p:spPr>
          <a:xfrm>
            <a:off x="4608576" y="2350007"/>
            <a:ext cx="699515" cy="754380"/>
          </a:xfrm>
          <a:prstGeom prst="rect">
            <a:avLst/>
          </a:prstGeom>
          <a:blipFill>
            <a:blip r:embed="rId10" cstate="print"/>
            <a:stretch>
              <a:fillRect/>
            </a:stretch>
          </a:blipFill>
        </p:spPr>
        <p:txBody>
          <a:bodyPr wrap="square" lIns="0" tIns="0" rIns="0" bIns="0" rtlCol="0"/>
          <a:lstStyle/>
          <a:p>
            <a:endParaRPr/>
          </a:p>
        </p:txBody>
      </p:sp>
      <p:sp>
        <p:nvSpPr>
          <p:cNvPr id="74" name="object 74"/>
          <p:cNvSpPr/>
          <p:nvPr/>
        </p:nvSpPr>
        <p:spPr>
          <a:xfrm>
            <a:off x="4658867" y="2363723"/>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4" y="495300"/>
                </a:lnTo>
                <a:lnTo>
                  <a:pt x="603504" y="99060"/>
                </a:lnTo>
                <a:lnTo>
                  <a:pt x="595725" y="60489"/>
                </a:lnTo>
                <a:lnTo>
                  <a:pt x="574516" y="29003"/>
                </a:lnTo>
                <a:lnTo>
                  <a:pt x="543067" y="7780"/>
                </a:lnTo>
                <a:lnTo>
                  <a:pt x="504571" y="0"/>
                </a:lnTo>
                <a:close/>
              </a:path>
            </a:pathLst>
          </a:custGeom>
          <a:solidFill>
            <a:srgbClr val="11D257"/>
          </a:solidFill>
        </p:spPr>
        <p:txBody>
          <a:bodyPr wrap="square" lIns="0" tIns="0" rIns="0" bIns="0" rtlCol="0"/>
          <a:lstStyle/>
          <a:p>
            <a:endParaRPr/>
          </a:p>
        </p:txBody>
      </p:sp>
      <p:sp>
        <p:nvSpPr>
          <p:cNvPr id="75" name="object 75"/>
          <p:cNvSpPr/>
          <p:nvPr/>
        </p:nvSpPr>
        <p:spPr>
          <a:xfrm>
            <a:off x="4658867" y="2363723"/>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4" y="99060"/>
                </a:lnTo>
                <a:lnTo>
                  <a:pt x="603504"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76" name="object 76"/>
          <p:cNvSpPr txBox="1"/>
          <p:nvPr/>
        </p:nvSpPr>
        <p:spPr>
          <a:xfrm>
            <a:off x="4835525" y="2460243"/>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77" name="object 77"/>
          <p:cNvSpPr/>
          <p:nvPr/>
        </p:nvSpPr>
        <p:spPr>
          <a:xfrm>
            <a:off x="4443984" y="2651759"/>
            <a:ext cx="215265" cy="3175"/>
          </a:xfrm>
          <a:custGeom>
            <a:avLst/>
            <a:gdLst/>
            <a:ahLst/>
            <a:cxnLst/>
            <a:rect l="l" t="t" r="r" b="b"/>
            <a:pathLst>
              <a:path w="215264" h="3175">
                <a:moveTo>
                  <a:pt x="0" y="0"/>
                </a:moveTo>
                <a:lnTo>
                  <a:pt x="214756" y="2793"/>
                </a:lnTo>
              </a:path>
            </a:pathLst>
          </a:custGeom>
          <a:ln w="18304">
            <a:solidFill>
              <a:srgbClr val="4178BD"/>
            </a:solidFill>
          </a:ln>
        </p:spPr>
        <p:txBody>
          <a:bodyPr wrap="square" lIns="0" tIns="0" rIns="0" bIns="0" rtlCol="0"/>
          <a:lstStyle/>
          <a:p>
            <a:endParaRPr/>
          </a:p>
        </p:txBody>
      </p:sp>
      <p:sp>
        <p:nvSpPr>
          <p:cNvPr id="78" name="object 78"/>
          <p:cNvSpPr/>
          <p:nvPr/>
        </p:nvSpPr>
        <p:spPr>
          <a:xfrm>
            <a:off x="4443984" y="3401567"/>
            <a:ext cx="209550" cy="3810"/>
          </a:xfrm>
          <a:custGeom>
            <a:avLst/>
            <a:gdLst/>
            <a:ahLst/>
            <a:cxnLst/>
            <a:rect l="l" t="t" r="r" b="b"/>
            <a:pathLst>
              <a:path w="209550" h="3810">
                <a:moveTo>
                  <a:pt x="0" y="0"/>
                </a:moveTo>
                <a:lnTo>
                  <a:pt x="209423" y="3809"/>
                </a:lnTo>
              </a:path>
            </a:pathLst>
          </a:custGeom>
          <a:ln w="18304">
            <a:solidFill>
              <a:srgbClr val="4178BD"/>
            </a:solidFill>
          </a:ln>
        </p:spPr>
        <p:txBody>
          <a:bodyPr wrap="square" lIns="0" tIns="0" rIns="0" bIns="0" rtlCol="0"/>
          <a:lstStyle/>
          <a:p>
            <a:endParaRPr/>
          </a:p>
        </p:txBody>
      </p:sp>
      <p:sp>
        <p:nvSpPr>
          <p:cNvPr id="79" name="object 79"/>
          <p:cNvSpPr/>
          <p:nvPr/>
        </p:nvSpPr>
        <p:spPr>
          <a:xfrm>
            <a:off x="4142232" y="2953511"/>
            <a:ext cx="0" cy="148590"/>
          </a:xfrm>
          <a:custGeom>
            <a:avLst/>
            <a:gdLst/>
            <a:ahLst/>
            <a:cxnLst/>
            <a:rect l="l" t="t" r="r" b="b"/>
            <a:pathLst>
              <a:path h="148589">
                <a:moveTo>
                  <a:pt x="0" y="0"/>
                </a:moveTo>
                <a:lnTo>
                  <a:pt x="0" y="148209"/>
                </a:lnTo>
              </a:path>
            </a:pathLst>
          </a:custGeom>
          <a:ln w="18304">
            <a:solidFill>
              <a:srgbClr val="4178BD"/>
            </a:solidFill>
          </a:ln>
        </p:spPr>
        <p:txBody>
          <a:bodyPr wrap="square" lIns="0" tIns="0" rIns="0" bIns="0" rtlCol="0"/>
          <a:lstStyle/>
          <a:p>
            <a:endParaRPr/>
          </a:p>
        </p:txBody>
      </p:sp>
      <p:sp>
        <p:nvSpPr>
          <p:cNvPr id="80" name="object 80"/>
          <p:cNvSpPr/>
          <p:nvPr/>
        </p:nvSpPr>
        <p:spPr>
          <a:xfrm>
            <a:off x="4956047" y="2953511"/>
            <a:ext cx="5715" cy="149860"/>
          </a:xfrm>
          <a:custGeom>
            <a:avLst/>
            <a:gdLst/>
            <a:ahLst/>
            <a:cxnLst/>
            <a:rect l="l" t="t" r="r" b="b"/>
            <a:pathLst>
              <a:path w="5714" h="149860">
                <a:moveTo>
                  <a:pt x="5334" y="0"/>
                </a:moveTo>
                <a:lnTo>
                  <a:pt x="0" y="149352"/>
                </a:lnTo>
              </a:path>
            </a:pathLst>
          </a:custGeom>
          <a:ln w="18304">
            <a:solidFill>
              <a:srgbClr val="4178BD"/>
            </a:solidFill>
          </a:ln>
        </p:spPr>
        <p:txBody>
          <a:bodyPr wrap="square" lIns="0" tIns="0" rIns="0" bIns="0" rtlCol="0"/>
          <a:lstStyle/>
          <a:p>
            <a:endParaRPr/>
          </a:p>
        </p:txBody>
      </p:sp>
      <p:sp>
        <p:nvSpPr>
          <p:cNvPr id="81" name="object 81"/>
          <p:cNvSpPr/>
          <p:nvPr/>
        </p:nvSpPr>
        <p:spPr>
          <a:xfrm>
            <a:off x="4416552" y="2926079"/>
            <a:ext cx="288290" cy="215265"/>
          </a:xfrm>
          <a:custGeom>
            <a:avLst/>
            <a:gdLst/>
            <a:ahLst/>
            <a:cxnLst/>
            <a:rect l="l" t="t" r="r" b="b"/>
            <a:pathLst>
              <a:path w="288289" h="215264">
                <a:moveTo>
                  <a:pt x="0" y="0"/>
                </a:moveTo>
                <a:lnTo>
                  <a:pt x="288036" y="215011"/>
                </a:lnTo>
              </a:path>
            </a:pathLst>
          </a:custGeom>
          <a:ln w="18304">
            <a:solidFill>
              <a:srgbClr val="4178BD"/>
            </a:solidFill>
          </a:ln>
        </p:spPr>
        <p:txBody>
          <a:bodyPr wrap="square" lIns="0" tIns="0" rIns="0" bIns="0" rtlCol="0"/>
          <a:lstStyle/>
          <a:p>
            <a:endParaRPr/>
          </a:p>
        </p:txBody>
      </p:sp>
      <p:sp>
        <p:nvSpPr>
          <p:cNvPr id="82" name="object 82"/>
          <p:cNvSpPr/>
          <p:nvPr/>
        </p:nvSpPr>
        <p:spPr>
          <a:xfrm>
            <a:off x="4416552" y="2926079"/>
            <a:ext cx="281305" cy="220979"/>
          </a:xfrm>
          <a:custGeom>
            <a:avLst/>
            <a:gdLst/>
            <a:ahLst/>
            <a:cxnLst/>
            <a:rect l="l" t="t" r="r" b="b"/>
            <a:pathLst>
              <a:path w="281304" h="220980">
                <a:moveTo>
                  <a:pt x="0" y="220980"/>
                </a:moveTo>
                <a:lnTo>
                  <a:pt x="281305" y="0"/>
                </a:lnTo>
              </a:path>
            </a:pathLst>
          </a:custGeom>
          <a:ln w="18304">
            <a:solidFill>
              <a:srgbClr val="4178BD"/>
            </a:solidFill>
          </a:ln>
        </p:spPr>
        <p:txBody>
          <a:bodyPr wrap="square" lIns="0" tIns="0" rIns="0" bIns="0" rtlCol="0"/>
          <a:lstStyle/>
          <a:p>
            <a:endParaRPr/>
          </a:p>
        </p:txBody>
      </p:sp>
      <p:sp>
        <p:nvSpPr>
          <p:cNvPr id="83" name="object 83"/>
          <p:cNvSpPr/>
          <p:nvPr/>
        </p:nvSpPr>
        <p:spPr>
          <a:xfrm>
            <a:off x="4590288" y="3072383"/>
            <a:ext cx="726948" cy="726947"/>
          </a:xfrm>
          <a:prstGeom prst="rect">
            <a:avLst/>
          </a:prstGeom>
          <a:blipFill>
            <a:blip r:embed="rId8" cstate="print"/>
            <a:stretch>
              <a:fillRect/>
            </a:stretch>
          </a:blipFill>
        </p:spPr>
        <p:txBody>
          <a:bodyPr wrap="square" lIns="0" tIns="0" rIns="0" bIns="0" rtlCol="0"/>
          <a:lstStyle/>
          <a:p>
            <a:endParaRPr/>
          </a:p>
        </p:txBody>
      </p:sp>
      <p:sp>
        <p:nvSpPr>
          <p:cNvPr id="84" name="object 84"/>
          <p:cNvSpPr/>
          <p:nvPr/>
        </p:nvSpPr>
        <p:spPr>
          <a:xfrm>
            <a:off x="4599432" y="3099815"/>
            <a:ext cx="699515" cy="745236"/>
          </a:xfrm>
          <a:prstGeom prst="rect">
            <a:avLst/>
          </a:prstGeom>
          <a:blipFill>
            <a:blip r:embed="rId7" cstate="print"/>
            <a:stretch>
              <a:fillRect/>
            </a:stretch>
          </a:blipFill>
        </p:spPr>
        <p:txBody>
          <a:bodyPr wrap="square" lIns="0" tIns="0" rIns="0" bIns="0" rtlCol="0"/>
          <a:lstStyle/>
          <a:p>
            <a:endParaRPr/>
          </a:p>
        </p:txBody>
      </p:sp>
      <p:sp>
        <p:nvSpPr>
          <p:cNvPr id="85" name="object 85"/>
          <p:cNvSpPr/>
          <p:nvPr/>
        </p:nvSpPr>
        <p:spPr>
          <a:xfrm>
            <a:off x="4658867" y="3113531"/>
            <a:ext cx="594360" cy="594360"/>
          </a:xfrm>
          <a:custGeom>
            <a:avLst/>
            <a:gdLst/>
            <a:ahLst/>
            <a:cxnLst/>
            <a:rect l="l" t="t" r="r" b="b"/>
            <a:pathLst>
              <a:path w="594360" h="594360">
                <a:moveTo>
                  <a:pt x="495427" y="0"/>
                </a:moveTo>
                <a:lnTo>
                  <a:pt x="98933" y="0"/>
                </a:lnTo>
                <a:lnTo>
                  <a:pt x="60436" y="7780"/>
                </a:lnTo>
                <a:lnTo>
                  <a:pt x="28987" y="29003"/>
                </a:lnTo>
                <a:lnTo>
                  <a:pt x="7778" y="60489"/>
                </a:lnTo>
                <a:lnTo>
                  <a:pt x="0" y="99059"/>
                </a:lnTo>
                <a:lnTo>
                  <a:pt x="0" y="495299"/>
                </a:lnTo>
                <a:lnTo>
                  <a:pt x="7778" y="533870"/>
                </a:lnTo>
                <a:lnTo>
                  <a:pt x="28987" y="565356"/>
                </a:lnTo>
                <a:lnTo>
                  <a:pt x="60436" y="586579"/>
                </a:lnTo>
                <a:lnTo>
                  <a:pt x="98933" y="594359"/>
                </a:lnTo>
                <a:lnTo>
                  <a:pt x="495427" y="594359"/>
                </a:lnTo>
                <a:lnTo>
                  <a:pt x="533923" y="586579"/>
                </a:lnTo>
                <a:lnTo>
                  <a:pt x="565372" y="565356"/>
                </a:lnTo>
                <a:lnTo>
                  <a:pt x="586581" y="533870"/>
                </a:lnTo>
                <a:lnTo>
                  <a:pt x="594360" y="495299"/>
                </a:lnTo>
                <a:lnTo>
                  <a:pt x="594360" y="99059"/>
                </a:lnTo>
                <a:lnTo>
                  <a:pt x="586581" y="60489"/>
                </a:lnTo>
                <a:lnTo>
                  <a:pt x="565372" y="29003"/>
                </a:lnTo>
                <a:lnTo>
                  <a:pt x="533923" y="7780"/>
                </a:lnTo>
                <a:lnTo>
                  <a:pt x="495427" y="0"/>
                </a:lnTo>
                <a:close/>
              </a:path>
            </a:pathLst>
          </a:custGeom>
          <a:solidFill>
            <a:srgbClr val="11D257"/>
          </a:solidFill>
        </p:spPr>
        <p:txBody>
          <a:bodyPr wrap="square" lIns="0" tIns="0" rIns="0" bIns="0" rtlCol="0"/>
          <a:lstStyle/>
          <a:p>
            <a:endParaRPr/>
          </a:p>
        </p:txBody>
      </p:sp>
      <p:sp>
        <p:nvSpPr>
          <p:cNvPr id="86" name="object 86"/>
          <p:cNvSpPr/>
          <p:nvPr/>
        </p:nvSpPr>
        <p:spPr>
          <a:xfrm>
            <a:off x="4658867" y="3113531"/>
            <a:ext cx="594360" cy="594360"/>
          </a:xfrm>
          <a:custGeom>
            <a:avLst/>
            <a:gdLst/>
            <a:ahLst/>
            <a:cxnLst/>
            <a:rect l="l" t="t" r="r" b="b"/>
            <a:pathLst>
              <a:path w="594360" h="594360">
                <a:moveTo>
                  <a:pt x="0" y="99059"/>
                </a:moveTo>
                <a:lnTo>
                  <a:pt x="7778" y="60489"/>
                </a:lnTo>
                <a:lnTo>
                  <a:pt x="28987" y="29003"/>
                </a:lnTo>
                <a:lnTo>
                  <a:pt x="60436" y="7780"/>
                </a:lnTo>
                <a:lnTo>
                  <a:pt x="98933" y="0"/>
                </a:lnTo>
                <a:lnTo>
                  <a:pt x="495427" y="0"/>
                </a:lnTo>
                <a:lnTo>
                  <a:pt x="533923" y="7780"/>
                </a:lnTo>
                <a:lnTo>
                  <a:pt x="565372" y="29003"/>
                </a:lnTo>
                <a:lnTo>
                  <a:pt x="586581" y="60489"/>
                </a:lnTo>
                <a:lnTo>
                  <a:pt x="594360" y="99059"/>
                </a:lnTo>
                <a:lnTo>
                  <a:pt x="594360" y="495299"/>
                </a:lnTo>
                <a:lnTo>
                  <a:pt x="586581" y="533870"/>
                </a:lnTo>
                <a:lnTo>
                  <a:pt x="565372" y="565356"/>
                </a:lnTo>
                <a:lnTo>
                  <a:pt x="533923" y="586579"/>
                </a:lnTo>
                <a:lnTo>
                  <a:pt x="495427" y="594359"/>
                </a:lnTo>
                <a:lnTo>
                  <a:pt x="98933" y="594359"/>
                </a:lnTo>
                <a:lnTo>
                  <a:pt x="60436" y="586579"/>
                </a:lnTo>
                <a:lnTo>
                  <a:pt x="28987" y="565356"/>
                </a:lnTo>
                <a:lnTo>
                  <a:pt x="7778" y="533870"/>
                </a:lnTo>
                <a:lnTo>
                  <a:pt x="0" y="495299"/>
                </a:lnTo>
                <a:lnTo>
                  <a:pt x="0" y="99059"/>
                </a:lnTo>
                <a:close/>
              </a:path>
            </a:pathLst>
          </a:custGeom>
          <a:ln w="27456">
            <a:solidFill>
              <a:srgbClr val="3B75BC"/>
            </a:solidFill>
          </a:ln>
        </p:spPr>
        <p:txBody>
          <a:bodyPr wrap="square" lIns="0" tIns="0" rIns="0" bIns="0" rtlCol="0"/>
          <a:lstStyle/>
          <a:p>
            <a:endParaRPr/>
          </a:p>
        </p:txBody>
      </p:sp>
      <p:sp>
        <p:nvSpPr>
          <p:cNvPr id="87" name="object 87"/>
          <p:cNvSpPr txBox="1"/>
          <p:nvPr/>
        </p:nvSpPr>
        <p:spPr>
          <a:xfrm>
            <a:off x="4830190" y="3209746"/>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88" name="object 88"/>
          <p:cNvSpPr/>
          <p:nvPr/>
        </p:nvSpPr>
        <p:spPr>
          <a:xfrm>
            <a:off x="3150107" y="3195827"/>
            <a:ext cx="347980" cy="347980"/>
          </a:xfrm>
          <a:custGeom>
            <a:avLst/>
            <a:gdLst/>
            <a:ahLst/>
            <a:cxnLst/>
            <a:rect l="l" t="t" r="r" b="b"/>
            <a:pathLst>
              <a:path w="347979" h="347979">
                <a:moveTo>
                  <a:pt x="347471" y="0"/>
                </a:moveTo>
                <a:lnTo>
                  <a:pt x="0" y="0"/>
                </a:lnTo>
                <a:lnTo>
                  <a:pt x="0" y="347472"/>
                </a:lnTo>
                <a:lnTo>
                  <a:pt x="289559" y="347472"/>
                </a:lnTo>
                <a:lnTo>
                  <a:pt x="347471" y="289560"/>
                </a:lnTo>
                <a:lnTo>
                  <a:pt x="347471" y="0"/>
                </a:lnTo>
                <a:close/>
              </a:path>
            </a:pathLst>
          </a:custGeom>
          <a:solidFill>
            <a:srgbClr val="F7ACFF"/>
          </a:solidFill>
        </p:spPr>
        <p:txBody>
          <a:bodyPr wrap="square" lIns="0" tIns="0" rIns="0" bIns="0" rtlCol="0"/>
          <a:lstStyle/>
          <a:p>
            <a:endParaRPr/>
          </a:p>
        </p:txBody>
      </p:sp>
      <p:sp>
        <p:nvSpPr>
          <p:cNvPr id="89" name="object 89"/>
          <p:cNvSpPr/>
          <p:nvPr/>
        </p:nvSpPr>
        <p:spPr>
          <a:xfrm>
            <a:off x="3439667" y="3485387"/>
            <a:ext cx="58419" cy="58419"/>
          </a:xfrm>
          <a:custGeom>
            <a:avLst/>
            <a:gdLst/>
            <a:ahLst/>
            <a:cxnLst/>
            <a:rect l="l" t="t" r="r" b="b"/>
            <a:pathLst>
              <a:path w="58420" h="58420">
                <a:moveTo>
                  <a:pt x="57912" y="0"/>
                </a:moveTo>
                <a:lnTo>
                  <a:pt x="11684" y="11556"/>
                </a:lnTo>
                <a:lnTo>
                  <a:pt x="0" y="57911"/>
                </a:lnTo>
                <a:lnTo>
                  <a:pt x="57912" y="0"/>
                </a:lnTo>
                <a:close/>
              </a:path>
            </a:pathLst>
          </a:custGeom>
          <a:solidFill>
            <a:srgbClr val="C68ACD"/>
          </a:solidFill>
        </p:spPr>
        <p:txBody>
          <a:bodyPr wrap="square" lIns="0" tIns="0" rIns="0" bIns="0" rtlCol="0"/>
          <a:lstStyle/>
          <a:p>
            <a:endParaRPr/>
          </a:p>
        </p:txBody>
      </p:sp>
      <p:sp>
        <p:nvSpPr>
          <p:cNvPr id="90" name="object 90"/>
          <p:cNvSpPr/>
          <p:nvPr/>
        </p:nvSpPr>
        <p:spPr>
          <a:xfrm>
            <a:off x="3150107" y="3195827"/>
            <a:ext cx="347980" cy="347980"/>
          </a:xfrm>
          <a:custGeom>
            <a:avLst/>
            <a:gdLst/>
            <a:ahLst/>
            <a:cxnLst/>
            <a:rect l="l" t="t" r="r" b="b"/>
            <a:pathLst>
              <a:path w="347979" h="347979">
                <a:moveTo>
                  <a:pt x="289559" y="347472"/>
                </a:moveTo>
                <a:lnTo>
                  <a:pt x="301244" y="301117"/>
                </a:lnTo>
                <a:lnTo>
                  <a:pt x="347471" y="289560"/>
                </a:lnTo>
                <a:lnTo>
                  <a:pt x="289559" y="347472"/>
                </a:lnTo>
                <a:lnTo>
                  <a:pt x="0" y="347472"/>
                </a:lnTo>
                <a:lnTo>
                  <a:pt x="0" y="0"/>
                </a:lnTo>
                <a:lnTo>
                  <a:pt x="347471" y="0"/>
                </a:lnTo>
                <a:lnTo>
                  <a:pt x="347471" y="289560"/>
                </a:lnTo>
              </a:path>
            </a:pathLst>
          </a:custGeom>
          <a:ln w="27456">
            <a:solidFill>
              <a:srgbClr val="3B75BC"/>
            </a:solidFill>
          </a:ln>
        </p:spPr>
        <p:txBody>
          <a:bodyPr wrap="square" lIns="0" tIns="0" rIns="0" bIns="0" rtlCol="0"/>
          <a:lstStyle/>
          <a:p>
            <a:endParaRPr/>
          </a:p>
        </p:txBody>
      </p:sp>
      <p:sp>
        <p:nvSpPr>
          <p:cNvPr id="91" name="object 91"/>
          <p:cNvSpPr txBox="1"/>
          <p:nvPr/>
        </p:nvSpPr>
        <p:spPr>
          <a:xfrm>
            <a:off x="3254502" y="3231514"/>
            <a:ext cx="129539" cy="212725"/>
          </a:xfrm>
          <a:prstGeom prst="rect">
            <a:avLst/>
          </a:prstGeom>
        </p:spPr>
        <p:txBody>
          <a:bodyPr vert="horz" wrap="square" lIns="0" tIns="15875" rIns="0" bIns="0" rtlCol="0">
            <a:spAutoFit/>
          </a:bodyPr>
          <a:lstStyle/>
          <a:p>
            <a:pPr marL="12700">
              <a:lnSpc>
                <a:spcPct val="100000"/>
              </a:lnSpc>
              <a:spcBef>
                <a:spcPts val="125"/>
              </a:spcBef>
            </a:pPr>
            <a:r>
              <a:rPr sz="1200" b="1" spc="15" dirty="0">
                <a:latin typeface="Arial"/>
                <a:cs typeface="Arial"/>
              </a:rPr>
              <a:t>P</a:t>
            </a:r>
            <a:endParaRPr sz="1200">
              <a:latin typeface="Arial"/>
              <a:cs typeface="Arial"/>
            </a:endParaRPr>
          </a:p>
        </p:txBody>
      </p:sp>
      <p:sp>
        <p:nvSpPr>
          <p:cNvPr id="92" name="object 92"/>
          <p:cNvSpPr/>
          <p:nvPr/>
        </p:nvSpPr>
        <p:spPr>
          <a:xfrm>
            <a:off x="7644383" y="3822191"/>
            <a:ext cx="397764" cy="406908"/>
          </a:xfrm>
          <a:prstGeom prst="rect">
            <a:avLst/>
          </a:prstGeom>
          <a:blipFill>
            <a:blip r:embed="rId11" cstate="print"/>
            <a:stretch>
              <a:fillRect/>
            </a:stretch>
          </a:blipFill>
        </p:spPr>
        <p:txBody>
          <a:bodyPr wrap="square" lIns="0" tIns="0" rIns="0" bIns="0" rtlCol="0"/>
          <a:lstStyle/>
          <a:p>
            <a:endParaRPr/>
          </a:p>
        </p:txBody>
      </p:sp>
      <p:sp>
        <p:nvSpPr>
          <p:cNvPr id="93" name="object 93"/>
          <p:cNvSpPr/>
          <p:nvPr/>
        </p:nvSpPr>
        <p:spPr>
          <a:xfrm>
            <a:off x="7712964" y="3863339"/>
            <a:ext cx="265430" cy="274320"/>
          </a:xfrm>
          <a:custGeom>
            <a:avLst/>
            <a:gdLst/>
            <a:ahLst/>
            <a:cxnLst/>
            <a:rect l="l" t="t" r="r" b="b"/>
            <a:pathLst>
              <a:path w="265429" h="274320">
                <a:moveTo>
                  <a:pt x="0" y="44234"/>
                </a:moveTo>
                <a:lnTo>
                  <a:pt x="3476" y="27014"/>
                </a:lnTo>
                <a:lnTo>
                  <a:pt x="12953" y="12953"/>
                </a:lnTo>
                <a:lnTo>
                  <a:pt x="27003" y="3475"/>
                </a:lnTo>
                <a:lnTo>
                  <a:pt x="44195" y="0"/>
                </a:lnTo>
                <a:lnTo>
                  <a:pt x="220979" y="0"/>
                </a:lnTo>
                <a:lnTo>
                  <a:pt x="238172" y="3475"/>
                </a:lnTo>
                <a:lnTo>
                  <a:pt x="252222" y="12953"/>
                </a:lnTo>
                <a:lnTo>
                  <a:pt x="261699" y="27014"/>
                </a:lnTo>
                <a:lnTo>
                  <a:pt x="265175" y="44234"/>
                </a:lnTo>
                <a:lnTo>
                  <a:pt x="265175" y="230085"/>
                </a:lnTo>
                <a:lnTo>
                  <a:pt x="261699" y="247300"/>
                </a:lnTo>
                <a:lnTo>
                  <a:pt x="252221" y="261361"/>
                </a:lnTo>
                <a:lnTo>
                  <a:pt x="238172" y="270842"/>
                </a:lnTo>
                <a:lnTo>
                  <a:pt x="220979" y="274319"/>
                </a:lnTo>
                <a:lnTo>
                  <a:pt x="44195"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94" name="object 94"/>
          <p:cNvSpPr/>
          <p:nvPr/>
        </p:nvSpPr>
        <p:spPr>
          <a:xfrm>
            <a:off x="5957315" y="1293875"/>
            <a:ext cx="2935605" cy="731520"/>
          </a:xfrm>
          <a:custGeom>
            <a:avLst/>
            <a:gdLst/>
            <a:ahLst/>
            <a:cxnLst/>
            <a:rect l="l" t="t" r="r" b="b"/>
            <a:pathLst>
              <a:path w="2935604" h="731519">
                <a:moveTo>
                  <a:pt x="2935224" y="0"/>
                </a:moveTo>
                <a:lnTo>
                  <a:pt x="0" y="0"/>
                </a:lnTo>
                <a:lnTo>
                  <a:pt x="0" y="731520"/>
                </a:lnTo>
                <a:lnTo>
                  <a:pt x="2813431" y="731520"/>
                </a:lnTo>
                <a:lnTo>
                  <a:pt x="2935224" y="609600"/>
                </a:lnTo>
                <a:lnTo>
                  <a:pt x="2935224" y="0"/>
                </a:lnTo>
                <a:close/>
              </a:path>
            </a:pathLst>
          </a:custGeom>
          <a:solidFill>
            <a:srgbClr val="F7ACFF"/>
          </a:solidFill>
        </p:spPr>
        <p:txBody>
          <a:bodyPr wrap="square" lIns="0" tIns="0" rIns="0" bIns="0" rtlCol="0"/>
          <a:lstStyle/>
          <a:p>
            <a:endParaRPr/>
          </a:p>
        </p:txBody>
      </p:sp>
      <p:sp>
        <p:nvSpPr>
          <p:cNvPr id="95" name="object 95"/>
          <p:cNvSpPr/>
          <p:nvPr/>
        </p:nvSpPr>
        <p:spPr>
          <a:xfrm>
            <a:off x="8770746" y="1903475"/>
            <a:ext cx="121920" cy="121920"/>
          </a:xfrm>
          <a:custGeom>
            <a:avLst/>
            <a:gdLst/>
            <a:ahLst/>
            <a:cxnLst/>
            <a:rect l="l" t="t" r="r" b="b"/>
            <a:pathLst>
              <a:path w="121920" h="121919">
                <a:moveTo>
                  <a:pt x="121793" y="0"/>
                </a:moveTo>
                <a:lnTo>
                  <a:pt x="24383" y="24383"/>
                </a:lnTo>
                <a:lnTo>
                  <a:pt x="0" y="121919"/>
                </a:lnTo>
                <a:lnTo>
                  <a:pt x="121793" y="0"/>
                </a:lnTo>
                <a:close/>
              </a:path>
            </a:pathLst>
          </a:custGeom>
          <a:solidFill>
            <a:srgbClr val="C68ACD"/>
          </a:solidFill>
        </p:spPr>
        <p:txBody>
          <a:bodyPr wrap="square" lIns="0" tIns="0" rIns="0" bIns="0" rtlCol="0"/>
          <a:lstStyle/>
          <a:p>
            <a:endParaRPr/>
          </a:p>
        </p:txBody>
      </p:sp>
      <p:sp>
        <p:nvSpPr>
          <p:cNvPr id="96" name="object 96"/>
          <p:cNvSpPr/>
          <p:nvPr/>
        </p:nvSpPr>
        <p:spPr>
          <a:xfrm>
            <a:off x="5957315" y="1293875"/>
            <a:ext cx="2935605" cy="731520"/>
          </a:xfrm>
          <a:custGeom>
            <a:avLst/>
            <a:gdLst/>
            <a:ahLst/>
            <a:cxnLst/>
            <a:rect l="l" t="t" r="r" b="b"/>
            <a:pathLst>
              <a:path w="2935604" h="731519">
                <a:moveTo>
                  <a:pt x="2813431" y="731520"/>
                </a:moveTo>
                <a:lnTo>
                  <a:pt x="2837815" y="633984"/>
                </a:lnTo>
                <a:lnTo>
                  <a:pt x="2935224" y="609600"/>
                </a:lnTo>
                <a:lnTo>
                  <a:pt x="2813431" y="731520"/>
                </a:lnTo>
                <a:lnTo>
                  <a:pt x="0" y="731520"/>
                </a:lnTo>
                <a:lnTo>
                  <a:pt x="0" y="0"/>
                </a:lnTo>
                <a:lnTo>
                  <a:pt x="2935224" y="0"/>
                </a:lnTo>
                <a:lnTo>
                  <a:pt x="2935224" y="609600"/>
                </a:lnTo>
              </a:path>
            </a:pathLst>
          </a:custGeom>
          <a:ln w="27456">
            <a:solidFill>
              <a:srgbClr val="3B75BC"/>
            </a:solidFill>
          </a:ln>
        </p:spPr>
        <p:txBody>
          <a:bodyPr wrap="square" lIns="0" tIns="0" rIns="0" bIns="0" rtlCol="0"/>
          <a:lstStyle/>
          <a:p>
            <a:endParaRPr/>
          </a:p>
        </p:txBody>
      </p:sp>
      <p:sp>
        <p:nvSpPr>
          <p:cNvPr id="97" name="object 97"/>
          <p:cNvSpPr txBox="1"/>
          <p:nvPr/>
        </p:nvSpPr>
        <p:spPr>
          <a:xfrm>
            <a:off x="6005957" y="895349"/>
            <a:ext cx="2771775" cy="234950"/>
          </a:xfrm>
          <a:prstGeom prst="rect">
            <a:avLst/>
          </a:prstGeom>
        </p:spPr>
        <p:txBody>
          <a:bodyPr vert="horz" wrap="square" lIns="0" tIns="15240" rIns="0" bIns="0" rtlCol="0">
            <a:spAutoFit/>
          </a:bodyPr>
          <a:lstStyle/>
          <a:p>
            <a:pPr marL="12700">
              <a:lnSpc>
                <a:spcPct val="100000"/>
              </a:lnSpc>
              <a:spcBef>
                <a:spcPts val="120"/>
              </a:spcBef>
            </a:pPr>
            <a:r>
              <a:rPr sz="1350" b="1" spc="5" dirty="0">
                <a:solidFill>
                  <a:srgbClr val="FF0000"/>
                </a:solidFill>
                <a:latin typeface="Arial"/>
                <a:cs typeface="Arial"/>
              </a:rPr>
              <a:t>Application </a:t>
            </a:r>
            <a:r>
              <a:rPr sz="1350" b="1" spc="25" dirty="0">
                <a:solidFill>
                  <a:srgbClr val="FF0000"/>
                </a:solidFill>
                <a:latin typeface="Arial"/>
                <a:cs typeface="Arial"/>
              </a:rPr>
              <a:t>proposes</a:t>
            </a:r>
            <a:r>
              <a:rPr sz="1350" b="1" spc="-310" dirty="0">
                <a:solidFill>
                  <a:srgbClr val="FF0000"/>
                </a:solidFill>
                <a:latin typeface="Arial"/>
                <a:cs typeface="Arial"/>
              </a:rPr>
              <a:t> </a:t>
            </a:r>
            <a:r>
              <a:rPr sz="1350" b="1" spc="5" dirty="0">
                <a:solidFill>
                  <a:srgbClr val="FF0000"/>
                </a:solidFill>
                <a:latin typeface="Arial"/>
                <a:cs typeface="Arial"/>
              </a:rPr>
              <a:t>transaction</a:t>
            </a:r>
            <a:endParaRPr sz="1350">
              <a:latin typeface="Arial"/>
              <a:cs typeface="Arial"/>
            </a:endParaRPr>
          </a:p>
        </p:txBody>
      </p:sp>
      <p:sp>
        <p:nvSpPr>
          <p:cNvPr id="98" name="object 98"/>
          <p:cNvSpPr txBox="1"/>
          <p:nvPr/>
        </p:nvSpPr>
        <p:spPr>
          <a:xfrm>
            <a:off x="6079109" y="1308417"/>
            <a:ext cx="2591435" cy="607060"/>
          </a:xfrm>
          <a:prstGeom prst="rect">
            <a:avLst/>
          </a:prstGeom>
        </p:spPr>
        <p:txBody>
          <a:bodyPr vert="horz" wrap="square" lIns="0" tIns="15240" rIns="0" bIns="0" rtlCol="0">
            <a:spAutoFit/>
          </a:bodyPr>
          <a:lstStyle/>
          <a:p>
            <a:pPr marL="12700">
              <a:lnSpc>
                <a:spcPct val="100000"/>
              </a:lnSpc>
              <a:spcBef>
                <a:spcPts val="120"/>
              </a:spcBef>
            </a:pPr>
            <a:r>
              <a:rPr sz="1350" b="1" spc="15" dirty="0">
                <a:latin typeface="Arial"/>
                <a:cs typeface="Arial"/>
              </a:rPr>
              <a:t>Endorsement</a:t>
            </a:r>
            <a:r>
              <a:rPr sz="1350" b="1" spc="-190" dirty="0">
                <a:latin typeface="Arial"/>
                <a:cs typeface="Arial"/>
              </a:rPr>
              <a:t> </a:t>
            </a:r>
            <a:r>
              <a:rPr sz="1350" b="1" spc="15" dirty="0">
                <a:latin typeface="Arial"/>
                <a:cs typeface="Arial"/>
              </a:rPr>
              <a:t>policy:</a:t>
            </a:r>
            <a:endParaRPr sz="1350">
              <a:latin typeface="Arial"/>
              <a:cs typeface="Arial"/>
            </a:endParaRPr>
          </a:p>
          <a:p>
            <a:pPr marL="241300" indent="-137160">
              <a:lnSpc>
                <a:spcPct val="100000"/>
              </a:lnSpc>
              <a:spcBef>
                <a:spcPts val="45"/>
              </a:spcBef>
              <a:buFont typeface="Arial"/>
              <a:buChar char="•"/>
              <a:tabLst>
                <a:tab pos="241935" algn="l"/>
              </a:tabLst>
            </a:pPr>
            <a:r>
              <a:rPr sz="1200" b="1" dirty="0">
                <a:latin typeface="Arial"/>
                <a:cs typeface="Arial"/>
              </a:rPr>
              <a:t>“E</a:t>
            </a:r>
            <a:r>
              <a:rPr sz="1200" b="1" baseline="-13888" dirty="0">
                <a:latin typeface="Arial"/>
                <a:cs typeface="Arial"/>
              </a:rPr>
              <a:t>0, </a:t>
            </a:r>
            <a:r>
              <a:rPr sz="1200" b="1" spc="-10" dirty="0">
                <a:latin typeface="Arial"/>
                <a:cs typeface="Arial"/>
              </a:rPr>
              <a:t>E</a:t>
            </a:r>
            <a:r>
              <a:rPr sz="1200" b="1" spc="-15" baseline="-13888" dirty="0">
                <a:latin typeface="Arial"/>
                <a:cs typeface="Arial"/>
              </a:rPr>
              <a:t>1 </a:t>
            </a:r>
            <a:r>
              <a:rPr sz="1200" b="1" spc="-10" dirty="0">
                <a:latin typeface="Arial"/>
                <a:cs typeface="Arial"/>
              </a:rPr>
              <a:t>and E</a:t>
            </a:r>
            <a:r>
              <a:rPr sz="1200" b="1" spc="-15" baseline="-13888" dirty="0">
                <a:latin typeface="Arial"/>
                <a:cs typeface="Arial"/>
              </a:rPr>
              <a:t>2 </a:t>
            </a:r>
            <a:r>
              <a:rPr sz="1200" b="1" spc="-25" dirty="0">
                <a:latin typeface="Arial"/>
                <a:cs typeface="Arial"/>
              </a:rPr>
              <a:t>must</a:t>
            </a:r>
            <a:r>
              <a:rPr sz="1200" b="1" spc="-200" dirty="0">
                <a:latin typeface="Arial"/>
                <a:cs typeface="Arial"/>
              </a:rPr>
              <a:t> </a:t>
            </a:r>
            <a:r>
              <a:rPr sz="1200" b="1" spc="-20" dirty="0">
                <a:latin typeface="Arial"/>
                <a:cs typeface="Arial"/>
              </a:rPr>
              <a:t>sign”</a:t>
            </a:r>
            <a:endParaRPr sz="1200">
              <a:latin typeface="Arial"/>
              <a:cs typeface="Arial"/>
            </a:endParaRPr>
          </a:p>
          <a:p>
            <a:pPr marL="241300" indent="-137160">
              <a:lnSpc>
                <a:spcPct val="100000"/>
              </a:lnSpc>
              <a:spcBef>
                <a:spcPts val="5"/>
              </a:spcBef>
              <a:buFont typeface="Arial"/>
              <a:buChar char="•"/>
              <a:tabLst>
                <a:tab pos="241935" algn="l"/>
              </a:tabLst>
            </a:pPr>
            <a:r>
              <a:rPr sz="1200" b="1" dirty="0">
                <a:latin typeface="Arial"/>
                <a:cs typeface="Arial"/>
              </a:rPr>
              <a:t>(P</a:t>
            </a:r>
            <a:r>
              <a:rPr sz="1200" b="1" baseline="-13888" dirty="0">
                <a:latin typeface="Arial"/>
                <a:cs typeface="Arial"/>
              </a:rPr>
              <a:t>3</a:t>
            </a:r>
            <a:r>
              <a:rPr sz="1200" b="1" dirty="0">
                <a:latin typeface="Arial"/>
                <a:cs typeface="Arial"/>
              </a:rPr>
              <a:t>, </a:t>
            </a:r>
            <a:r>
              <a:rPr sz="1200" b="1" spc="-10" dirty="0">
                <a:latin typeface="Arial"/>
                <a:cs typeface="Arial"/>
              </a:rPr>
              <a:t>P</a:t>
            </a:r>
            <a:r>
              <a:rPr sz="1200" b="1" spc="-15" baseline="-13888" dirty="0">
                <a:latin typeface="Arial"/>
                <a:cs typeface="Arial"/>
              </a:rPr>
              <a:t>4 </a:t>
            </a:r>
            <a:r>
              <a:rPr sz="1200" b="1" spc="5" dirty="0">
                <a:latin typeface="Arial"/>
                <a:cs typeface="Arial"/>
              </a:rPr>
              <a:t>are </a:t>
            </a:r>
            <a:r>
              <a:rPr sz="1200" b="1" spc="-10" dirty="0">
                <a:latin typeface="Arial"/>
                <a:cs typeface="Arial"/>
              </a:rPr>
              <a:t>not </a:t>
            </a:r>
            <a:r>
              <a:rPr sz="1200" b="1" dirty="0">
                <a:latin typeface="Arial"/>
                <a:cs typeface="Arial"/>
              </a:rPr>
              <a:t>part </a:t>
            </a:r>
            <a:r>
              <a:rPr sz="1200" b="1" spc="-5" dirty="0">
                <a:latin typeface="Arial"/>
                <a:cs typeface="Arial"/>
              </a:rPr>
              <a:t>of </a:t>
            </a:r>
            <a:r>
              <a:rPr sz="1200" b="1" spc="5" dirty="0">
                <a:latin typeface="Arial"/>
                <a:cs typeface="Arial"/>
              </a:rPr>
              <a:t>the</a:t>
            </a:r>
            <a:r>
              <a:rPr sz="1200" b="1" spc="-125" dirty="0">
                <a:latin typeface="Arial"/>
                <a:cs typeface="Arial"/>
              </a:rPr>
              <a:t> </a:t>
            </a:r>
            <a:r>
              <a:rPr sz="1200" b="1" spc="-25" dirty="0">
                <a:latin typeface="Arial"/>
                <a:cs typeface="Arial"/>
              </a:rPr>
              <a:t>policy)</a:t>
            </a:r>
            <a:endParaRPr sz="1200">
              <a:latin typeface="Arial"/>
              <a:cs typeface="Arial"/>
            </a:endParaRPr>
          </a:p>
        </p:txBody>
      </p:sp>
      <p:sp>
        <p:nvSpPr>
          <p:cNvPr id="99" name="object 99"/>
          <p:cNvSpPr txBox="1"/>
          <p:nvPr/>
        </p:nvSpPr>
        <p:spPr>
          <a:xfrm>
            <a:off x="5950711" y="2087562"/>
            <a:ext cx="2919730" cy="396240"/>
          </a:xfrm>
          <a:prstGeom prst="rect">
            <a:avLst/>
          </a:prstGeom>
        </p:spPr>
        <p:txBody>
          <a:bodyPr vert="horz" wrap="square" lIns="0" tIns="15875" rIns="0" bIns="0" rtlCol="0">
            <a:spAutoFit/>
          </a:bodyPr>
          <a:lstStyle/>
          <a:p>
            <a:pPr marL="12700">
              <a:lnSpc>
                <a:spcPct val="100000"/>
              </a:lnSpc>
              <a:spcBef>
                <a:spcPts val="125"/>
              </a:spcBef>
            </a:pPr>
            <a:r>
              <a:rPr sz="1200" b="1" spc="-25" dirty="0">
                <a:latin typeface="Arial"/>
                <a:cs typeface="Arial"/>
              </a:rPr>
              <a:t>Client </a:t>
            </a:r>
            <a:r>
              <a:rPr sz="1200" b="1" spc="-20" dirty="0">
                <a:latin typeface="Arial"/>
                <a:cs typeface="Arial"/>
              </a:rPr>
              <a:t>application submits </a:t>
            </a:r>
            <a:r>
              <a:rPr sz="1200" b="1" spc="10" dirty="0">
                <a:latin typeface="Arial"/>
                <a:cs typeface="Arial"/>
              </a:rPr>
              <a:t>a</a:t>
            </a:r>
            <a:r>
              <a:rPr sz="1200" b="1" spc="140" dirty="0">
                <a:latin typeface="Arial"/>
                <a:cs typeface="Arial"/>
              </a:rPr>
              <a:t> </a:t>
            </a:r>
            <a:r>
              <a:rPr sz="1200" b="1" spc="-5" dirty="0">
                <a:latin typeface="Arial"/>
                <a:cs typeface="Arial"/>
              </a:rPr>
              <a:t>transaction</a:t>
            </a:r>
            <a:endParaRPr sz="1200">
              <a:latin typeface="Arial"/>
              <a:cs typeface="Arial"/>
            </a:endParaRPr>
          </a:p>
          <a:p>
            <a:pPr marL="12700">
              <a:lnSpc>
                <a:spcPct val="100000"/>
              </a:lnSpc>
              <a:spcBef>
                <a:spcPts val="5"/>
              </a:spcBef>
            </a:pPr>
            <a:r>
              <a:rPr sz="1200" b="1" spc="-10" dirty="0">
                <a:latin typeface="Arial"/>
                <a:cs typeface="Arial"/>
              </a:rPr>
              <a:t>proposal </a:t>
            </a:r>
            <a:r>
              <a:rPr sz="1200" b="1" spc="-15" dirty="0">
                <a:latin typeface="Arial"/>
                <a:cs typeface="Arial"/>
              </a:rPr>
              <a:t>for </a:t>
            </a:r>
            <a:r>
              <a:rPr sz="1200" b="1" spc="-10" dirty="0">
                <a:latin typeface="Arial"/>
                <a:cs typeface="Arial"/>
              </a:rPr>
              <a:t>Smart </a:t>
            </a:r>
            <a:r>
              <a:rPr sz="1200" b="1" dirty="0">
                <a:latin typeface="Arial"/>
                <a:cs typeface="Arial"/>
              </a:rPr>
              <a:t>Contract </a:t>
            </a:r>
            <a:r>
              <a:rPr sz="1200" b="1" spc="-35" dirty="0">
                <a:latin typeface="Arial"/>
                <a:cs typeface="Arial"/>
              </a:rPr>
              <a:t>A. </a:t>
            </a:r>
            <a:r>
              <a:rPr sz="1200" b="1" spc="-20" dirty="0">
                <a:latin typeface="Arial"/>
                <a:cs typeface="Arial"/>
              </a:rPr>
              <a:t>It</a:t>
            </a:r>
            <a:r>
              <a:rPr sz="1200" b="1" spc="-15" dirty="0">
                <a:latin typeface="Arial"/>
                <a:cs typeface="Arial"/>
              </a:rPr>
              <a:t> </a:t>
            </a:r>
            <a:r>
              <a:rPr sz="1200" b="1" spc="-25" dirty="0">
                <a:latin typeface="Arial"/>
                <a:cs typeface="Arial"/>
              </a:rPr>
              <a:t>must</a:t>
            </a:r>
            <a:endParaRPr sz="1200">
              <a:latin typeface="Arial"/>
              <a:cs typeface="Arial"/>
            </a:endParaRPr>
          </a:p>
        </p:txBody>
      </p:sp>
      <p:sp>
        <p:nvSpPr>
          <p:cNvPr id="100" name="object 100"/>
          <p:cNvSpPr txBox="1"/>
          <p:nvPr/>
        </p:nvSpPr>
        <p:spPr>
          <a:xfrm>
            <a:off x="7955533" y="2536637"/>
            <a:ext cx="566420" cy="146685"/>
          </a:xfrm>
          <a:prstGeom prst="rect">
            <a:avLst/>
          </a:prstGeom>
        </p:spPr>
        <p:txBody>
          <a:bodyPr vert="horz" wrap="square" lIns="0" tIns="12065" rIns="0" bIns="0" rtlCol="0">
            <a:spAutoFit/>
          </a:bodyPr>
          <a:lstStyle/>
          <a:p>
            <a:pPr marL="12700">
              <a:lnSpc>
                <a:spcPct val="100000"/>
              </a:lnSpc>
              <a:spcBef>
                <a:spcPts val="95"/>
              </a:spcBef>
              <a:tabLst>
                <a:tab pos="250190" algn="l"/>
                <a:tab pos="497205" algn="l"/>
              </a:tabLst>
            </a:pPr>
            <a:r>
              <a:rPr sz="800" b="1" spc="-5" dirty="0">
                <a:latin typeface="Arial"/>
                <a:cs typeface="Arial"/>
              </a:rPr>
              <a:t>0	1	2</a:t>
            </a:r>
            <a:endParaRPr sz="800">
              <a:latin typeface="Arial"/>
              <a:cs typeface="Arial"/>
            </a:endParaRPr>
          </a:p>
        </p:txBody>
      </p:sp>
      <p:sp>
        <p:nvSpPr>
          <p:cNvPr id="101" name="object 101"/>
          <p:cNvSpPr txBox="1"/>
          <p:nvPr/>
        </p:nvSpPr>
        <p:spPr>
          <a:xfrm>
            <a:off x="5950711" y="2454338"/>
            <a:ext cx="2681605" cy="212725"/>
          </a:xfrm>
          <a:prstGeom prst="rect">
            <a:avLst/>
          </a:prstGeom>
        </p:spPr>
        <p:txBody>
          <a:bodyPr vert="horz" wrap="square" lIns="0" tIns="15875" rIns="0" bIns="0" rtlCol="0">
            <a:spAutoFit/>
          </a:bodyPr>
          <a:lstStyle/>
          <a:p>
            <a:pPr marL="12700">
              <a:lnSpc>
                <a:spcPct val="100000"/>
              </a:lnSpc>
              <a:spcBef>
                <a:spcPts val="125"/>
              </a:spcBef>
            </a:pPr>
            <a:r>
              <a:rPr sz="1200" b="1" dirty="0">
                <a:latin typeface="Arial"/>
                <a:cs typeface="Arial"/>
              </a:rPr>
              <a:t>target </a:t>
            </a:r>
            <a:r>
              <a:rPr sz="1200" b="1" spc="5" dirty="0">
                <a:latin typeface="Arial"/>
                <a:cs typeface="Arial"/>
              </a:rPr>
              <a:t>the </a:t>
            </a:r>
            <a:r>
              <a:rPr sz="1200" b="1" spc="-5" dirty="0">
                <a:latin typeface="Arial"/>
                <a:cs typeface="Arial"/>
              </a:rPr>
              <a:t>required peers </a:t>
            </a:r>
            <a:r>
              <a:rPr sz="1200" b="1" spc="25" dirty="0">
                <a:latin typeface="Arial"/>
                <a:cs typeface="Arial"/>
              </a:rPr>
              <a:t>{E </a:t>
            </a:r>
            <a:r>
              <a:rPr sz="1200" b="1" spc="5" dirty="0">
                <a:latin typeface="Arial"/>
                <a:cs typeface="Arial"/>
              </a:rPr>
              <a:t>, </a:t>
            </a:r>
            <a:r>
              <a:rPr sz="1200" b="1" spc="15" dirty="0">
                <a:latin typeface="Arial"/>
                <a:cs typeface="Arial"/>
              </a:rPr>
              <a:t>E </a:t>
            </a:r>
            <a:r>
              <a:rPr sz="1200" b="1" spc="5" dirty="0">
                <a:latin typeface="Arial"/>
                <a:cs typeface="Arial"/>
              </a:rPr>
              <a:t>, </a:t>
            </a:r>
            <a:r>
              <a:rPr sz="1200" b="1" spc="15" dirty="0">
                <a:latin typeface="Arial"/>
                <a:cs typeface="Arial"/>
              </a:rPr>
              <a:t>E</a:t>
            </a:r>
            <a:r>
              <a:rPr sz="1200" b="1" spc="100" dirty="0">
                <a:latin typeface="Arial"/>
                <a:cs typeface="Arial"/>
              </a:rPr>
              <a:t> </a:t>
            </a:r>
            <a:r>
              <a:rPr sz="1200" b="1" spc="30" dirty="0">
                <a:latin typeface="Arial"/>
                <a:cs typeface="Arial"/>
              </a:rPr>
              <a:t>}.</a:t>
            </a:r>
            <a:endParaRPr sz="1200">
              <a:latin typeface="Arial"/>
              <a:cs typeface="Arial"/>
            </a:endParaRPr>
          </a:p>
        </p:txBody>
      </p:sp>
      <p:sp>
        <p:nvSpPr>
          <p:cNvPr id="102" name="object 102"/>
          <p:cNvSpPr/>
          <p:nvPr/>
        </p:nvSpPr>
        <p:spPr>
          <a:xfrm>
            <a:off x="4690871" y="1069847"/>
            <a:ext cx="736091" cy="726948"/>
          </a:xfrm>
          <a:prstGeom prst="rect">
            <a:avLst/>
          </a:prstGeom>
          <a:blipFill>
            <a:blip r:embed="rId9" cstate="print"/>
            <a:stretch>
              <a:fillRect/>
            </a:stretch>
          </a:blipFill>
        </p:spPr>
        <p:txBody>
          <a:bodyPr wrap="square" lIns="0" tIns="0" rIns="0" bIns="0" rtlCol="0"/>
          <a:lstStyle/>
          <a:p>
            <a:endParaRPr/>
          </a:p>
        </p:txBody>
      </p:sp>
      <p:sp>
        <p:nvSpPr>
          <p:cNvPr id="103" name="object 103"/>
          <p:cNvSpPr/>
          <p:nvPr/>
        </p:nvSpPr>
        <p:spPr>
          <a:xfrm>
            <a:off x="4663440" y="1097279"/>
            <a:ext cx="708660" cy="745236"/>
          </a:xfrm>
          <a:prstGeom prst="rect">
            <a:avLst/>
          </a:prstGeom>
          <a:blipFill>
            <a:blip r:embed="rId12" cstate="print"/>
            <a:stretch>
              <a:fillRect/>
            </a:stretch>
          </a:blipFill>
        </p:spPr>
        <p:txBody>
          <a:bodyPr wrap="square" lIns="0" tIns="0" rIns="0" bIns="0" rtlCol="0"/>
          <a:lstStyle/>
          <a:p>
            <a:endParaRPr/>
          </a:p>
        </p:txBody>
      </p:sp>
      <p:sp>
        <p:nvSpPr>
          <p:cNvPr id="104" name="object 104"/>
          <p:cNvSpPr/>
          <p:nvPr/>
        </p:nvSpPr>
        <p:spPr>
          <a:xfrm>
            <a:off x="4759452" y="1110995"/>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3" y="495300"/>
                </a:lnTo>
                <a:lnTo>
                  <a:pt x="603503" y="99060"/>
                </a:lnTo>
                <a:lnTo>
                  <a:pt x="595725" y="60489"/>
                </a:lnTo>
                <a:lnTo>
                  <a:pt x="574516" y="29003"/>
                </a:lnTo>
                <a:lnTo>
                  <a:pt x="543067" y="7780"/>
                </a:lnTo>
                <a:lnTo>
                  <a:pt x="504571" y="0"/>
                </a:lnTo>
                <a:close/>
              </a:path>
            </a:pathLst>
          </a:custGeom>
          <a:solidFill>
            <a:srgbClr val="D9D9D9"/>
          </a:solidFill>
        </p:spPr>
        <p:txBody>
          <a:bodyPr wrap="square" lIns="0" tIns="0" rIns="0" bIns="0" rtlCol="0"/>
          <a:lstStyle/>
          <a:p>
            <a:endParaRPr/>
          </a:p>
        </p:txBody>
      </p:sp>
      <p:sp>
        <p:nvSpPr>
          <p:cNvPr id="105" name="object 105"/>
          <p:cNvSpPr/>
          <p:nvPr/>
        </p:nvSpPr>
        <p:spPr>
          <a:xfrm>
            <a:off x="4759452" y="1110995"/>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3" y="99060"/>
                </a:lnTo>
                <a:lnTo>
                  <a:pt x="603503"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106" name="object 106"/>
          <p:cNvSpPr txBox="1"/>
          <p:nvPr/>
        </p:nvSpPr>
        <p:spPr>
          <a:xfrm>
            <a:off x="4897373" y="1200022"/>
            <a:ext cx="330200" cy="388620"/>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4</a:t>
            </a:r>
            <a:endParaRPr sz="2325" baseline="-17921">
              <a:latin typeface="Arial"/>
              <a:cs typeface="Arial"/>
            </a:endParaRPr>
          </a:p>
        </p:txBody>
      </p:sp>
      <p:sp>
        <p:nvSpPr>
          <p:cNvPr id="107" name="object 107"/>
          <p:cNvSpPr/>
          <p:nvPr/>
        </p:nvSpPr>
        <p:spPr>
          <a:xfrm>
            <a:off x="473659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8" name="object 108"/>
          <p:cNvSpPr/>
          <p:nvPr/>
        </p:nvSpPr>
        <p:spPr>
          <a:xfrm>
            <a:off x="4901184"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9" name="object 109"/>
          <p:cNvSpPr/>
          <p:nvPr/>
        </p:nvSpPr>
        <p:spPr>
          <a:xfrm>
            <a:off x="505663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0" name="object 110"/>
          <p:cNvSpPr/>
          <p:nvPr/>
        </p:nvSpPr>
        <p:spPr>
          <a:xfrm>
            <a:off x="4846320" y="1810511"/>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11" name="object 111"/>
          <p:cNvSpPr/>
          <p:nvPr/>
        </p:nvSpPr>
        <p:spPr>
          <a:xfrm>
            <a:off x="3364991" y="1060703"/>
            <a:ext cx="736091" cy="736091"/>
          </a:xfrm>
          <a:prstGeom prst="rect">
            <a:avLst/>
          </a:prstGeom>
          <a:blipFill>
            <a:blip r:embed="rId13" cstate="print"/>
            <a:stretch>
              <a:fillRect/>
            </a:stretch>
          </a:blipFill>
        </p:spPr>
        <p:txBody>
          <a:bodyPr wrap="square" lIns="0" tIns="0" rIns="0" bIns="0" rtlCol="0"/>
          <a:lstStyle/>
          <a:p>
            <a:endParaRPr/>
          </a:p>
        </p:txBody>
      </p:sp>
      <p:sp>
        <p:nvSpPr>
          <p:cNvPr id="112" name="object 112"/>
          <p:cNvSpPr/>
          <p:nvPr/>
        </p:nvSpPr>
        <p:spPr>
          <a:xfrm>
            <a:off x="3346703" y="1088135"/>
            <a:ext cx="708660" cy="754379"/>
          </a:xfrm>
          <a:prstGeom prst="rect">
            <a:avLst/>
          </a:prstGeom>
          <a:blipFill>
            <a:blip r:embed="rId14" cstate="print"/>
            <a:stretch>
              <a:fillRect/>
            </a:stretch>
          </a:blipFill>
        </p:spPr>
        <p:txBody>
          <a:bodyPr wrap="square" lIns="0" tIns="0" rIns="0" bIns="0" rtlCol="0"/>
          <a:lstStyle/>
          <a:p>
            <a:endParaRPr/>
          </a:p>
        </p:txBody>
      </p:sp>
      <p:sp>
        <p:nvSpPr>
          <p:cNvPr id="113" name="object 113"/>
          <p:cNvSpPr/>
          <p:nvPr/>
        </p:nvSpPr>
        <p:spPr>
          <a:xfrm>
            <a:off x="3433571" y="1101851"/>
            <a:ext cx="603885" cy="603885"/>
          </a:xfrm>
          <a:custGeom>
            <a:avLst/>
            <a:gdLst/>
            <a:ahLst/>
            <a:cxnLst/>
            <a:rect l="l" t="t" r="r" b="b"/>
            <a:pathLst>
              <a:path w="603885" h="603885">
                <a:moveTo>
                  <a:pt x="503047" y="0"/>
                </a:moveTo>
                <a:lnTo>
                  <a:pt x="100456" y="0"/>
                </a:lnTo>
                <a:lnTo>
                  <a:pt x="61346" y="7911"/>
                </a:lnTo>
                <a:lnTo>
                  <a:pt x="29416" y="29479"/>
                </a:lnTo>
                <a:lnTo>
                  <a:pt x="7891" y="61454"/>
                </a:lnTo>
                <a:lnTo>
                  <a:pt x="0" y="100584"/>
                </a:lnTo>
                <a:lnTo>
                  <a:pt x="0" y="502920"/>
                </a:lnTo>
                <a:lnTo>
                  <a:pt x="7891" y="542049"/>
                </a:lnTo>
                <a:lnTo>
                  <a:pt x="29416" y="574024"/>
                </a:lnTo>
                <a:lnTo>
                  <a:pt x="61346" y="595592"/>
                </a:lnTo>
                <a:lnTo>
                  <a:pt x="100456" y="603504"/>
                </a:lnTo>
                <a:lnTo>
                  <a:pt x="503047" y="603504"/>
                </a:lnTo>
                <a:lnTo>
                  <a:pt x="542157" y="595592"/>
                </a:lnTo>
                <a:lnTo>
                  <a:pt x="574087" y="574024"/>
                </a:lnTo>
                <a:lnTo>
                  <a:pt x="595612" y="542049"/>
                </a:lnTo>
                <a:lnTo>
                  <a:pt x="603503" y="502920"/>
                </a:lnTo>
                <a:lnTo>
                  <a:pt x="603503" y="100584"/>
                </a:lnTo>
                <a:lnTo>
                  <a:pt x="595612" y="61454"/>
                </a:lnTo>
                <a:lnTo>
                  <a:pt x="574087" y="29479"/>
                </a:lnTo>
                <a:lnTo>
                  <a:pt x="542157" y="7911"/>
                </a:lnTo>
                <a:lnTo>
                  <a:pt x="503047" y="0"/>
                </a:lnTo>
                <a:close/>
              </a:path>
            </a:pathLst>
          </a:custGeom>
          <a:solidFill>
            <a:srgbClr val="D9D9D9"/>
          </a:solidFill>
        </p:spPr>
        <p:txBody>
          <a:bodyPr wrap="square" lIns="0" tIns="0" rIns="0" bIns="0" rtlCol="0"/>
          <a:lstStyle/>
          <a:p>
            <a:endParaRPr/>
          </a:p>
        </p:txBody>
      </p:sp>
      <p:sp>
        <p:nvSpPr>
          <p:cNvPr id="114" name="object 114"/>
          <p:cNvSpPr/>
          <p:nvPr/>
        </p:nvSpPr>
        <p:spPr>
          <a:xfrm>
            <a:off x="3433571" y="1101851"/>
            <a:ext cx="603885" cy="603885"/>
          </a:xfrm>
          <a:custGeom>
            <a:avLst/>
            <a:gdLst/>
            <a:ahLst/>
            <a:cxnLst/>
            <a:rect l="l" t="t" r="r" b="b"/>
            <a:pathLst>
              <a:path w="603885" h="603885">
                <a:moveTo>
                  <a:pt x="0" y="100584"/>
                </a:moveTo>
                <a:lnTo>
                  <a:pt x="7891" y="61454"/>
                </a:lnTo>
                <a:lnTo>
                  <a:pt x="29416" y="29479"/>
                </a:lnTo>
                <a:lnTo>
                  <a:pt x="61346" y="7911"/>
                </a:lnTo>
                <a:lnTo>
                  <a:pt x="100456" y="0"/>
                </a:lnTo>
                <a:lnTo>
                  <a:pt x="503047" y="0"/>
                </a:lnTo>
                <a:lnTo>
                  <a:pt x="542157" y="7911"/>
                </a:lnTo>
                <a:lnTo>
                  <a:pt x="574087" y="29479"/>
                </a:lnTo>
                <a:lnTo>
                  <a:pt x="595612" y="61454"/>
                </a:lnTo>
                <a:lnTo>
                  <a:pt x="603503" y="100584"/>
                </a:lnTo>
                <a:lnTo>
                  <a:pt x="603503" y="502920"/>
                </a:lnTo>
                <a:lnTo>
                  <a:pt x="595612" y="542049"/>
                </a:lnTo>
                <a:lnTo>
                  <a:pt x="574087" y="574024"/>
                </a:lnTo>
                <a:lnTo>
                  <a:pt x="542157" y="595592"/>
                </a:lnTo>
                <a:lnTo>
                  <a:pt x="503047" y="603504"/>
                </a:lnTo>
                <a:lnTo>
                  <a:pt x="100456" y="603504"/>
                </a:lnTo>
                <a:lnTo>
                  <a:pt x="61346" y="595592"/>
                </a:lnTo>
                <a:lnTo>
                  <a:pt x="29416" y="574024"/>
                </a:lnTo>
                <a:lnTo>
                  <a:pt x="7891" y="542049"/>
                </a:lnTo>
                <a:lnTo>
                  <a:pt x="0" y="502920"/>
                </a:lnTo>
                <a:lnTo>
                  <a:pt x="0" y="100584"/>
                </a:lnTo>
                <a:close/>
              </a:path>
            </a:pathLst>
          </a:custGeom>
          <a:ln w="27456">
            <a:solidFill>
              <a:srgbClr val="3B75BC"/>
            </a:solidFill>
          </a:ln>
        </p:spPr>
        <p:txBody>
          <a:bodyPr wrap="square" lIns="0" tIns="0" rIns="0" bIns="0" rtlCol="0"/>
          <a:lstStyle/>
          <a:p>
            <a:endParaRPr/>
          </a:p>
        </p:txBody>
      </p:sp>
      <p:sp>
        <p:nvSpPr>
          <p:cNvPr id="115" name="object 115"/>
          <p:cNvSpPr txBox="1"/>
          <p:nvPr/>
        </p:nvSpPr>
        <p:spPr>
          <a:xfrm>
            <a:off x="3571747" y="1195908"/>
            <a:ext cx="329565" cy="389255"/>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3</a:t>
            </a:r>
            <a:endParaRPr sz="2325" baseline="-17921">
              <a:latin typeface="Arial"/>
              <a:cs typeface="Arial"/>
            </a:endParaRPr>
          </a:p>
        </p:txBody>
      </p:sp>
      <p:sp>
        <p:nvSpPr>
          <p:cNvPr id="116" name="object 116"/>
          <p:cNvSpPr/>
          <p:nvPr/>
        </p:nvSpPr>
        <p:spPr>
          <a:xfrm>
            <a:off x="341071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7" name="object 117"/>
          <p:cNvSpPr/>
          <p:nvPr/>
        </p:nvSpPr>
        <p:spPr>
          <a:xfrm>
            <a:off x="3575303"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8" name="object 118"/>
          <p:cNvSpPr/>
          <p:nvPr/>
        </p:nvSpPr>
        <p:spPr>
          <a:xfrm>
            <a:off x="373075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9" name="object 119"/>
          <p:cNvSpPr/>
          <p:nvPr/>
        </p:nvSpPr>
        <p:spPr>
          <a:xfrm>
            <a:off x="3520440" y="181051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120" name="object 120"/>
          <p:cNvSpPr/>
          <p:nvPr/>
        </p:nvSpPr>
        <p:spPr>
          <a:xfrm>
            <a:off x="2651760" y="1536191"/>
            <a:ext cx="406907" cy="388620"/>
          </a:xfrm>
          <a:prstGeom prst="rect">
            <a:avLst/>
          </a:prstGeom>
          <a:blipFill>
            <a:blip r:embed="rId15" cstate="print"/>
            <a:stretch>
              <a:fillRect/>
            </a:stretch>
          </a:blipFill>
        </p:spPr>
        <p:txBody>
          <a:bodyPr wrap="square" lIns="0" tIns="0" rIns="0" bIns="0" rtlCol="0"/>
          <a:lstStyle/>
          <a:p>
            <a:endParaRPr/>
          </a:p>
        </p:txBody>
      </p:sp>
      <p:sp>
        <p:nvSpPr>
          <p:cNvPr id="121" name="object 121"/>
          <p:cNvSpPr/>
          <p:nvPr/>
        </p:nvSpPr>
        <p:spPr>
          <a:xfrm>
            <a:off x="2697479" y="1572767"/>
            <a:ext cx="297180" cy="315467"/>
          </a:xfrm>
          <a:prstGeom prst="rect">
            <a:avLst/>
          </a:prstGeom>
          <a:blipFill>
            <a:blip r:embed="rId16" cstate="print"/>
            <a:stretch>
              <a:fillRect/>
            </a:stretch>
          </a:blipFill>
        </p:spPr>
        <p:txBody>
          <a:bodyPr wrap="square" lIns="0" tIns="0" rIns="0" bIns="0" rtlCol="0"/>
          <a:lstStyle/>
          <a:p>
            <a:endParaRPr/>
          </a:p>
        </p:txBody>
      </p:sp>
      <p:sp>
        <p:nvSpPr>
          <p:cNvPr id="122" name="object 122"/>
          <p:cNvSpPr/>
          <p:nvPr/>
        </p:nvSpPr>
        <p:spPr>
          <a:xfrm>
            <a:off x="2720339" y="1577339"/>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2"/>
                </a:lnTo>
                <a:lnTo>
                  <a:pt x="231648" y="256032"/>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23" name="object 123"/>
          <p:cNvSpPr/>
          <p:nvPr/>
        </p:nvSpPr>
        <p:spPr>
          <a:xfrm>
            <a:off x="2720339" y="1577339"/>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2"/>
                </a:lnTo>
                <a:lnTo>
                  <a:pt x="42672"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4" name="object 124"/>
          <p:cNvSpPr txBox="1"/>
          <p:nvPr/>
        </p:nvSpPr>
        <p:spPr>
          <a:xfrm>
            <a:off x="2805810" y="1626935"/>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25" name="object 125"/>
          <p:cNvSpPr/>
          <p:nvPr/>
        </p:nvSpPr>
        <p:spPr>
          <a:xfrm>
            <a:off x="2852927" y="1600199"/>
            <a:ext cx="388619" cy="388620"/>
          </a:xfrm>
          <a:prstGeom prst="rect">
            <a:avLst/>
          </a:prstGeom>
          <a:blipFill>
            <a:blip r:embed="rId17" cstate="print"/>
            <a:stretch>
              <a:fillRect/>
            </a:stretch>
          </a:blipFill>
        </p:spPr>
        <p:txBody>
          <a:bodyPr wrap="square" lIns="0" tIns="0" rIns="0" bIns="0" rtlCol="0"/>
          <a:lstStyle/>
          <a:p>
            <a:endParaRPr/>
          </a:p>
        </p:txBody>
      </p:sp>
      <p:sp>
        <p:nvSpPr>
          <p:cNvPr id="126" name="object 126"/>
          <p:cNvSpPr/>
          <p:nvPr/>
        </p:nvSpPr>
        <p:spPr>
          <a:xfrm>
            <a:off x="2889504" y="1645919"/>
            <a:ext cx="288036" cy="306324"/>
          </a:xfrm>
          <a:prstGeom prst="rect">
            <a:avLst/>
          </a:prstGeom>
          <a:blipFill>
            <a:blip r:embed="rId18" cstate="print"/>
            <a:stretch>
              <a:fillRect/>
            </a:stretch>
          </a:blipFill>
        </p:spPr>
        <p:txBody>
          <a:bodyPr wrap="square" lIns="0" tIns="0" rIns="0" bIns="0" rtlCol="0"/>
          <a:lstStyle/>
          <a:p>
            <a:endParaRPr/>
          </a:p>
        </p:txBody>
      </p:sp>
      <p:sp>
        <p:nvSpPr>
          <p:cNvPr id="127" name="object 127"/>
          <p:cNvSpPr/>
          <p:nvPr/>
        </p:nvSpPr>
        <p:spPr>
          <a:xfrm>
            <a:off x="2921507"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28" name="object 128"/>
          <p:cNvSpPr/>
          <p:nvPr/>
        </p:nvSpPr>
        <p:spPr>
          <a:xfrm>
            <a:off x="2921507"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9" name="object 129"/>
          <p:cNvSpPr txBox="1"/>
          <p:nvPr/>
        </p:nvSpPr>
        <p:spPr>
          <a:xfrm>
            <a:off x="2994786" y="169500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30" name="object 130"/>
          <p:cNvSpPr/>
          <p:nvPr/>
        </p:nvSpPr>
        <p:spPr>
          <a:xfrm>
            <a:off x="2651760" y="2560319"/>
            <a:ext cx="406907" cy="388619"/>
          </a:xfrm>
          <a:prstGeom prst="rect">
            <a:avLst/>
          </a:prstGeom>
          <a:blipFill>
            <a:blip r:embed="rId15" cstate="print"/>
            <a:stretch>
              <a:fillRect/>
            </a:stretch>
          </a:blipFill>
        </p:spPr>
        <p:txBody>
          <a:bodyPr wrap="square" lIns="0" tIns="0" rIns="0" bIns="0" rtlCol="0"/>
          <a:lstStyle/>
          <a:p>
            <a:endParaRPr/>
          </a:p>
        </p:txBody>
      </p:sp>
      <p:sp>
        <p:nvSpPr>
          <p:cNvPr id="131" name="object 131"/>
          <p:cNvSpPr/>
          <p:nvPr/>
        </p:nvSpPr>
        <p:spPr>
          <a:xfrm>
            <a:off x="2697479" y="2596895"/>
            <a:ext cx="297180" cy="315468"/>
          </a:xfrm>
          <a:prstGeom prst="rect">
            <a:avLst/>
          </a:prstGeom>
          <a:blipFill>
            <a:blip r:embed="rId16" cstate="print"/>
            <a:stretch>
              <a:fillRect/>
            </a:stretch>
          </a:blipFill>
        </p:spPr>
        <p:txBody>
          <a:bodyPr wrap="square" lIns="0" tIns="0" rIns="0" bIns="0" rtlCol="0"/>
          <a:lstStyle/>
          <a:p>
            <a:endParaRPr/>
          </a:p>
        </p:txBody>
      </p:sp>
      <p:sp>
        <p:nvSpPr>
          <p:cNvPr id="132" name="object 132"/>
          <p:cNvSpPr/>
          <p:nvPr/>
        </p:nvSpPr>
        <p:spPr>
          <a:xfrm>
            <a:off x="2720339" y="2601467"/>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33" name="object 133"/>
          <p:cNvSpPr/>
          <p:nvPr/>
        </p:nvSpPr>
        <p:spPr>
          <a:xfrm>
            <a:off x="2720339" y="2601467"/>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34" name="object 134"/>
          <p:cNvSpPr txBox="1"/>
          <p:nvPr/>
        </p:nvSpPr>
        <p:spPr>
          <a:xfrm>
            <a:off x="2805810" y="265385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35" name="object 135"/>
          <p:cNvSpPr/>
          <p:nvPr/>
        </p:nvSpPr>
        <p:spPr>
          <a:xfrm>
            <a:off x="2852927" y="2624327"/>
            <a:ext cx="388619" cy="388619"/>
          </a:xfrm>
          <a:prstGeom prst="rect">
            <a:avLst/>
          </a:prstGeom>
          <a:blipFill>
            <a:blip r:embed="rId17" cstate="print"/>
            <a:stretch>
              <a:fillRect/>
            </a:stretch>
          </a:blipFill>
        </p:spPr>
        <p:txBody>
          <a:bodyPr wrap="square" lIns="0" tIns="0" rIns="0" bIns="0" rtlCol="0"/>
          <a:lstStyle/>
          <a:p>
            <a:endParaRPr/>
          </a:p>
        </p:txBody>
      </p:sp>
      <p:sp>
        <p:nvSpPr>
          <p:cNvPr id="136" name="object 136"/>
          <p:cNvSpPr/>
          <p:nvPr/>
        </p:nvSpPr>
        <p:spPr>
          <a:xfrm>
            <a:off x="2889504" y="2670047"/>
            <a:ext cx="288036" cy="315468"/>
          </a:xfrm>
          <a:prstGeom prst="rect">
            <a:avLst/>
          </a:prstGeom>
          <a:blipFill>
            <a:blip r:embed="rId19" cstate="print"/>
            <a:stretch>
              <a:fillRect/>
            </a:stretch>
          </a:blipFill>
        </p:spPr>
        <p:txBody>
          <a:bodyPr wrap="square" lIns="0" tIns="0" rIns="0" bIns="0" rtlCol="0"/>
          <a:lstStyle/>
          <a:p>
            <a:endParaRPr/>
          </a:p>
        </p:txBody>
      </p:sp>
      <p:sp>
        <p:nvSpPr>
          <p:cNvPr id="137" name="object 137"/>
          <p:cNvSpPr/>
          <p:nvPr/>
        </p:nvSpPr>
        <p:spPr>
          <a:xfrm>
            <a:off x="2921507" y="2665475"/>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59"/>
                </a:lnTo>
                <a:lnTo>
                  <a:pt x="256031" y="42671"/>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38" name="object 138"/>
          <p:cNvSpPr/>
          <p:nvPr/>
        </p:nvSpPr>
        <p:spPr>
          <a:xfrm>
            <a:off x="2921507" y="2665475"/>
            <a:ext cx="256540" cy="256540"/>
          </a:xfrm>
          <a:custGeom>
            <a:avLst/>
            <a:gdLst/>
            <a:ahLst/>
            <a:cxnLst/>
            <a:rect l="l" t="t" r="r" b="b"/>
            <a:pathLst>
              <a:path w="256539" h="256539">
                <a:moveTo>
                  <a:pt x="0" y="42671"/>
                </a:moveTo>
                <a:lnTo>
                  <a:pt x="3345" y="26038"/>
                </a:lnTo>
                <a:lnTo>
                  <a:pt x="12477" y="12477"/>
                </a:lnTo>
                <a:lnTo>
                  <a:pt x="26038" y="3345"/>
                </a:lnTo>
                <a:lnTo>
                  <a:pt x="42672" y="0"/>
                </a:lnTo>
                <a:lnTo>
                  <a:pt x="213360" y="0"/>
                </a:lnTo>
                <a:lnTo>
                  <a:pt x="229993" y="3345"/>
                </a:lnTo>
                <a:lnTo>
                  <a:pt x="243554" y="12477"/>
                </a:lnTo>
                <a:lnTo>
                  <a:pt x="252686" y="26038"/>
                </a:lnTo>
                <a:lnTo>
                  <a:pt x="256031" y="42671"/>
                </a:lnTo>
                <a:lnTo>
                  <a:pt x="256031" y="213359"/>
                </a:lnTo>
                <a:lnTo>
                  <a:pt x="252686" y="229993"/>
                </a:lnTo>
                <a:lnTo>
                  <a:pt x="243554" y="243554"/>
                </a:lnTo>
                <a:lnTo>
                  <a:pt x="229993" y="252686"/>
                </a:lnTo>
                <a:lnTo>
                  <a:pt x="213360"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39" name="object 139"/>
          <p:cNvSpPr txBox="1"/>
          <p:nvPr/>
        </p:nvSpPr>
        <p:spPr>
          <a:xfrm>
            <a:off x="2994786" y="2722625"/>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B</a:t>
            </a:r>
            <a:endParaRPr sz="800">
              <a:latin typeface="Arial"/>
              <a:cs typeface="Arial"/>
            </a:endParaRPr>
          </a:p>
        </p:txBody>
      </p:sp>
      <p:sp>
        <p:nvSpPr>
          <p:cNvPr id="140" name="object 140"/>
          <p:cNvSpPr/>
          <p:nvPr/>
        </p:nvSpPr>
        <p:spPr>
          <a:xfrm>
            <a:off x="2651760" y="3584447"/>
            <a:ext cx="406907" cy="388620"/>
          </a:xfrm>
          <a:prstGeom prst="rect">
            <a:avLst/>
          </a:prstGeom>
          <a:blipFill>
            <a:blip r:embed="rId15" cstate="print"/>
            <a:stretch>
              <a:fillRect/>
            </a:stretch>
          </a:blipFill>
        </p:spPr>
        <p:txBody>
          <a:bodyPr wrap="square" lIns="0" tIns="0" rIns="0" bIns="0" rtlCol="0"/>
          <a:lstStyle/>
          <a:p>
            <a:endParaRPr/>
          </a:p>
        </p:txBody>
      </p:sp>
      <p:sp>
        <p:nvSpPr>
          <p:cNvPr id="141" name="object 141"/>
          <p:cNvSpPr/>
          <p:nvPr/>
        </p:nvSpPr>
        <p:spPr>
          <a:xfrm>
            <a:off x="2697479" y="3630167"/>
            <a:ext cx="297180" cy="306324"/>
          </a:xfrm>
          <a:prstGeom prst="rect">
            <a:avLst/>
          </a:prstGeom>
          <a:blipFill>
            <a:blip r:embed="rId20" cstate="print"/>
            <a:stretch>
              <a:fillRect/>
            </a:stretch>
          </a:blipFill>
        </p:spPr>
        <p:txBody>
          <a:bodyPr wrap="square" lIns="0" tIns="0" rIns="0" bIns="0" rtlCol="0"/>
          <a:lstStyle/>
          <a:p>
            <a:endParaRPr/>
          </a:p>
        </p:txBody>
      </p:sp>
      <p:sp>
        <p:nvSpPr>
          <p:cNvPr id="142" name="object 142"/>
          <p:cNvSpPr/>
          <p:nvPr/>
        </p:nvSpPr>
        <p:spPr>
          <a:xfrm>
            <a:off x="2720339" y="3625595"/>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59"/>
                </a:lnTo>
                <a:lnTo>
                  <a:pt x="274320" y="42671"/>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43" name="object 143"/>
          <p:cNvSpPr/>
          <p:nvPr/>
        </p:nvSpPr>
        <p:spPr>
          <a:xfrm>
            <a:off x="2720339" y="3625595"/>
            <a:ext cx="274320" cy="256540"/>
          </a:xfrm>
          <a:custGeom>
            <a:avLst/>
            <a:gdLst/>
            <a:ahLst/>
            <a:cxnLst/>
            <a:rect l="l" t="t" r="r" b="b"/>
            <a:pathLst>
              <a:path w="274319" h="256539">
                <a:moveTo>
                  <a:pt x="0" y="42671"/>
                </a:moveTo>
                <a:lnTo>
                  <a:pt x="3345" y="26038"/>
                </a:lnTo>
                <a:lnTo>
                  <a:pt x="12477" y="12477"/>
                </a:lnTo>
                <a:lnTo>
                  <a:pt x="26038" y="3345"/>
                </a:lnTo>
                <a:lnTo>
                  <a:pt x="42672" y="0"/>
                </a:lnTo>
                <a:lnTo>
                  <a:pt x="231648" y="0"/>
                </a:lnTo>
                <a:lnTo>
                  <a:pt x="248281" y="3345"/>
                </a:lnTo>
                <a:lnTo>
                  <a:pt x="261842" y="12477"/>
                </a:lnTo>
                <a:lnTo>
                  <a:pt x="270974" y="26038"/>
                </a:lnTo>
                <a:lnTo>
                  <a:pt x="274320" y="42671"/>
                </a:lnTo>
                <a:lnTo>
                  <a:pt x="274320" y="213359"/>
                </a:lnTo>
                <a:lnTo>
                  <a:pt x="270974" y="229993"/>
                </a:lnTo>
                <a:lnTo>
                  <a:pt x="261842" y="243554"/>
                </a:lnTo>
                <a:lnTo>
                  <a:pt x="248281" y="252686"/>
                </a:lnTo>
                <a:lnTo>
                  <a:pt x="231648"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44" name="object 144"/>
          <p:cNvSpPr txBox="1"/>
          <p:nvPr/>
        </p:nvSpPr>
        <p:spPr>
          <a:xfrm>
            <a:off x="2805810" y="368116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45" name="object 145"/>
          <p:cNvSpPr/>
          <p:nvPr/>
        </p:nvSpPr>
        <p:spPr>
          <a:xfrm>
            <a:off x="2852927" y="3648455"/>
            <a:ext cx="388619" cy="388620"/>
          </a:xfrm>
          <a:prstGeom prst="rect">
            <a:avLst/>
          </a:prstGeom>
          <a:blipFill>
            <a:blip r:embed="rId17" cstate="print"/>
            <a:stretch>
              <a:fillRect/>
            </a:stretch>
          </a:blipFill>
        </p:spPr>
        <p:txBody>
          <a:bodyPr wrap="square" lIns="0" tIns="0" rIns="0" bIns="0" rtlCol="0"/>
          <a:lstStyle/>
          <a:p>
            <a:endParaRPr/>
          </a:p>
        </p:txBody>
      </p:sp>
      <p:sp>
        <p:nvSpPr>
          <p:cNvPr id="146" name="object 146"/>
          <p:cNvSpPr/>
          <p:nvPr/>
        </p:nvSpPr>
        <p:spPr>
          <a:xfrm>
            <a:off x="2889504" y="3694175"/>
            <a:ext cx="288036" cy="315468"/>
          </a:xfrm>
          <a:prstGeom prst="rect">
            <a:avLst/>
          </a:prstGeom>
          <a:blipFill>
            <a:blip r:embed="rId19" cstate="print"/>
            <a:stretch>
              <a:fillRect/>
            </a:stretch>
          </a:blipFill>
        </p:spPr>
        <p:txBody>
          <a:bodyPr wrap="square" lIns="0" tIns="0" rIns="0" bIns="0" rtlCol="0"/>
          <a:lstStyle/>
          <a:p>
            <a:endParaRPr/>
          </a:p>
        </p:txBody>
      </p:sp>
      <p:sp>
        <p:nvSpPr>
          <p:cNvPr id="147" name="object 147"/>
          <p:cNvSpPr/>
          <p:nvPr/>
        </p:nvSpPr>
        <p:spPr>
          <a:xfrm>
            <a:off x="2921507" y="3689603"/>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71"/>
                </a:lnTo>
                <a:lnTo>
                  <a:pt x="12477" y="243535"/>
                </a:lnTo>
                <a:lnTo>
                  <a:pt x="26038" y="252679"/>
                </a:lnTo>
                <a:lnTo>
                  <a:pt x="42672" y="256032"/>
                </a:lnTo>
                <a:lnTo>
                  <a:pt x="213360" y="256032"/>
                </a:lnTo>
                <a:lnTo>
                  <a:pt x="229993" y="252679"/>
                </a:lnTo>
                <a:lnTo>
                  <a:pt x="243554" y="243535"/>
                </a:lnTo>
                <a:lnTo>
                  <a:pt x="252686" y="229971"/>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48" name="object 148"/>
          <p:cNvSpPr/>
          <p:nvPr/>
        </p:nvSpPr>
        <p:spPr>
          <a:xfrm>
            <a:off x="2921507" y="3689603"/>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71"/>
                </a:lnTo>
                <a:lnTo>
                  <a:pt x="243554" y="243535"/>
                </a:lnTo>
                <a:lnTo>
                  <a:pt x="229993" y="252679"/>
                </a:lnTo>
                <a:lnTo>
                  <a:pt x="213360" y="256032"/>
                </a:lnTo>
                <a:lnTo>
                  <a:pt x="42672" y="256032"/>
                </a:lnTo>
                <a:lnTo>
                  <a:pt x="26038" y="252679"/>
                </a:lnTo>
                <a:lnTo>
                  <a:pt x="12477" y="243535"/>
                </a:lnTo>
                <a:lnTo>
                  <a:pt x="3345" y="229971"/>
                </a:lnTo>
                <a:lnTo>
                  <a:pt x="0" y="213360"/>
                </a:lnTo>
                <a:lnTo>
                  <a:pt x="0" y="42672"/>
                </a:lnTo>
                <a:close/>
              </a:path>
            </a:pathLst>
          </a:custGeom>
          <a:ln w="27456">
            <a:solidFill>
              <a:srgbClr val="3B75BC"/>
            </a:solidFill>
          </a:ln>
        </p:spPr>
        <p:txBody>
          <a:bodyPr wrap="square" lIns="0" tIns="0" rIns="0" bIns="0" rtlCol="0"/>
          <a:lstStyle/>
          <a:p>
            <a:endParaRPr/>
          </a:p>
        </p:txBody>
      </p:sp>
      <p:sp>
        <p:nvSpPr>
          <p:cNvPr id="149" name="object 149"/>
          <p:cNvSpPr txBox="1"/>
          <p:nvPr/>
        </p:nvSpPr>
        <p:spPr>
          <a:xfrm>
            <a:off x="2994786" y="374859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50" name="object 150"/>
          <p:cNvSpPr/>
          <p:nvPr/>
        </p:nvSpPr>
        <p:spPr>
          <a:xfrm>
            <a:off x="3977640" y="1536191"/>
            <a:ext cx="416051" cy="388620"/>
          </a:xfrm>
          <a:prstGeom prst="rect">
            <a:avLst/>
          </a:prstGeom>
          <a:blipFill>
            <a:blip r:embed="rId21" cstate="print"/>
            <a:stretch>
              <a:fillRect/>
            </a:stretch>
          </a:blipFill>
        </p:spPr>
        <p:txBody>
          <a:bodyPr wrap="square" lIns="0" tIns="0" rIns="0" bIns="0" rtlCol="0"/>
          <a:lstStyle/>
          <a:p>
            <a:endParaRPr/>
          </a:p>
        </p:txBody>
      </p:sp>
      <p:sp>
        <p:nvSpPr>
          <p:cNvPr id="151" name="object 151"/>
          <p:cNvSpPr/>
          <p:nvPr/>
        </p:nvSpPr>
        <p:spPr>
          <a:xfrm>
            <a:off x="4032503" y="1572767"/>
            <a:ext cx="297179" cy="315467"/>
          </a:xfrm>
          <a:prstGeom prst="rect">
            <a:avLst/>
          </a:prstGeom>
          <a:blipFill>
            <a:blip r:embed="rId16" cstate="print"/>
            <a:stretch>
              <a:fillRect/>
            </a:stretch>
          </a:blipFill>
        </p:spPr>
        <p:txBody>
          <a:bodyPr wrap="square" lIns="0" tIns="0" rIns="0" bIns="0" rtlCol="0"/>
          <a:lstStyle/>
          <a:p>
            <a:endParaRPr/>
          </a:p>
        </p:txBody>
      </p:sp>
      <p:sp>
        <p:nvSpPr>
          <p:cNvPr id="152" name="object 152"/>
          <p:cNvSpPr/>
          <p:nvPr/>
        </p:nvSpPr>
        <p:spPr>
          <a:xfrm>
            <a:off x="4046220" y="1577339"/>
            <a:ext cx="283845" cy="256540"/>
          </a:xfrm>
          <a:custGeom>
            <a:avLst/>
            <a:gdLst/>
            <a:ahLst/>
            <a:cxnLst/>
            <a:rect l="l" t="t" r="r" b="b"/>
            <a:pathLst>
              <a:path w="283845" h="256539">
                <a:moveTo>
                  <a:pt x="240791" y="0"/>
                </a:moveTo>
                <a:lnTo>
                  <a:pt x="42671" y="0"/>
                </a:lnTo>
                <a:lnTo>
                  <a:pt x="26038" y="3345"/>
                </a:lnTo>
                <a:lnTo>
                  <a:pt x="12477" y="12477"/>
                </a:lnTo>
                <a:lnTo>
                  <a:pt x="3345" y="26038"/>
                </a:lnTo>
                <a:lnTo>
                  <a:pt x="0" y="42672"/>
                </a:lnTo>
                <a:lnTo>
                  <a:pt x="0" y="213360"/>
                </a:lnTo>
                <a:lnTo>
                  <a:pt x="3345" y="229993"/>
                </a:lnTo>
                <a:lnTo>
                  <a:pt x="12477" y="243554"/>
                </a:lnTo>
                <a:lnTo>
                  <a:pt x="26038" y="252686"/>
                </a:lnTo>
                <a:lnTo>
                  <a:pt x="42671" y="256032"/>
                </a:lnTo>
                <a:lnTo>
                  <a:pt x="240791" y="256032"/>
                </a:lnTo>
                <a:lnTo>
                  <a:pt x="257425" y="252686"/>
                </a:lnTo>
                <a:lnTo>
                  <a:pt x="270986" y="243554"/>
                </a:lnTo>
                <a:lnTo>
                  <a:pt x="280118" y="229993"/>
                </a:lnTo>
                <a:lnTo>
                  <a:pt x="283463" y="213360"/>
                </a:lnTo>
                <a:lnTo>
                  <a:pt x="283463" y="42672"/>
                </a:lnTo>
                <a:lnTo>
                  <a:pt x="280118" y="26038"/>
                </a:lnTo>
                <a:lnTo>
                  <a:pt x="270986" y="12477"/>
                </a:lnTo>
                <a:lnTo>
                  <a:pt x="257425" y="3345"/>
                </a:lnTo>
                <a:lnTo>
                  <a:pt x="240791" y="0"/>
                </a:lnTo>
                <a:close/>
              </a:path>
            </a:pathLst>
          </a:custGeom>
          <a:solidFill>
            <a:srgbClr val="FFC000"/>
          </a:solidFill>
        </p:spPr>
        <p:txBody>
          <a:bodyPr wrap="square" lIns="0" tIns="0" rIns="0" bIns="0" rtlCol="0"/>
          <a:lstStyle/>
          <a:p>
            <a:endParaRPr/>
          </a:p>
        </p:txBody>
      </p:sp>
      <p:sp>
        <p:nvSpPr>
          <p:cNvPr id="153" name="object 153"/>
          <p:cNvSpPr/>
          <p:nvPr/>
        </p:nvSpPr>
        <p:spPr>
          <a:xfrm>
            <a:off x="4046220" y="1577339"/>
            <a:ext cx="283845" cy="256540"/>
          </a:xfrm>
          <a:custGeom>
            <a:avLst/>
            <a:gdLst/>
            <a:ahLst/>
            <a:cxnLst/>
            <a:rect l="l" t="t" r="r" b="b"/>
            <a:pathLst>
              <a:path w="283845" h="256539">
                <a:moveTo>
                  <a:pt x="0" y="42672"/>
                </a:moveTo>
                <a:lnTo>
                  <a:pt x="3345" y="26038"/>
                </a:lnTo>
                <a:lnTo>
                  <a:pt x="12477" y="12477"/>
                </a:lnTo>
                <a:lnTo>
                  <a:pt x="26038" y="3345"/>
                </a:lnTo>
                <a:lnTo>
                  <a:pt x="42671" y="0"/>
                </a:lnTo>
                <a:lnTo>
                  <a:pt x="240791" y="0"/>
                </a:lnTo>
                <a:lnTo>
                  <a:pt x="257425" y="3345"/>
                </a:lnTo>
                <a:lnTo>
                  <a:pt x="270986" y="12477"/>
                </a:lnTo>
                <a:lnTo>
                  <a:pt x="280118" y="26038"/>
                </a:lnTo>
                <a:lnTo>
                  <a:pt x="283463" y="42672"/>
                </a:lnTo>
                <a:lnTo>
                  <a:pt x="283463" y="213360"/>
                </a:lnTo>
                <a:lnTo>
                  <a:pt x="280118" y="229993"/>
                </a:lnTo>
                <a:lnTo>
                  <a:pt x="270986" y="243554"/>
                </a:lnTo>
                <a:lnTo>
                  <a:pt x="257425" y="252686"/>
                </a:lnTo>
                <a:lnTo>
                  <a:pt x="240791" y="256032"/>
                </a:lnTo>
                <a:lnTo>
                  <a:pt x="42671"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4" name="object 154"/>
          <p:cNvSpPr txBox="1"/>
          <p:nvPr/>
        </p:nvSpPr>
        <p:spPr>
          <a:xfrm>
            <a:off x="4135882" y="162503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55" name="object 155"/>
          <p:cNvSpPr/>
          <p:nvPr/>
        </p:nvSpPr>
        <p:spPr>
          <a:xfrm>
            <a:off x="4178808" y="1600199"/>
            <a:ext cx="388620" cy="388620"/>
          </a:xfrm>
          <a:prstGeom prst="rect">
            <a:avLst/>
          </a:prstGeom>
          <a:blipFill>
            <a:blip r:embed="rId17" cstate="print"/>
            <a:stretch>
              <a:fillRect/>
            </a:stretch>
          </a:blipFill>
        </p:spPr>
        <p:txBody>
          <a:bodyPr wrap="square" lIns="0" tIns="0" rIns="0" bIns="0" rtlCol="0"/>
          <a:lstStyle/>
          <a:p>
            <a:endParaRPr/>
          </a:p>
        </p:txBody>
      </p:sp>
      <p:sp>
        <p:nvSpPr>
          <p:cNvPr id="156" name="object 156"/>
          <p:cNvSpPr/>
          <p:nvPr/>
        </p:nvSpPr>
        <p:spPr>
          <a:xfrm>
            <a:off x="4215384" y="1645919"/>
            <a:ext cx="288036" cy="306324"/>
          </a:xfrm>
          <a:prstGeom prst="rect">
            <a:avLst/>
          </a:prstGeom>
          <a:blipFill>
            <a:blip r:embed="rId18" cstate="print"/>
            <a:stretch>
              <a:fillRect/>
            </a:stretch>
          </a:blipFill>
        </p:spPr>
        <p:txBody>
          <a:bodyPr wrap="square" lIns="0" tIns="0" rIns="0" bIns="0" rtlCol="0"/>
          <a:lstStyle/>
          <a:p>
            <a:endParaRPr/>
          </a:p>
        </p:txBody>
      </p:sp>
      <p:sp>
        <p:nvSpPr>
          <p:cNvPr id="157" name="object 157"/>
          <p:cNvSpPr/>
          <p:nvPr/>
        </p:nvSpPr>
        <p:spPr>
          <a:xfrm>
            <a:off x="4247388"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2" y="213360"/>
                </a:lnTo>
                <a:lnTo>
                  <a:pt x="256032"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58" name="object 158"/>
          <p:cNvSpPr/>
          <p:nvPr/>
        </p:nvSpPr>
        <p:spPr>
          <a:xfrm>
            <a:off x="4247388"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2" y="42672"/>
                </a:lnTo>
                <a:lnTo>
                  <a:pt x="256032"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9" name="object 159"/>
          <p:cNvSpPr txBox="1"/>
          <p:nvPr/>
        </p:nvSpPr>
        <p:spPr>
          <a:xfrm>
            <a:off x="4324350" y="1693798"/>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D</a:t>
            </a:r>
            <a:endParaRPr sz="800">
              <a:latin typeface="Arial"/>
              <a:cs typeface="Arial"/>
            </a:endParaRPr>
          </a:p>
        </p:txBody>
      </p:sp>
      <p:sp>
        <p:nvSpPr>
          <p:cNvPr id="161" name="object 161"/>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42</a:t>
            </a:fld>
            <a:endParaRPr spc="5" dirty="0"/>
          </a:p>
        </p:txBody>
      </p:sp>
      <p:sp>
        <p:nvSpPr>
          <p:cNvPr id="164" name="Rectangle 163"/>
          <p:cNvSpPr/>
          <p:nvPr/>
        </p:nvSpPr>
        <p:spPr>
          <a:xfrm>
            <a:off x="3840607" y="3850004"/>
            <a:ext cx="1460080" cy="307777"/>
          </a:xfrm>
          <a:prstGeom prst="rect">
            <a:avLst/>
          </a:prstGeom>
        </p:spPr>
        <p:txBody>
          <a:bodyPr wrap="none">
            <a:spAutoFit/>
          </a:bodyPr>
          <a:lstStyle/>
          <a:p>
            <a:r>
              <a:rPr lang="en-US" altLang="zh-CN" sz="1400" b="1" dirty="0" smtClean="0"/>
              <a:t>Ordering Service</a:t>
            </a:r>
            <a:endParaRPr lang="zh-CN" altLang="en-US" sz="1400" b="1" dirty="0"/>
          </a:p>
        </p:txBody>
      </p:sp>
      <p:sp>
        <p:nvSpPr>
          <p:cNvPr id="165" name="Rectangle 164"/>
          <p:cNvSpPr/>
          <p:nvPr/>
        </p:nvSpPr>
        <p:spPr>
          <a:xfrm>
            <a:off x="2739519" y="4208054"/>
            <a:ext cx="1982466" cy="369332"/>
          </a:xfrm>
          <a:prstGeom prst="rect">
            <a:avLst/>
          </a:prstGeom>
        </p:spPr>
        <p:txBody>
          <a:bodyPr wrap="none">
            <a:spAutoFit/>
          </a:bodyPr>
          <a:lstStyle/>
          <a:p>
            <a:r>
              <a:rPr lang="en-US" altLang="zh-CN" b="1" dirty="0"/>
              <a:t>Hyperledger Fabric</a:t>
            </a:r>
            <a:endParaRPr lang="zh-CN" altLang="en-US" b="1" dirty="0"/>
          </a:p>
        </p:txBody>
      </p:sp>
      <p:sp>
        <p:nvSpPr>
          <p:cNvPr id="60" name="Date Placeholder 59"/>
          <p:cNvSpPr>
            <a:spLocks noGrp="1"/>
          </p:cNvSpPr>
          <p:nvPr>
            <p:ph type="dt" sz="half" idx="6"/>
          </p:nvPr>
        </p:nvSpPr>
        <p:spPr/>
        <p:txBody>
          <a:bodyPr/>
          <a:lstStyle/>
          <a:p>
            <a:fld id="{8B19E93F-4BBD-40FE-9747-A8110E343066}"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0200" y="868679"/>
            <a:ext cx="4041775" cy="3328670"/>
          </a:xfrm>
          <a:custGeom>
            <a:avLst/>
            <a:gdLst/>
            <a:ahLst/>
            <a:cxnLst/>
            <a:rect l="l" t="t" r="r" b="b"/>
            <a:pathLst>
              <a:path w="4041775" h="3328670">
                <a:moveTo>
                  <a:pt x="3487420" y="0"/>
                </a:moveTo>
                <a:lnTo>
                  <a:pt x="554227" y="0"/>
                </a:lnTo>
                <a:lnTo>
                  <a:pt x="506410" y="2036"/>
                </a:lnTo>
                <a:lnTo>
                  <a:pt x="459721" y="8035"/>
                </a:lnTo>
                <a:lnTo>
                  <a:pt x="414327" y="17829"/>
                </a:lnTo>
                <a:lnTo>
                  <a:pt x="370395" y="31252"/>
                </a:lnTo>
                <a:lnTo>
                  <a:pt x="328092" y="48137"/>
                </a:lnTo>
                <a:lnTo>
                  <a:pt x="287583" y="68318"/>
                </a:lnTo>
                <a:lnTo>
                  <a:pt x="249035" y="91627"/>
                </a:lnTo>
                <a:lnTo>
                  <a:pt x="212615" y="117899"/>
                </a:lnTo>
                <a:lnTo>
                  <a:pt x="178488" y="146966"/>
                </a:lnTo>
                <a:lnTo>
                  <a:pt x="146822" y="178662"/>
                </a:lnTo>
                <a:lnTo>
                  <a:pt x="117783" y="212821"/>
                </a:lnTo>
                <a:lnTo>
                  <a:pt x="91536" y="249275"/>
                </a:lnTo>
                <a:lnTo>
                  <a:pt x="68250" y="287858"/>
                </a:lnTo>
                <a:lnTo>
                  <a:pt x="48089" y="328404"/>
                </a:lnTo>
                <a:lnTo>
                  <a:pt x="31220" y="370745"/>
                </a:lnTo>
                <a:lnTo>
                  <a:pt x="17811" y="414716"/>
                </a:lnTo>
                <a:lnTo>
                  <a:pt x="8027" y="460149"/>
                </a:lnTo>
                <a:lnTo>
                  <a:pt x="2034" y="506878"/>
                </a:lnTo>
                <a:lnTo>
                  <a:pt x="0" y="554736"/>
                </a:lnTo>
                <a:lnTo>
                  <a:pt x="0" y="2773679"/>
                </a:lnTo>
                <a:lnTo>
                  <a:pt x="2034" y="2821543"/>
                </a:lnTo>
                <a:lnTo>
                  <a:pt x="8027" y="2868276"/>
                </a:lnTo>
                <a:lnTo>
                  <a:pt x="17811" y="2913712"/>
                </a:lnTo>
                <a:lnTo>
                  <a:pt x="31220" y="2957685"/>
                </a:lnTo>
                <a:lnTo>
                  <a:pt x="48089" y="3000027"/>
                </a:lnTo>
                <a:lnTo>
                  <a:pt x="68250" y="3040573"/>
                </a:lnTo>
                <a:lnTo>
                  <a:pt x="91536" y="3079157"/>
                </a:lnTo>
                <a:lnTo>
                  <a:pt x="117783" y="3115610"/>
                </a:lnTo>
                <a:lnTo>
                  <a:pt x="146822" y="3149768"/>
                </a:lnTo>
                <a:lnTo>
                  <a:pt x="178488" y="3181462"/>
                </a:lnTo>
                <a:lnTo>
                  <a:pt x="212615" y="3210528"/>
                </a:lnTo>
                <a:lnTo>
                  <a:pt x="249035" y="3236798"/>
                </a:lnTo>
                <a:lnTo>
                  <a:pt x="287583" y="3260105"/>
                </a:lnTo>
                <a:lnTo>
                  <a:pt x="328092" y="3280284"/>
                </a:lnTo>
                <a:lnTo>
                  <a:pt x="370395" y="3297167"/>
                </a:lnTo>
                <a:lnTo>
                  <a:pt x="414327" y="3310588"/>
                </a:lnTo>
                <a:lnTo>
                  <a:pt x="459721" y="3320381"/>
                </a:lnTo>
                <a:lnTo>
                  <a:pt x="506410" y="3326379"/>
                </a:lnTo>
                <a:lnTo>
                  <a:pt x="554227" y="3328416"/>
                </a:lnTo>
                <a:lnTo>
                  <a:pt x="3487420" y="3328416"/>
                </a:lnTo>
                <a:lnTo>
                  <a:pt x="3535237" y="3326379"/>
                </a:lnTo>
                <a:lnTo>
                  <a:pt x="3581926" y="3320381"/>
                </a:lnTo>
                <a:lnTo>
                  <a:pt x="3627320" y="3310588"/>
                </a:lnTo>
                <a:lnTo>
                  <a:pt x="3671252" y="3297167"/>
                </a:lnTo>
                <a:lnTo>
                  <a:pt x="3713555" y="3280284"/>
                </a:lnTo>
                <a:lnTo>
                  <a:pt x="3754064" y="3260105"/>
                </a:lnTo>
                <a:lnTo>
                  <a:pt x="3792612" y="3236798"/>
                </a:lnTo>
                <a:lnTo>
                  <a:pt x="3829032" y="3210528"/>
                </a:lnTo>
                <a:lnTo>
                  <a:pt x="3863159" y="3181462"/>
                </a:lnTo>
                <a:lnTo>
                  <a:pt x="3894825" y="3149768"/>
                </a:lnTo>
                <a:lnTo>
                  <a:pt x="3923864" y="3115610"/>
                </a:lnTo>
                <a:lnTo>
                  <a:pt x="3950111" y="3079157"/>
                </a:lnTo>
                <a:lnTo>
                  <a:pt x="3973397" y="3040573"/>
                </a:lnTo>
                <a:lnTo>
                  <a:pt x="3993558" y="3000027"/>
                </a:lnTo>
                <a:lnTo>
                  <a:pt x="4010427" y="2957685"/>
                </a:lnTo>
                <a:lnTo>
                  <a:pt x="4023836" y="2913712"/>
                </a:lnTo>
                <a:lnTo>
                  <a:pt x="4033620" y="2868276"/>
                </a:lnTo>
                <a:lnTo>
                  <a:pt x="4039613" y="2821543"/>
                </a:lnTo>
                <a:lnTo>
                  <a:pt x="4041648" y="2773679"/>
                </a:lnTo>
                <a:lnTo>
                  <a:pt x="4041648" y="554736"/>
                </a:lnTo>
                <a:lnTo>
                  <a:pt x="4039613" y="506878"/>
                </a:lnTo>
                <a:lnTo>
                  <a:pt x="4033620" y="460149"/>
                </a:lnTo>
                <a:lnTo>
                  <a:pt x="4023836" y="414716"/>
                </a:lnTo>
                <a:lnTo>
                  <a:pt x="4010427" y="370745"/>
                </a:lnTo>
                <a:lnTo>
                  <a:pt x="3993558" y="328404"/>
                </a:lnTo>
                <a:lnTo>
                  <a:pt x="3973397" y="287858"/>
                </a:lnTo>
                <a:lnTo>
                  <a:pt x="3950111" y="249275"/>
                </a:lnTo>
                <a:lnTo>
                  <a:pt x="3923864" y="212821"/>
                </a:lnTo>
                <a:lnTo>
                  <a:pt x="3894825" y="178662"/>
                </a:lnTo>
                <a:lnTo>
                  <a:pt x="3863159" y="146966"/>
                </a:lnTo>
                <a:lnTo>
                  <a:pt x="3829032" y="117899"/>
                </a:lnTo>
                <a:lnTo>
                  <a:pt x="3792612" y="91627"/>
                </a:lnTo>
                <a:lnTo>
                  <a:pt x="3754064" y="68318"/>
                </a:lnTo>
                <a:lnTo>
                  <a:pt x="3713555" y="48137"/>
                </a:lnTo>
                <a:lnTo>
                  <a:pt x="3671252" y="31252"/>
                </a:lnTo>
                <a:lnTo>
                  <a:pt x="3627320" y="17829"/>
                </a:lnTo>
                <a:lnTo>
                  <a:pt x="3581926" y="8035"/>
                </a:lnTo>
                <a:lnTo>
                  <a:pt x="3535237" y="2036"/>
                </a:lnTo>
                <a:lnTo>
                  <a:pt x="3487420" y="0"/>
                </a:lnTo>
                <a:close/>
              </a:path>
            </a:pathLst>
          </a:custGeom>
          <a:solidFill>
            <a:srgbClr val="D9E3F1"/>
          </a:solidFill>
        </p:spPr>
        <p:txBody>
          <a:bodyPr wrap="square" lIns="0" tIns="0" rIns="0" bIns="0" rtlCol="0"/>
          <a:lstStyle/>
          <a:p>
            <a:endParaRPr/>
          </a:p>
        </p:txBody>
      </p:sp>
      <p:sp>
        <p:nvSpPr>
          <p:cNvPr id="3" name="object 3"/>
          <p:cNvSpPr txBox="1">
            <a:spLocks noGrp="1"/>
          </p:cNvSpPr>
          <p:nvPr>
            <p:ph type="title"/>
          </p:nvPr>
        </p:nvSpPr>
        <p:spPr>
          <a:xfrm>
            <a:off x="443241" y="150621"/>
            <a:ext cx="7457301" cy="386003"/>
          </a:xfrm>
          <a:prstGeom prst="rect">
            <a:avLst/>
          </a:prstGeom>
        </p:spPr>
        <p:txBody>
          <a:bodyPr vert="horz" wrap="square" lIns="0" tIns="16510" rIns="0" bIns="0" rtlCol="0">
            <a:spAutoFit/>
          </a:bodyPr>
          <a:lstStyle/>
          <a:p>
            <a:pPr marL="12700">
              <a:lnSpc>
                <a:spcPct val="100000"/>
              </a:lnSpc>
              <a:spcBef>
                <a:spcPts val="130"/>
              </a:spcBef>
            </a:pPr>
            <a:r>
              <a:rPr sz="2400" b="1" spc="-20" dirty="0"/>
              <a:t>Sample Transaction: </a:t>
            </a:r>
            <a:r>
              <a:rPr sz="2400" b="1" spc="-15" dirty="0"/>
              <a:t>Step </a:t>
            </a:r>
            <a:r>
              <a:rPr sz="2400" b="1" spc="-5" dirty="0"/>
              <a:t>2/7 </a:t>
            </a:r>
            <a:r>
              <a:rPr sz="2400" b="1" spc="15" dirty="0"/>
              <a:t>– </a:t>
            </a:r>
            <a:r>
              <a:rPr sz="2400" b="1" spc="-10" dirty="0"/>
              <a:t>Execute</a:t>
            </a:r>
            <a:r>
              <a:rPr sz="2400" b="1" spc="-80" dirty="0"/>
              <a:t> </a:t>
            </a:r>
            <a:r>
              <a:rPr sz="2400" b="1" spc="-15" dirty="0"/>
              <a:t>Proposal</a:t>
            </a:r>
            <a:endParaRPr sz="2400" b="1" dirty="0"/>
          </a:p>
        </p:txBody>
      </p:sp>
      <p:sp>
        <p:nvSpPr>
          <p:cNvPr id="4" name="object 4"/>
          <p:cNvSpPr txBox="1"/>
          <p:nvPr/>
        </p:nvSpPr>
        <p:spPr>
          <a:xfrm>
            <a:off x="6157340" y="895349"/>
            <a:ext cx="2486660" cy="234950"/>
          </a:xfrm>
          <a:prstGeom prst="rect">
            <a:avLst/>
          </a:prstGeom>
        </p:spPr>
        <p:txBody>
          <a:bodyPr vert="horz" wrap="square" lIns="0" tIns="15240" rIns="0" bIns="0" rtlCol="0">
            <a:spAutoFit/>
          </a:bodyPr>
          <a:lstStyle/>
          <a:p>
            <a:pPr marL="12700">
              <a:lnSpc>
                <a:spcPct val="100000"/>
              </a:lnSpc>
              <a:spcBef>
                <a:spcPts val="120"/>
              </a:spcBef>
            </a:pPr>
            <a:r>
              <a:rPr sz="1350" b="1" spc="20" dirty="0">
                <a:solidFill>
                  <a:srgbClr val="FF0000"/>
                </a:solidFill>
                <a:latin typeface="Arial"/>
                <a:cs typeface="Arial"/>
              </a:rPr>
              <a:t>Endorsers</a:t>
            </a:r>
            <a:r>
              <a:rPr sz="1350" b="1" spc="-150" dirty="0">
                <a:solidFill>
                  <a:srgbClr val="FF0000"/>
                </a:solidFill>
                <a:latin typeface="Arial"/>
                <a:cs typeface="Arial"/>
              </a:rPr>
              <a:t> </a:t>
            </a:r>
            <a:r>
              <a:rPr sz="1350" b="1" spc="15" dirty="0">
                <a:solidFill>
                  <a:srgbClr val="FF0000"/>
                </a:solidFill>
                <a:latin typeface="Arial"/>
                <a:cs typeface="Arial"/>
              </a:rPr>
              <a:t>Execute</a:t>
            </a:r>
            <a:r>
              <a:rPr sz="1350" b="1" spc="-150" dirty="0">
                <a:solidFill>
                  <a:srgbClr val="FF0000"/>
                </a:solidFill>
                <a:latin typeface="Arial"/>
                <a:cs typeface="Arial"/>
              </a:rPr>
              <a:t> </a:t>
            </a:r>
            <a:r>
              <a:rPr sz="1350" b="1" spc="15" dirty="0">
                <a:solidFill>
                  <a:srgbClr val="FF0000"/>
                </a:solidFill>
                <a:latin typeface="Arial"/>
                <a:cs typeface="Arial"/>
              </a:rPr>
              <a:t>Proposals</a:t>
            </a:r>
            <a:endParaRPr sz="1350">
              <a:latin typeface="Arial"/>
              <a:cs typeface="Arial"/>
            </a:endParaRPr>
          </a:p>
        </p:txBody>
      </p:sp>
      <p:sp>
        <p:nvSpPr>
          <p:cNvPr id="5" name="object 5"/>
          <p:cNvSpPr txBox="1"/>
          <p:nvPr/>
        </p:nvSpPr>
        <p:spPr>
          <a:xfrm>
            <a:off x="5965316" y="1307845"/>
            <a:ext cx="3060065" cy="579755"/>
          </a:xfrm>
          <a:prstGeom prst="rect">
            <a:avLst/>
          </a:prstGeom>
        </p:spPr>
        <p:txBody>
          <a:bodyPr vert="horz" wrap="square" lIns="0" tIns="16510" rIns="0" bIns="0" rtlCol="0">
            <a:spAutoFit/>
          </a:bodyPr>
          <a:lstStyle/>
          <a:p>
            <a:pPr marL="12700" marR="5080" algn="just">
              <a:lnSpc>
                <a:spcPct val="100000"/>
              </a:lnSpc>
              <a:spcBef>
                <a:spcPts val="130"/>
              </a:spcBef>
            </a:pPr>
            <a:r>
              <a:rPr sz="1200" b="1" spc="-10" dirty="0">
                <a:latin typeface="Arial"/>
                <a:cs typeface="Arial"/>
              </a:rPr>
              <a:t>E</a:t>
            </a:r>
            <a:r>
              <a:rPr sz="1200" b="1" spc="-15" baseline="-13888" dirty="0">
                <a:latin typeface="Arial"/>
                <a:cs typeface="Arial"/>
              </a:rPr>
              <a:t>0</a:t>
            </a:r>
            <a:r>
              <a:rPr sz="1200" b="1" spc="-10" dirty="0">
                <a:latin typeface="Arial"/>
                <a:cs typeface="Arial"/>
              </a:rPr>
              <a:t>, E</a:t>
            </a:r>
            <a:r>
              <a:rPr sz="1200" b="1" spc="-15" baseline="-13888" dirty="0">
                <a:latin typeface="Arial"/>
                <a:cs typeface="Arial"/>
              </a:rPr>
              <a:t>1 </a:t>
            </a:r>
            <a:r>
              <a:rPr sz="1200" b="1" spc="20" dirty="0">
                <a:latin typeface="Arial"/>
                <a:cs typeface="Arial"/>
              </a:rPr>
              <a:t>&amp; </a:t>
            </a:r>
            <a:r>
              <a:rPr sz="1200" b="1" spc="-10" dirty="0">
                <a:latin typeface="Arial"/>
                <a:cs typeface="Arial"/>
              </a:rPr>
              <a:t>E</a:t>
            </a:r>
            <a:r>
              <a:rPr sz="1200" b="1" spc="-15" baseline="-13888" dirty="0">
                <a:latin typeface="Arial"/>
                <a:cs typeface="Arial"/>
              </a:rPr>
              <a:t>2 </a:t>
            </a:r>
            <a:r>
              <a:rPr sz="1200" b="1" spc="-25" dirty="0">
                <a:latin typeface="Arial"/>
                <a:cs typeface="Arial"/>
              </a:rPr>
              <a:t>will </a:t>
            </a:r>
            <a:r>
              <a:rPr sz="1200" b="1" spc="-10" dirty="0">
                <a:latin typeface="Arial"/>
                <a:cs typeface="Arial"/>
              </a:rPr>
              <a:t>each execute </a:t>
            </a:r>
            <a:r>
              <a:rPr sz="1200" b="1" spc="10" dirty="0">
                <a:latin typeface="Arial"/>
                <a:cs typeface="Arial"/>
              </a:rPr>
              <a:t>the </a:t>
            </a:r>
            <a:r>
              <a:rPr sz="1200" b="1" i="1" spc="-25" dirty="0">
                <a:latin typeface="Arial"/>
                <a:cs typeface="Arial"/>
              </a:rPr>
              <a:t>proposed  </a:t>
            </a:r>
            <a:r>
              <a:rPr sz="1200" b="1" spc="-10" dirty="0">
                <a:latin typeface="Arial"/>
                <a:cs typeface="Arial"/>
              </a:rPr>
              <a:t>transaction. </a:t>
            </a:r>
            <a:r>
              <a:rPr sz="1200" b="1" spc="-5" dirty="0">
                <a:latin typeface="Arial"/>
                <a:cs typeface="Arial"/>
              </a:rPr>
              <a:t>None of these </a:t>
            </a:r>
            <a:r>
              <a:rPr sz="1200" b="1" spc="-15" dirty="0">
                <a:latin typeface="Arial"/>
                <a:cs typeface="Arial"/>
              </a:rPr>
              <a:t>executions </a:t>
            </a:r>
            <a:r>
              <a:rPr sz="1200" b="1" spc="-25" dirty="0">
                <a:latin typeface="Arial"/>
                <a:cs typeface="Arial"/>
              </a:rPr>
              <a:t>will  </a:t>
            </a:r>
            <a:r>
              <a:rPr sz="1200" b="1" spc="-5" dirty="0">
                <a:latin typeface="Arial"/>
                <a:cs typeface="Arial"/>
              </a:rPr>
              <a:t>update </a:t>
            </a:r>
            <a:r>
              <a:rPr sz="1200" b="1" spc="5" dirty="0">
                <a:latin typeface="Arial"/>
                <a:cs typeface="Arial"/>
              </a:rPr>
              <a:t>the</a:t>
            </a:r>
            <a:r>
              <a:rPr sz="1200" b="1" spc="-20" dirty="0">
                <a:latin typeface="Arial"/>
                <a:cs typeface="Arial"/>
              </a:rPr>
              <a:t> ledger.</a:t>
            </a:r>
            <a:endParaRPr sz="1200">
              <a:latin typeface="Arial"/>
              <a:cs typeface="Arial"/>
            </a:endParaRPr>
          </a:p>
        </p:txBody>
      </p:sp>
      <p:sp>
        <p:nvSpPr>
          <p:cNvPr id="6" name="object 6"/>
          <p:cNvSpPr txBox="1"/>
          <p:nvPr/>
        </p:nvSpPr>
        <p:spPr>
          <a:xfrm>
            <a:off x="5965316" y="2041842"/>
            <a:ext cx="2828290" cy="579120"/>
          </a:xfrm>
          <a:prstGeom prst="rect">
            <a:avLst/>
          </a:prstGeom>
        </p:spPr>
        <p:txBody>
          <a:bodyPr vert="horz" wrap="square" lIns="0" tIns="15875" rIns="0" bIns="0" rtlCol="0">
            <a:spAutoFit/>
          </a:bodyPr>
          <a:lstStyle/>
          <a:p>
            <a:pPr marL="12700" marR="5080">
              <a:lnSpc>
                <a:spcPct val="100000"/>
              </a:lnSpc>
              <a:spcBef>
                <a:spcPts val="125"/>
              </a:spcBef>
            </a:pPr>
            <a:r>
              <a:rPr sz="1200" b="1" spc="-10" dirty="0">
                <a:latin typeface="Arial"/>
                <a:cs typeface="Arial"/>
              </a:rPr>
              <a:t>Each </a:t>
            </a:r>
            <a:r>
              <a:rPr sz="1200" b="1" spc="-15" dirty="0">
                <a:latin typeface="Arial"/>
                <a:cs typeface="Arial"/>
              </a:rPr>
              <a:t>execution </a:t>
            </a:r>
            <a:r>
              <a:rPr sz="1200" b="1" spc="-25" dirty="0">
                <a:latin typeface="Arial"/>
                <a:cs typeface="Arial"/>
              </a:rPr>
              <a:t>will </a:t>
            </a:r>
            <a:r>
              <a:rPr sz="1200" b="1" dirty="0">
                <a:latin typeface="Arial"/>
                <a:cs typeface="Arial"/>
              </a:rPr>
              <a:t>capture </a:t>
            </a:r>
            <a:r>
              <a:rPr sz="1200" b="1" spc="5" dirty="0">
                <a:latin typeface="Arial"/>
                <a:cs typeface="Arial"/>
              </a:rPr>
              <a:t>the </a:t>
            </a:r>
            <a:r>
              <a:rPr sz="1200" b="1" spc="-15" dirty="0">
                <a:latin typeface="Arial"/>
                <a:cs typeface="Arial"/>
              </a:rPr>
              <a:t>set </a:t>
            </a:r>
            <a:r>
              <a:rPr sz="1200" b="1" spc="-5" dirty="0">
                <a:latin typeface="Arial"/>
                <a:cs typeface="Arial"/>
              </a:rPr>
              <a:t>of  </a:t>
            </a:r>
            <a:r>
              <a:rPr sz="1200" b="1" spc="-10" dirty="0">
                <a:latin typeface="Arial"/>
                <a:cs typeface="Arial"/>
              </a:rPr>
              <a:t>Read and </a:t>
            </a:r>
            <a:r>
              <a:rPr sz="1200" b="1" spc="15" dirty="0">
                <a:latin typeface="Arial"/>
                <a:cs typeface="Arial"/>
              </a:rPr>
              <a:t>Written </a:t>
            </a:r>
            <a:r>
              <a:rPr sz="1200" b="1" spc="-5" dirty="0">
                <a:latin typeface="Arial"/>
                <a:cs typeface="Arial"/>
              </a:rPr>
              <a:t>data, </a:t>
            </a:r>
            <a:r>
              <a:rPr sz="1200" b="1" spc="-25" dirty="0">
                <a:latin typeface="Arial"/>
                <a:cs typeface="Arial"/>
              </a:rPr>
              <a:t>called </a:t>
            </a:r>
            <a:r>
              <a:rPr sz="1200" b="1" spc="5" dirty="0">
                <a:latin typeface="Arial"/>
                <a:cs typeface="Arial"/>
              </a:rPr>
              <a:t>RW </a:t>
            </a:r>
            <a:r>
              <a:rPr sz="1200" b="1" spc="-5" dirty="0">
                <a:latin typeface="Arial"/>
                <a:cs typeface="Arial"/>
              </a:rPr>
              <a:t>sets,  </a:t>
            </a:r>
            <a:r>
              <a:rPr sz="1200" b="1" spc="-15" dirty="0">
                <a:latin typeface="Arial"/>
                <a:cs typeface="Arial"/>
              </a:rPr>
              <a:t>which </a:t>
            </a:r>
            <a:r>
              <a:rPr sz="1200" b="1" spc="-25" dirty="0">
                <a:latin typeface="Arial"/>
                <a:cs typeface="Arial"/>
              </a:rPr>
              <a:t>will </a:t>
            </a:r>
            <a:r>
              <a:rPr sz="1200" b="1" spc="-5" dirty="0">
                <a:latin typeface="Arial"/>
                <a:cs typeface="Arial"/>
              </a:rPr>
              <a:t>now </a:t>
            </a:r>
            <a:r>
              <a:rPr sz="1200" b="1" spc="-25" dirty="0">
                <a:latin typeface="Arial"/>
                <a:cs typeface="Arial"/>
              </a:rPr>
              <a:t>flow </a:t>
            </a:r>
            <a:r>
              <a:rPr sz="1200" b="1" spc="-20" dirty="0">
                <a:latin typeface="Arial"/>
                <a:cs typeface="Arial"/>
              </a:rPr>
              <a:t>in </a:t>
            </a:r>
            <a:r>
              <a:rPr sz="1200" b="1" spc="5" dirty="0">
                <a:latin typeface="Arial"/>
                <a:cs typeface="Arial"/>
              </a:rPr>
              <a:t>the</a:t>
            </a:r>
            <a:r>
              <a:rPr sz="1200" b="1" spc="-220" dirty="0">
                <a:latin typeface="Arial"/>
                <a:cs typeface="Arial"/>
              </a:rPr>
              <a:t> </a:t>
            </a:r>
            <a:r>
              <a:rPr sz="1200" b="1" spc="-15" dirty="0">
                <a:latin typeface="Arial"/>
                <a:cs typeface="Arial"/>
              </a:rPr>
              <a:t>fabric.</a:t>
            </a:r>
            <a:endParaRPr sz="1200" dirty="0">
              <a:latin typeface="Arial"/>
              <a:cs typeface="Arial"/>
            </a:endParaRPr>
          </a:p>
        </p:txBody>
      </p:sp>
      <p:sp>
        <p:nvSpPr>
          <p:cNvPr id="7" name="object 7"/>
          <p:cNvSpPr/>
          <p:nvPr/>
        </p:nvSpPr>
        <p:spPr>
          <a:xfrm>
            <a:off x="2039111" y="1060703"/>
            <a:ext cx="726948" cy="73609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002535" y="1097279"/>
            <a:ext cx="717804" cy="745236"/>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107692" y="1101851"/>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10" name="object 10"/>
          <p:cNvSpPr/>
          <p:nvPr/>
        </p:nvSpPr>
        <p:spPr>
          <a:xfrm>
            <a:off x="2107692" y="1101851"/>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11" name="object 11"/>
          <p:cNvSpPr txBox="1"/>
          <p:nvPr/>
        </p:nvSpPr>
        <p:spPr>
          <a:xfrm>
            <a:off x="2232660" y="1197482"/>
            <a:ext cx="339090" cy="388620"/>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0</a:t>
            </a:r>
            <a:endParaRPr sz="2325" baseline="-17921">
              <a:latin typeface="Arial"/>
              <a:cs typeface="Arial"/>
            </a:endParaRPr>
          </a:p>
        </p:txBody>
      </p:sp>
      <p:sp>
        <p:nvSpPr>
          <p:cNvPr id="12" name="object 12"/>
          <p:cNvSpPr/>
          <p:nvPr/>
        </p:nvSpPr>
        <p:spPr>
          <a:xfrm>
            <a:off x="2084832" y="1755647"/>
            <a:ext cx="109855" cy="109855"/>
          </a:xfrm>
          <a:custGeom>
            <a:avLst/>
            <a:gdLst/>
            <a:ahLst/>
            <a:cxnLst/>
            <a:rect l="l" t="t" r="r" b="b"/>
            <a:pathLst>
              <a:path w="109855" h="109855">
                <a:moveTo>
                  <a:pt x="0" y="109727"/>
                </a:moveTo>
                <a:lnTo>
                  <a:pt x="109728" y="109727"/>
                </a:lnTo>
                <a:lnTo>
                  <a:pt x="109728" y="0"/>
                </a:lnTo>
                <a:lnTo>
                  <a:pt x="0" y="0"/>
                </a:lnTo>
                <a:lnTo>
                  <a:pt x="0" y="109727"/>
                </a:lnTo>
                <a:close/>
              </a:path>
            </a:pathLst>
          </a:custGeom>
          <a:solidFill>
            <a:srgbClr val="4178BD"/>
          </a:solidFill>
        </p:spPr>
        <p:txBody>
          <a:bodyPr wrap="square" lIns="0" tIns="0" rIns="0" bIns="0" rtlCol="0"/>
          <a:lstStyle/>
          <a:p>
            <a:endParaRPr/>
          </a:p>
        </p:txBody>
      </p:sp>
      <p:sp>
        <p:nvSpPr>
          <p:cNvPr id="13" name="object 13"/>
          <p:cNvSpPr/>
          <p:nvPr/>
        </p:nvSpPr>
        <p:spPr>
          <a:xfrm>
            <a:off x="2249423" y="1755647"/>
            <a:ext cx="100965" cy="109855"/>
          </a:xfrm>
          <a:custGeom>
            <a:avLst/>
            <a:gdLst/>
            <a:ahLst/>
            <a:cxnLst/>
            <a:rect l="l" t="t" r="r" b="b"/>
            <a:pathLst>
              <a:path w="100964" h="109855">
                <a:moveTo>
                  <a:pt x="0" y="109727"/>
                </a:moveTo>
                <a:lnTo>
                  <a:pt x="100583" y="109727"/>
                </a:lnTo>
                <a:lnTo>
                  <a:pt x="100583" y="0"/>
                </a:lnTo>
                <a:lnTo>
                  <a:pt x="0" y="0"/>
                </a:lnTo>
                <a:lnTo>
                  <a:pt x="0" y="109727"/>
                </a:lnTo>
                <a:close/>
              </a:path>
            </a:pathLst>
          </a:custGeom>
          <a:solidFill>
            <a:srgbClr val="4178BD"/>
          </a:solidFill>
        </p:spPr>
        <p:txBody>
          <a:bodyPr wrap="square" lIns="0" tIns="0" rIns="0" bIns="0" rtlCol="0"/>
          <a:lstStyle/>
          <a:p>
            <a:endParaRPr/>
          </a:p>
        </p:txBody>
      </p:sp>
      <p:sp>
        <p:nvSpPr>
          <p:cNvPr id="14" name="object 14"/>
          <p:cNvSpPr/>
          <p:nvPr/>
        </p:nvSpPr>
        <p:spPr>
          <a:xfrm>
            <a:off x="2404872" y="1755647"/>
            <a:ext cx="109855" cy="109855"/>
          </a:xfrm>
          <a:custGeom>
            <a:avLst/>
            <a:gdLst/>
            <a:ahLst/>
            <a:cxnLst/>
            <a:rect l="l" t="t" r="r" b="b"/>
            <a:pathLst>
              <a:path w="109855"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5" name="object 15"/>
          <p:cNvSpPr/>
          <p:nvPr/>
        </p:nvSpPr>
        <p:spPr>
          <a:xfrm>
            <a:off x="2194560" y="1810511"/>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6" name="object 16"/>
          <p:cNvSpPr txBox="1"/>
          <p:nvPr/>
        </p:nvSpPr>
        <p:spPr>
          <a:xfrm>
            <a:off x="79371" y="2319273"/>
            <a:ext cx="582295" cy="265430"/>
          </a:xfrm>
          <a:prstGeom prst="rect">
            <a:avLst/>
          </a:prstGeom>
        </p:spPr>
        <p:txBody>
          <a:bodyPr vert="horz" wrap="square" lIns="0" tIns="17780" rIns="0" bIns="0" rtlCol="0">
            <a:spAutoFit/>
          </a:bodyPr>
          <a:lstStyle/>
          <a:p>
            <a:pPr marL="12700" marR="5080" indent="128270">
              <a:lnSpc>
                <a:spcPts val="940"/>
              </a:lnSpc>
              <a:spcBef>
                <a:spcPts val="140"/>
              </a:spcBef>
            </a:pPr>
            <a:r>
              <a:rPr sz="800" b="1" spc="5" dirty="0">
                <a:latin typeface="Arial"/>
                <a:cs typeface="Arial"/>
              </a:rPr>
              <a:t>Client  </a:t>
            </a:r>
            <a:r>
              <a:rPr sz="800" b="1" spc="-5" dirty="0">
                <a:latin typeface="Arial"/>
                <a:cs typeface="Arial"/>
              </a:rPr>
              <a:t>A</a:t>
            </a:r>
            <a:r>
              <a:rPr sz="800" b="1" spc="15" dirty="0">
                <a:latin typeface="Arial"/>
                <a:cs typeface="Arial"/>
              </a:rPr>
              <a:t>pp</a:t>
            </a:r>
            <a:r>
              <a:rPr sz="800" b="1" spc="-10" dirty="0">
                <a:latin typeface="Arial"/>
                <a:cs typeface="Arial"/>
              </a:rPr>
              <a:t>li</a:t>
            </a:r>
            <a:r>
              <a:rPr sz="800" b="1" spc="-15" dirty="0">
                <a:latin typeface="Arial"/>
                <a:cs typeface="Arial"/>
              </a:rPr>
              <a:t>ca</a:t>
            </a:r>
            <a:r>
              <a:rPr sz="800" b="1" spc="15" dirty="0">
                <a:latin typeface="Arial"/>
                <a:cs typeface="Arial"/>
              </a:rPr>
              <a:t>t</a:t>
            </a:r>
            <a:r>
              <a:rPr sz="800" b="1" spc="-10" dirty="0">
                <a:latin typeface="Arial"/>
                <a:cs typeface="Arial"/>
              </a:rPr>
              <a:t>i</a:t>
            </a:r>
            <a:r>
              <a:rPr sz="800" b="1" spc="15" dirty="0">
                <a:latin typeface="Arial"/>
                <a:cs typeface="Arial"/>
              </a:rPr>
              <a:t>o</a:t>
            </a:r>
            <a:r>
              <a:rPr sz="800" b="1" spc="-5" dirty="0">
                <a:latin typeface="Arial"/>
                <a:cs typeface="Arial"/>
              </a:rPr>
              <a:t>n</a:t>
            </a:r>
            <a:endParaRPr sz="800">
              <a:latin typeface="Arial"/>
              <a:cs typeface="Arial"/>
            </a:endParaRPr>
          </a:p>
        </p:txBody>
      </p:sp>
      <p:sp>
        <p:nvSpPr>
          <p:cNvPr id="17" name="object 17"/>
          <p:cNvSpPr/>
          <p:nvPr/>
        </p:nvSpPr>
        <p:spPr>
          <a:xfrm>
            <a:off x="2039111" y="2084831"/>
            <a:ext cx="726948" cy="73609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2002535" y="2121407"/>
            <a:ext cx="717804" cy="745236"/>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107692" y="2125979"/>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20" name="object 20"/>
          <p:cNvSpPr/>
          <p:nvPr/>
        </p:nvSpPr>
        <p:spPr>
          <a:xfrm>
            <a:off x="2107692" y="2125979"/>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21" name="object 21"/>
          <p:cNvSpPr txBox="1"/>
          <p:nvPr/>
        </p:nvSpPr>
        <p:spPr>
          <a:xfrm>
            <a:off x="2232660" y="2224100"/>
            <a:ext cx="339090" cy="389255"/>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1</a:t>
            </a:r>
            <a:endParaRPr sz="2325" baseline="-17921">
              <a:latin typeface="Arial"/>
              <a:cs typeface="Arial"/>
            </a:endParaRPr>
          </a:p>
        </p:txBody>
      </p:sp>
      <p:sp>
        <p:nvSpPr>
          <p:cNvPr id="22" name="object 22"/>
          <p:cNvSpPr/>
          <p:nvPr/>
        </p:nvSpPr>
        <p:spPr>
          <a:xfrm>
            <a:off x="2084832" y="2779775"/>
            <a:ext cx="109855" cy="109855"/>
          </a:xfrm>
          <a:custGeom>
            <a:avLst/>
            <a:gdLst/>
            <a:ahLst/>
            <a:cxnLst/>
            <a:rect l="l" t="t" r="r" b="b"/>
            <a:pathLst>
              <a:path w="109855" h="109855">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23" name="object 23"/>
          <p:cNvSpPr/>
          <p:nvPr/>
        </p:nvSpPr>
        <p:spPr>
          <a:xfrm>
            <a:off x="2249423" y="2779775"/>
            <a:ext cx="100965" cy="109855"/>
          </a:xfrm>
          <a:custGeom>
            <a:avLst/>
            <a:gdLst/>
            <a:ahLst/>
            <a:cxnLst/>
            <a:rect l="l" t="t" r="r" b="b"/>
            <a:pathLst>
              <a:path w="100964" h="109855">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24" name="object 24"/>
          <p:cNvSpPr/>
          <p:nvPr/>
        </p:nvSpPr>
        <p:spPr>
          <a:xfrm>
            <a:off x="2404872" y="2779775"/>
            <a:ext cx="109855" cy="109855"/>
          </a:xfrm>
          <a:custGeom>
            <a:avLst/>
            <a:gdLst/>
            <a:ahLst/>
            <a:cxnLst/>
            <a:rect l="l" t="t" r="r" b="b"/>
            <a:pathLst>
              <a:path w="109855" h="109855">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25" name="object 25"/>
          <p:cNvSpPr/>
          <p:nvPr/>
        </p:nvSpPr>
        <p:spPr>
          <a:xfrm>
            <a:off x="2194560" y="2834639"/>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26" name="object 26"/>
          <p:cNvSpPr/>
          <p:nvPr/>
        </p:nvSpPr>
        <p:spPr>
          <a:xfrm>
            <a:off x="2039111" y="3108959"/>
            <a:ext cx="726948" cy="736092"/>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2002535" y="3145535"/>
            <a:ext cx="717804" cy="745236"/>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2107692" y="315010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6"/>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6"/>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29" name="object 29"/>
          <p:cNvSpPr/>
          <p:nvPr/>
        </p:nvSpPr>
        <p:spPr>
          <a:xfrm>
            <a:off x="2107692" y="3150107"/>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6"/>
                </a:lnTo>
                <a:lnTo>
                  <a:pt x="586579" y="542907"/>
                </a:lnTo>
                <a:lnTo>
                  <a:pt x="565356" y="574436"/>
                </a:lnTo>
                <a:lnTo>
                  <a:pt x="533870" y="595703"/>
                </a:lnTo>
                <a:lnTo>
                  <a:pt x="495300" y="603504"/>
                </a:lnTo>
                <a:lnTo>
                  <a:pt x="99059" y="603504"/>
                </a:lnTo>
                <a:lnTo>
                  <a:pt x="60489" y="595703"/>
                </a:lnTo>
                <a:lnTo>
                  <a:pt x="29003" y="574436"/>
                </a:lnTo>
                <a:lnTo>
                  <a:pt x="7780" y="542907"/>
                </a:lnTo>
                <a:lnTo>
                  <a:pt x="0" y="504316"/>
                </a:lnTo>
                <a:lnTo>
                  <a:pt x="0" y="99187"/>
                </a:lnTo>
                <a:close/>
              </a:path>
            </a:pathLst>
          </a:custGeom>
          <a:ln w="27456">
            <a:solidFill>
              <a:srgbClr val="3B75BC"/>
            </a:solidFill>
          </a:ln>
        </p:spPr>
        <p:txBody>
          <a:bodyPr wrap="square" lIns="0" tIns="0" rIns="0" bIns="0" rtlCol="0"/>
          <a:lstStyle/>
          <a:p>
            <a:endParaRPr/>
          </a:p>
        </p:txBody>
      </p:sp>
      <p:sp>
        <p:nvSpPr>
          <p:cNvPr id="30" name="object 30"/>
          <p:cNvSpPr txBox="1"/>
          <p:nvPr/>
        </p:nvSpPr>
        <p:spPr>
          <a:xfrm>
            <a:off x="2232660" y="3251021"/>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31" name="object 31"/>
          <p:cNvSpPr txBox="1"/>
          <p:nvPr/>
        </p:nvSpPr>
        <p:spPr>
          <a:xfrm>
            <a:off x="2434082" y="3416299"/>
            <a:ext cx="137795" cy="267970"/>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2</a:t>
            </a:r>
            <a:endParaRPr sz="1550">
              <a:latin typeface="Arial"/>
              <a:cs typeface="Arial"/>
            </a:endParaRPr>
          </a:p>
        </p:txBody>
      </p:sp>
      <p:sp>
        <p:nvSpPr>
          <p:cNvPr id="32" name="object 32"/>
          <p:cNvSpPr/>
          <p:nvPr/>
        </p:nvSpPr>
        <p:spPr>
          <a:xfrm>
            <a:off x="2084832" y="3803903"/>
            <a:ext cx="109855" cy="109855"/>
          </a:xfrm>
          <a:custGeom>
            <a:avLst/>
            <a:gdLst/>
            <a:ahLst/>
            <a:cxnLst/>
            <a:rect l="l" t="t" r="r" b="b"/>
            <a:pathLst>
              <a:path w="109855" h="109854">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33" name="object 33"/>
          <p:cNvSpPr/>
          <p:nvPr/>
        </p:nvSpPr>
        <p:spPr>
          <a:xfrm>
            <a:off x="2249423" y="3803903"/>
            <a:ext cx="100965" cy="109855"/>
          </a:xfrm>
          <a:custGeom>
            <a:avLst/>
            <a:gdLst/>
            <a:ahLst/>
            <a:cxnLst/>
            <a:rect l="l" t="t" r="r" b="b"/>
            <a:pathLst>
              <a:path w="100964" h="109854">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34" name="object 34"/>
          <p:cNvSpPr/>
          <p:nvPr/>
        </p:nvSpPr>
        <p:spPr>
          <a:xfrm>
            <a:off x="2404872" y="3803903"/>
            <a:ext cx="109855" cy="109855"/>
          </a:xfrm>
          <a:custGeom>
            <a:avLst/>
            <a:gdLst/>
            <a:ahLst/>
            <a:cxnLst/>
            <a:rect l="l" t="t" r="r" b="b"/>
            <a:pathLst>
              <a:path w="109855" h="109854">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35" name="object 35"/>
          <p:cNvSpPr/>
          <p:nvPr/>
        </p:nvSpPr>
        <p:spPr>
          <a:xfrm>
            <a:off x="2194560" y="3858767"/>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36" name="object 36"/>
          <p:cNvSpPr/>
          <p:nvPr/>
        </p:nvSpPr>
        <p:spPr>
          <a:xfrm>
            <a:off x="96011" y="2034539"/>
            <a:ext cx="850900" cy="805180"/>
          </a:xfrm>
          <a:custGeom>
            <a:avLst/>
            <a:gdLst/>
            <a:ahLst/>
            <a:cxnLst/>
            <a:rect l="l" t="t" r="r" b="b"/>
            <a:pathLst>
              <a:path w="850900" h="805180">
                <a:moveTo>
                  <a:pt x="0" y="134112"/>
                </a:moveTo>
                <a:lnTo>
                  <a:pt x="6831" y="91732"/>
                </a:lnTo>
                <a:lnTo>
                  <a:pt x="25854" y="54918"/>
                </a:lnTo>
                <a:lnTo>
                  <a:pt x="54861" y="25883"/>
                </a:lnTo>
                <a:lnTo>
                  <a:pt x="91644" y="6839"/>
                </a:lnTo>
                <a:lnTo>
                  <a:pt x="133997" y="0"/>
                </a:lnTo>
                <a:lnTo>
                  <a:pt x="716394" y="0"/>
                </a:lnTo>
                <a:lnTo>
                  <a:pt x="758747" y="6839"/>
                </a:lnTo>
                <a:lnTo>
                  <a:pt x="795530" y="25883"/>
                </a:lnTo>
                <a:lnTo>
                  <a:pt x="824537" y="54918"/>
                </a:lnTo>
                <a:lnTo>
                  <a:pt x="843560" y="91732"/>
                </a:lnTo>
                <a:lnTo>
                  <a:pt x="850391" y="134112"/>
                </a:lnTo>
                <a:lnTo>
                  <a:pt x="850391" y="670559"/>
                </a:lnTo>
                <a:lnTo>
                  <a:pt x="843560" y="712939"/>
                </a:lnTo>
                <a:lnTo>
                  <a:pt x="824537" y="749753"/>
                </a:lnTo>
                <a:lnTo>
                  <a:pt x="795530" y="778788"/>
                </a:lnTo>
                <a:lnTo>
                  <a:pt x="758747" y="797832"/>
                </a:lnTo>
                <a:lnTo>
                  <a:pt x="716394" y="804671"/>
                </a:lnTo>
                <a:lnTo>
                  <a:pt x="133997" y="804671"/>
                </a:lnTo>
                <a:lnTo>
                  <a:pt x="91644" y="797832"/>
                </a:lnTo>
                <a:lnTo>
                  <a:pt x="54861" y="778788"/>
                </a:lnTo>
                <a:lnTo>
                  <a:pt x="25854" y="749753"/>
                </a:lnTo>
                <a:lnTo>
                  <a:pt x="6831" y="712939"/>
                </a:lnTo>
                <a:lnTo>
                  <a:pt x="0" y="670559"/>
                </a:lnTo>
                <a:lnTo>
                  <a:pt x="0" y="134112"/>
                </a:lnTo>
                <a:close/>
              </a:path>
            </a:pathLst>
          </a:custGeom>
          <a:ln w="27456">
            <a:solidFill>
              <a:srgbClr val="3B75BC"/>
            </a:solidFill>
          </a:ln>
        </p:spPr>
        <p:txBody>
          <a:bodyPr wrap="square" lIns="0" tIns="0" rIns="0" bIns="0" rtlCol="0"/>
          <a:lstStyle/>
          <a:p>
            <a:endParaRPr/>
          </a:p>
        </p:txBody>
      </p:sp>
      <p:sp>
        <p:nvSpPr>
          <p:cNvPr id="37" name="object 37"/>
          <p:cNvSpPr/>
          <p:nvPr/>
        </p:nvSpPr>
        <p:spPr>
          <a:xfrm>
            <a:off x="662940" y="2034539"/>
            <a:ext cx="0" cy="810260"/>
          </a:xfrm>
          <a:custGeom>
            <a:avLst/>
            <a:gdLst/>
            <a:ahLst/>
            <a:cxnLst/>
            <a:rect l="l" t="t" r="r" b="b"/>
            <a:pathLst>
              <a:path h="810260">
                <a:moveTo>
                  <a:pt x="0" y="0"/>
                </a:moveTo>
                <a:lnTo>
                  <a:pt x="0" y="810132"/>
                </a:lnTo>
              </a:path>
            </a:pathLst>
          </a:custGeom>
          <a:ln w="27456">
            <a:solidFill>
              <a:srgbClr val="3B75BC"/>
            </a:solidFill>
          </a:ln>
        </p:spPr>
        <p:txBody>
          <a:bodyPr wrap="square" lIns="0" tIns="0" rIns="0" bIns="0" rtlCol="0"/>
          <a:lstStyle/>
          <a:p>
            <a:endParaRPr/>
          </a:p>
        </p:txBody>
      </p:sp>
      <p:sp>
        <p:nvSpPr>
          <p:cNvPr id="38" name="object 38"/>
          <p:cNvSpPr txBox="1"/>
          <p:nvPr/>
        </p:nvSpPr>
        <p:spPr>
          <a:xfrm>
            <a:off x="732066" y="2280223"/>
            <a:ext cx="98425" cy="385445"/>
          </a:xfrm>
          <a:prstGeom prst="rect">
            <a:avLst/>
          </a:prstGeom>
        </p:spPr>
        <p:txBody>
          <a:bodyPr vert="horz" wrap="square" lIns="0" tIns="17780" rIns="0" bIns="0" rtlCol="0">
            <a:spAutoFit/>
          </a:bodyPr>
          <a:lstStyle/>
          <a:p>
            <a:pPr marL="12700" marR="5080" algn="just">
              <a:lnSpc>
                <a:spcPts val="940"/>
              </a:lnSpc>
              <a:spcBef>
                <a:spcPts val="140"/>
              </a:spcBef>
            </a:pPr>
            <a:r>
              <a:rPr sz="800" b="1" spc="-5" dirty="0">
                <a:latin typeface="Arial"/>
                <a:cs typeface="Arial"/>
              </a:rPr>
              <a:t>S  D  K</a:t>
            </a:r>
            <a:endParaRPr sz="800">
              <a:latin typeface="Arial"/>
              <a:cs typeface="Arial"/>
            </a:endParaRPr>
          </a:p>
        </p:txBody>
      </p:sp>
      <p:sp>
        <p:nvSpPr>
          <p:cNvPr id="39" name="object 39"/>
          <p:cNvSpPr/>
          <p:nvPr/>
        </p:nvSpPr>
        <p:spPr>
          <a:xfrm>
            <a:off x="1828800" y="978407"/>
            <a:ext cx="256031" cy="374903"/>
          </a:xfrm>
          <a:prstGeom prst="rect">
            <a:avLst/>
          </a:prstGeom>
          <a:blipFill>
            <a:blip r:embed="rId5" cstate="print"/>
            <a:stretch>
              <a:fillRect/>
            </a:stretch>
          </a:blipFill>
        </p:spPr>
        <p:txBody>
          <a:bodyPr wrap="square" lIns="0" tIns="0" rIns="0" bIns="0" rtlCol="0"/>
          <a:lstStyle/>
          <a:p>
            <a:endParaRPr/>
          </a:p>
        </p:txBody>
      </p:sp>
      <p:sp>
        <p:nvSpPr>
          <p:cNvPr id="40" name="object 40"/>
          <p:cNvSpPr/>
          <p:nvPr/>
        </p:nvSpPr>
        <p:spPr>
          <a:xfrm>
            <a:off x="1828800" y="2002535"/>
            <a:ext cx="256031" cy="374904"/>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1828800" y="3026663"/>
            <a:ext cx="256031" cy="374904"/>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3694176" y="2240279"/>
            <a:ext cx="1710055" cy="1609725"/>
          </a:xfrm>
          <a:custGeom>
            <a:avLst/>
            <a:gdLst/>
            <a:ahLst/>
            <a:cxnLst/>
            <a:rect l="l" t="t" r="r" b="b"/>
            <a:pathLst>
              <a:path w="1710054" h="1609725">
                <a:moveTo>
                  <a:pt x="1441958" y="0"/>
                </a:moveTo>
                <a:lnTo>
                  <a:pt x="267970" y="0"/>
                </a:lnTo>
                <a:lnTo>
                  <a:pt x="219812" y="4323"/>
                </a:lnTo>
                <a:lnTo>
                  <a:pt x="174483" y="16786"/>
                </a:lnTo>
                <a:lnTo>
                  <a:pt x="132738" y="36632"/>
                </a:lnTo>
                <a:lnTo>
                  <a:pt x="95337" y="63100"/>
                </a:lnTo>
                <a:lnTo>
                  <a:pt x="63036" y="95432"/>
                </a:lnTo>
                <a:lnTo>
                  <a:pt x="36594" y="132870"/>
                </a:lnTo>
                <a:lnTo>
                  <a:pt x="16769" y="174653"/>
                </a:lnTo>
                <a:lnTo>
                  <a:pt x="4318" y="220024"/>
                </a:lnTo>
                <a:lnTo>
                  <a:pt x="0" y="268224"/>
                </a:lnTo>
                <a:lnTo>
                  <a:pt x="0" y="1341120"/>
                </a:lnTo>
                <a:lnTo>
                  <a:pt x="4318" y="1389319"/>
                </a:lnTo>
                <a:lnTo>
                  <a:pt x="16769" y="1434690"/>
                </a:lnTo>
                <a:lnTo>
                  <a:pt x="36594" y="1476473"/>
                </a:lnTo>
                <a:lnTo>
                  <a:pt x="63036" y="1513911"/>
                </a:lnTo>
                <a:lnTo>
                  <a:pt x="95337" y="1546243"/>
                </a:lnTo>
                <a:lnTo>
                  <a:pt x="132738" y="1572711"/>
                </a:lnTo>
                <a:lnTo>
                  <a:pt x="174483" y="1592557"/>
                </a:lnTo>
                <a:lnTo>
                  <a:pt x="219812" y="1605020"/>
                </a:lnTo>
                <a:lnTo>
                  <a:pt x="267970" y="1609344"/>
                </a:lnTo>
                <a:lnTo>
                  <a:pt x="1441958" y="1609344"/>
                </a:lnTo>
                <a:lnTo>
                  <a:pt x="1490115" y="1605020"/>
                </a:lnTo>
                <a:lnTo>
                  <a:pt x="1535444" y="1592557"/>
                </a:lnTo>
                <a:lnTo>
                  <a:pt x="1577189" y="1572711"/>
                </a:lnTo>
                <a:lnTo>
                  <a:pt x="1614590" y="1546243"/>
                </a:lnTo>
                <a:lnTo>
                  <a:pt x="1646891" y="1513911"/>
                </a:lnTo>
                <a:lnTo>
                  <a:pt x="1673333" y="1476473"/>
                </a:lnTo>
                <a:lnTo>
                  <a:pt x="1693158" y="1434690"/>
                </a:lnTo>
                <a:lnTo>
                  <a:pt x="1705609" y="1389319"/>
                </a:lnTo>
                <a:lnTo>
                  <a:pt x="1709927" y="1341120"/>
                </a:lnTo>
                <a:lnTo>
                  <a:pt x="1709927" y="268224"/>
                </a:lnTo>
                <a:lnTo>
                  <a:pt x="1705609" y="220024"/>
                </a:lnTo>
                <a:lnTo>
                  <a:pt x="1693158" y="174653"/>
                </a:lnTo>
                <a:lnTo>
                  <a:pt x="1673333" y="132870"/>
                </a:lnTo>
                <a:lnTo>
                  <a:pt x="1646891" y="95432"/>
                </a:lnTo>
                <a:lnTo>
                  <a:pt x="1614590" y="63100"/>
                </a:lnTo>
                <a:lnTo>
                  <a:pt x="1577189" y="36632"/>
                </a:lnTo>
                <a:lnTo>
                  <a:pt x="1535444" y="16786"/>
                </a:lnTo>
                <a:lnTo>
                  <a:pt x="1490115" y="4323"/>
                </a:lnTo>
                <a:lnTo>
                  <a:pt x="1441958" y="0"/>
                </a:lnTo>
                <a:close/>
              </a:path>
            </a:pathLst>
          </a:custGeom>
          <a:solidFill>
            <a:srgbClr val="B3C8E4"/>
          </a:solidFill>
        </p:spPr>
        <p:txBody>
          <a:bodyPr wrap="square" lIns="0" tIns="0" rIns="0" bIns="0" rtlCol="0"/>
          <a:lstStyle/>
          <a:p>
            <a:endParaRPr/>
          </a:p>
        </p:txBody>
      </p:sp>
      <p:sp>
        <p:nvSpPr>
          <p:cNvPr id="43" name="object 43"/>
          <p:cNvSpPr/>
          <p:nvPr/>
        </p:nvSpPr>
        <p:spPr>
          <a:xfrm>
            <a:off x="3785615" y="3063239"/>
            <a:ext cx="726948" cy="736091"/>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3794759" y="3099815"/>
            <a:ext cx="699515" cy="745236"/>
          </a:xfrm>
          <a:prstGeom prst="rect">
            <a:avLst/>
          </a:prstGeom>
          <a:blipFill>
            <a:blip r:embed="rId6" cstate="print"/>
            <a:stretch>
              <a:fillRect/>
            </a:stretch>
          </a:blipFill>
        </p:spPr>
        <p:txBody>
          <a:bodyPr wrap="square" lIns="0" tIns="0" rIns="0" bIns="0" rtlCol="0"/>
          <a:lstStyle/>
          <a:p>
            <a:endParaRPr/>
          </a:p>
        </p:txBody>
      </p:sp>
      <p:sp>
        <p:nvSpPr>
          <p:cNvPr id="45" name="object 45"/>
          <p:cNvSpPr/>
          <p:nvPr/>
        </p:nvSpPr>
        <p:spPr>
          <a:xfrm>
            <a:off x="3854196" y="310438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6"/>
                </a:lnTo>
                <a:lnTo>
                  <a:pt x="0" y="504316"/>
                </a:lnTo>
                <a:lnTo>
                  <a:pt x="7780" y="542907"/>
                </a:lnTo>
                <a:lnTo>
                  <a:pt x="29003" y="574436"/>
                </a:lnTo>
                <a:lnTo>
                  <a:pt x="60489" y="595703"/>
                </a:lnTo>
                <a:lnTo>
                  <a:pt x="99059" y="603503"/>
                </a:lnTo>
                <a:lnTo>
                  <a:pt x="495300" y="603503"/>
                </a:lnTo>
                <a:lnTo>
                  <a:pt x="533870" y="595703"/>
                </a:lnTo>
                <a:lnTo>
                  <a:pt x="565356" y="574436"/>
                </a:lnTo>
                <a:lnTo>
                  <a:pt x="586579" y="542907"/>
                </a:lnTo>
                <a:lnTo>
                  <a:pt x="594359" y="504316"/>
                </a:lnTo>
                <a:lnTo>
                  <a:pt x="594359" y="99186"/>
                </a:lnTo>
                <a:lnTo>
                  <a:pt x="586579" y="60596"/>
                </a:lnTo>
                <a:lnTo>
                  <a:pt x="565356" y="29067"/>
                </a:lnTo>
                <a:lnTo>
                  <a:pt x="533870" y="7800"/>
                </a:lnTo>
                <a:lnTo>
                  <a:pt x="495300" y="0"/>
                </a:lnTo>
                <a:close/>
              </a:path>
            </a:pathLst>
          </a:custGeom>
          <a:solidFill>
            <a:srgbClr val="11D257"/>
          </a:solidFill>
        </p:spPr>
        <p:txBody>
          <a:bodyPr wrap="square" lIns="0" tIns="0" rIns="0" bIns="0" rtlCol="0"/>
          <a:lstStyle/>
          <a:p>
            <a:endParaRPr/>
          </a:p>
        </p:txBody>
      </p:sp>
      <p:sp>
        <p:nvSpPr>
          <p:cNvPr id="46" name="object 46"/>
          <p:cNvSpPr/>
          <p:nvPr/>
        </p:nvSpPr>
        <p:spPr>
          <a:xfrm>
            <a:off x="3854196" y="3104387"/>
            <a:ext cx="594360" cy="603885"/>
          </a:xfrm>
          <a:custGeom>
            <a:avLst/>
            <a:gdLst/>
            <a:ahLst/>
            <a:cxnLst/>
            <a:rect l="l" t="t" r="r" b="b"/>
            <a:pathLst>
              <a:path w="594360" h="603885">
                <a:moveTo>
                  <a:pt x="0" y="99186"/>
                </a:moveTo>
                <a:lnTo>
                  <a:pt x="7780" y="60596"/>
                </a:lnTo>
                <a:lnTo>
                  <a:pt x="29003" y="29067"/>
                </a:lnTo>
                <a:lnTo>
                  <a:pt x="60489" y="7800"/>
                </a:lnTo>
                <a:lnTo>
                  <a:pt x="99059" y="0"/>
                </a:lnTo>
                <a:lnTo>
                  <a:pt x="495300" y="0"/>
                </a:lnTo>
                <a:lnTo>
                  <a:pt x="533870" y="7800"/>
                </a:lnTo>
                <a:lnTo>
                  <a:pt x="565356" y="29067"/>
                </a:lnTo>
                <a:lnTo>
                  <a:pt x="586579" y="60596"/>
                </a:lnTo>
                <a:lnTo>
                  <a:pt x="594359" y="99186"/>
                </a:lnTo>
                <a:lnTo>
                  <a:pt x="594359" y="504316"/>
                </a:lnTo>
                <a:lnTo>
                  <a:pt x="586579" y="542907"/>
                </a:lnTo>
                <a:lnTo>
                  <a:pt x="565356" y="574436"/>
                </a:lnTo>
                <a:lnTo>
                  <a:pt x="533870" y="595703"/>
                </a:lnTo>
                <a:lnTo>
                  <a:pt x="495300" y="603503"/>
                </a:lnTo>
                <a:lnTo>
                  <a:pt x="99059" y="603503"/>
                </a:lnTo>
                <a:lnTo>
                  <a:pt x="60489" y="595703"/>
                </a:lnTo>
                <a:lnTo>
                  <a:pt x="29003" y="574436"/>
                </a:lnTo>
                <a:lnTo>
                  <a:pt x="7780" y="542907"/>
                </a:lnTo>
                <a:lnTo>
                  <a:pt x="0" y="504316"/>
                </a:lnTo>
                <a:lnTo>
                  <a:pt x="0" y="99186"/>
                </a:lnTo>
                <a:close/>
              </a:path>
            </a:pathLst>
          </a:custGeom>
          <a:ln w="27456">
            <a:solidFill>
              <a:srgbClr val="3B75BC"/>
            </a:solidFill>
          </a:ln>
        </p:spPr>
        <p:txBody>
          <a:bodyPr wrap="square" lIns="0" tIns="0" rIns="0" bIns="0" rtlCol="0"/>
          <a:lstStyle/>
          <a:p>
            <a:endParaRPr/>
          </a:p>
        </p:txBody>
      </p:sp>
      <p:sp>
        <p:nvSpPr>
          <p:cNvPr id="47" name="object 47"/>
          <p:cNvSpPr txBox="1"/>
          <p:nvPr/>
        </p:nvSpPr>
        <p:spPr>
          <a:xfrm>
            <a:off x="4021709" y="3205937"/>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48" name="object 48"/>
          <p:cNvSpPr/>
          <p:nvPr/>
        </p:nvSpPr>
        <p:spPr>
          <a:xfrm>
            <a:off x="3785615" y="2322575"/>
            <a:ext cx="726948" cy="726948"/>
          </a:xfrm>
          <a:prstGeom prst="rect">
            <a:avLst/>
          </a:prstGeom>
          <a:blipFill>
            <a:blip r:embed="rId7" cstate="print"/>
            <a:stretch>
              <a:fillRect/>
            </a:stretch>
          </a:blipFill>
        </p:spPr>
        <p:txBody>
          <a:bodyPr wrap="square" lIns="0" tIns="0" rIns="0" bIns="0" rtlCol="0"/>
          <a:lstStyle/>
          <a:p>
            <a:endParaRPr/>
          </a:p>
        </p:txBody>
      </p:sp>
      <p:sp>
        <p:nvSpPr>
          <p:cNvPr id="49" name="object 49"/>
          <p:cNvSpPr/>
          <p:nvPr/>
        </p:nvSpPr>
        <p:spPr>
          <a:xfrm>
            <a:off x="3794759" y="2350007"/>
            <a:ext cx="699515" cy="745236"/>
          </a:xfrm>
          <a:prstGeom prst="rect">
            <a:avLst/>
          </a:prstGeom>
          <a:blipFill>
            <a:blip r:embed="rId6" cstate="print"/>
            <a:stretch>
              <a:fillRect/>
            </a:stretch>
          </a:blipFill>
        </p:spPr>
        <p:txBody>
          <a:bodyPr wrap="square" lIns="0" tIns="0" rIns="0" bIns="0" rtlCol="0"/>
          <a:lstStyle/>
          <a:p>
            <a:endParaRPr/>
          </a:p>
        </p:txBody>
      </p:sp>
      <p:sp>
        <p:nvSpPr>
          <p:cNvPr id="50" name="object 50"/>
          <p:cNvSpPr/>
          <p:nvPr/>
        </p:nvSpPr>
        <p:spPr>
          <a:xfrm>
            <a:off x="3854196" y="2363723"/>
            <a:ext cx="594360" cy="594360"/>
          </a:xfrm>
          <a:custGeom>
            <a:avLst/>
            <a:gdLst/>
            <a:ahLst/>
            <a:cxnLst/>
            <a:rect l="l" t="t" r="r" b="b"/>
            <a:pathLst>
              <a:path w="594360" h="594360">
                <a:moveTo>
                  <a:pt x="495426" y="0"/>
                </a:moveTo>
                <a:lnTo>
                  <a:pt x="98932" y="0"/>
                </a:lnTo>
                <a:lnTo>
                  <a:pt x="60436" y="7780"/>
                </a:lnTo>
                <a:lnTo>
                  <a:pt x="28987" y="29003"/>
                </a:lnTo>
                <a:lnTo>
                  <a:pt x="7778" y="60489"/>
                </a:lnTo>
                <a:lnTo>
                  <a:pt x="0" y="99060"/>
                </a:lnTo>
                <a:lnTo>
                  <a:pt x="0" y="495300"/>
                </a:lnTo>
                <a:lnTo>
                  <a:pt x="7778" y="533870"/>
                </a:lnTo>
                <a:lnTo>
                  <a:pt x="28987" y="565356"/>
                </a:lnTo>
                <a:lnTo>
                  <a:pt x="60436" y="586579"/>
                </a:lnTo>
                <a:lnTo>
                  <a:pt x="98932" y="594360"/>
                </a:lnTo>
                <a:lnTo>
                  <a:pt x="495426" y="594360"/>
                </a:lnTo>
                <a:lnTo>
                  <a:pt x="533923" y="586579"/>
                </a:lnTo>
                <a:lnTo>
                  <a:pt x="565372" y="565356"/>
                </a:lnTo>
                <a:lnTo>
                  <a:pt x="586581" y="533870"/>
                </a:lnTo>
                <a:lnTo>
                  <a:pt x="594359" y="495300"/>
                </a:lnTo>
                <a:lnTo>
                  <a:pt x="594359" y="99060"/>
                </a:lnTo>
                <a:lnTo>
                  <a:pt x="586581" y="60489"/>
                </a:lnTo>
                <a:lnTo>
                  <a:pt x="565372" y="29003"/>
                </a:lnTo>
                <a:lnTo>
                  <a:pt x="533923" y="7780"/>
                </a:lnTo>
                <a:lnTo>
                  <a:pt x="495426" y="0"/>
                </a:lnTo>
                <a:close/>
              </a:path>
            </a:pathLst>
          </a:custGeom>
          <a:solidFill>
            <a:srgbClr val="11D257"/>
          </a:solidFill>
        </p:spPr>
        <p:txBody>
          <a:bodyPr wrap="square" lIns="0" tIns="0" rIns="0" bIns="0" rtlCol="0"/>
          <a:lstStyle/>
          <a:p>
            <a:endParaRPr/>
          </a:p>
        </p:txBody>
      </p:sp>
      <p:sp>
        <p:nvSpPr>
          <p:cNvPr id="51" name="object 51"/>
          <p:cNvSpPr/>
          <p:nvPr/>
        </p:nvSpPr>
        <p:spPr>
          <a:xfrm>
            <a:off x="3854196" y="2363723"/>
            <a:ext cx="594360" cy="594360"/>
          </a:xfrm>
          <a:custGeom>
            <a:avLst/>
            <a:gdLst/>
            <a:ahLst/>
            <a:cxnLst/>
            <a:rect l="l" t="t" r="r" b="b"/>
            <a:pathLst>
              <a:path w="594360" h="594360">
                <a:moveTo>
                  <a:pt x="0" y="99060"/>
                </a:moveTo>
                <a:lnTo>
                  <a:pt x="7778" y="60489"/>
                </a:lnTo>
                <a:lnTo>
                  <a:pt x="28987" y="29003"/>
                </a:lnTo>
                <a:lnTo>
                  <a:pt x="60436" y="7780"/>
                </a:lnTo>
                <a:lnTo>
                  <a:pt x="98932" y="0"/>
                </a:lnTo>
                <a:lnTo>
                  <a:pt x="495426" y="0"/>
                </a:lnTo>
                <a:lnTo>
                  <a:pt x="533923" y="7780"/>
                </a:lnTo>
                <a:lnTo>
                  <a:pt x="565372" y="29003"/>
                </a:lnTo>
                <a:lnTo>
                  <a:pt x="586581" y="60489"/>
                </a:lnTo>
                <a:lnTo>
                  <a:pt x="594359" y="99060"/>
                </a:lnTo>
                <a:lnTo>
                  <a:pt x="594359" y="495300"/>
                </a:lnTo>
                <a:lnTo>
                  <a:pt x="586581" y="533870"/>
                </a:lnTo>
                <a:lnTo>
                  <a:pt x="565372" y="565356"/>
                </a:lnTo>
                <a:lnTo>
                  <a:pt x="533923" y="586579"/>
                </a:lnTo>
                <a:lnTo>
                  <a:pt x="495426" y="594360"/>
                </a:lnTo>
                <a:lnTo>
                  <a:pt x="98932"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52" name="object 52"/>
          <p:cNvSpPr txBox="1"/>
          <p:nvPr/>
        </p:nvSpPr>
        <p:spPr>
          <a:xfrm>
            <a:off x="4021709" y="2457449"/>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53" name="object 53"/>
          <p:cNvSpPr/>
          <p:nvPr/>
        </p:nvSpPr>
        <p:spPr>
          <a:xfrm>
            <a:off x="4590288" y="2322575"/>
            <a:ext cx="736091" cy="726948"/>
          </a:xfrm>
          <a:prstGeom prst="rect">
            <a:avLst/>
          </a:prstGeom>
          <a:blipFill>
            <a:blip r:embed="rId8" cstate="print"/>
            <a:stretch>
              <a:fillRect/>
            </a:stretch>
          </a:blipFill>
        </p:spPr>
        <p:txBody>
          <a:bodyPr wrap="square" lIns="0" tIns="0" rIns="0" bIns="0" rtlCol="0"/>
          <a:lstStyle/>
          <a:p>
            <a:endParaRPr/>
          </a:p>
        </p:txBody>
      </p:sp>
      <p:sp>
        <p:nvSpPr>
          <p:cNvPr id="54" name="object 54"/>
          <p:cNvSpPr/>
          <p:nvPr/>
        </p:nvSpPr>
        <p:spPr>
          <a:xfrm>
            <a:off x="4608576" y="2350007"/>
            <a:ext cx="699515" cy="754380"/>
          </a:xfrm>
          <a:prstGeom prst="rect">
            <a:avLst/>
          </a:prstGeom>
          <a:blipFill>
            <a:blip r:embed="rId9" cstate="print"/>
            <a:stretch>
              <a:fillRect/>
            </a:stretch>
          </a:blipFill>
        </p:spPr>
        <p:txBody>
          <a:bodyPr wrap="square" lIns="0" tIns="0" rIns="0" bIns="0" rtlCol="0"/>
          <a:lstStyle/>
          <a:p>
            <a:endParaRPr/>
          </a:p>
        </p:txBody>
      </p:sp>
      <p:sp>
        <p:nvSpPr>
          <p:cNvPr id="55" name="object 55"/>
          <p:cNvSpPr/>
          <p:nvPr/>
        </p:nvSpPr>
        <p:spPr>
          <a:xfrm>
            <a:off x="4658867" y="2363723"/>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4" y="495300"/>
                </a:lnTo>
                <a:lnTo>
                  <a:pt x="603504" y="99060"/>
                </a:lnTo>
                <a:lnTo>
                  <a:pt x="595725" y="60489"/>
                </a:lnTo>
                <a:lnTo>
                  <a:pt x="574516" y="29003"/>
                </a:lnTo>
                <a:lnTo>
                  <a:pt x="543067" y="7780"/>
                </a:lnTo>
                <a:lnTo>
                  <a:pt x="504571" y="0"/>
                </a:lnTo>
                <a:close/>
              </a:path>
            </a:pathLst>
          </a:custGeom>
          <a:solidFill>
            <a:srgbClr val="11D257"/>
          </a:solidFill>
        </p:spPr>
        <p:txBody>
          <a:bodyPr wrap="square" lIns="0" tIns="0" rIns="0" bIns="0" rtlCol="0"/>
          <a:lstStyle/>
          <a:p>
            <a:endParaRPr/>
          </a:p>
        </p:txBody>
      </p:sp>
      <p:sp>
        <p:nvSpPr>
          <p:cNvPr id="56" name="object 56"/>
          <p:cNvSpPr/>
          <p:nvPr/>
        </p:nvSpPr>
        <p:spPr>
          <a:xfrm>
            <a:off x="4658867" y="2363723"/>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4" y="99060"/>
                </a:lnTo>
                <a:lnTo>
                  <a:pt x="603504"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57" name="object 57"/>
          <p:cNvSpPr txBox="1"/>
          <p:nvPr/>
        </p:nvSpPr>
        <p:spPr>
          <a:xfrm>
            <a:off x="4835525" y="2460243"/>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58" name="object 58"/>
          <p:cNvSpPr/>
          <p:nvPr/>
        </p:nvSpPr>
        <p:spPr>
          <a:xfrm>
            <a:off x="4443984" y="2651759"/>
            <a:ext cx="215265" cy="3175"/>
          </a:xfrm>
          <a:custGeom>
            <a:avLst/>
            <a:gdLst/>
            <a:ahLst/>
            <a:cxnLst/>
            <a:rect l="l" t="t" r="r" b="b"/>
            <a:pathLst>
              <a:path w="215264" h="3175">
                <a:moveTo>
                  <a:pt x="0" y="0"/>
                </a:moveTo>
                <a:lnTo>
                  <a:pt x="214756" y="2793"/>
                </a:lnTo>
              </a:path>
            </a:pathLst>
          </a:custGeom>
          <a:ln w="18304">
            <a:solidFill>
              <a:srgbClr val="4178BD"/>
            </a:solidFill>
          </a:ln>
        </p:spPr>
        <p:txBody>
          <a:bodyPr wrap="square" lIns="0" tIns="0" rIns="0" bIns="0" rtlCol="0"/>
          <a:lstStyle/>
          <a:p>
            <a:endParaRPr/>
          </a:p>
        </p:txBody>
      </p:sp>
      <p:sp>
        <p:nvSpPr>
          <p:cNvPr id="59" name="object 59"/>
          <p:cNvSpPr/>
          <p:nvPr/>
        </p:nvSpPr>
        <p:spPr>
          <a:xfrm>
            <a:off x="4443984" y="3401567"/>
            <a:ext cx="209550" cy="3810"/>
          </a:xfrm>
          <a:custGeom>
            <a:avLst/>
            <a:gdLst/>
            <a:ahLst/>
            <a:cxnLst/>
            <a:rect l="l" t="t" r="r" b="b"/>
            <a:pathLst>
              <a:path w="209550" h="3810">
                <a:moveTo>
                  <a:pt x="0" y="0"/>
                </a:moveTo>
                <a:lnTo>
                  <a:pt x="209423" y="3809"/>
                </a:lnTo>
              </a:path>
            </a:pathLst>
          </a:custGeom>
          <a:ln w="18304">
            <a:solidFill>
              <a:srgbClr val="4178BD"/>
            </a:solidFill>
          </a:ln>
        </p:spPr>
        <p:txBody>
          <a:bodyPr wrap="square" lIns="0" tIns="0" rIns="0" bIns="0" rtlCol="0"/>
          <a:lstStyle/>
          <a:p>
            <a:endParaRPr/>
          </a:p>
        </p:txBody>
      </p:sp>
      <p:sp>
        <p:nvSpPr>
          <p:cNvPr id="60" name="object 60"/>
          <p:cNvSpPr/>
          <p:nvPr/>
        </p:nvSpPr>
        <p:spPr>
          <a:xfrm>
            <a:off x="4142232" y="2953511"/>
            <a:ext cx="0" cy="148590"/>
          </a:xfrm>
          <a:custGeom>
            <a:avLst/>
            <a:gdLst/>
            <a:ahLst/>
            <a:cxnLst/>
            <a:rect l="l" t="t" r="r" b="b"/>
            <a:pathLst>
              <a:path h="148589">
                <a:moveTo>
                  <a:pt x="0" y="0"/>
                </a:moveTo>
                <a:lnTo>
                  <a:pt x="0" y="148209"/>
                </a:lnTo>
              </a:path>
            </a:pathLst>
          </a:custGeom>
          <a:ln w="18304">
            <a:solidFill>
              <a:srgbClr val="4178BD"/>
            </a:solidFill>
          </a:ln>
        </p:spPr>
        <p:txBody>
          <a:bodyPr wrap="square" lIns="0" tIns="0" rIns="0" bIns="0" rtlCol="0"/>
          <a:lstStyle/>
          <a:p>
            <a:endParaRPr/>
          </a:p>
        </p:txBody>
      </p:sp>
      <p:sp>
        <p:nvSpPr>
          <p:cNvPr id="61" name="object 61"/>
          <p:cNvSpPr/>
          <p:nvPr/>
        </p:nvSpPr>
        <p:spPr>
          <a:xfrm>
            <a:off x="4956047" y="2953511"/>
            <a:ext cx="5715" cy="149860"/>
          </a:xfrm>
          <a:custGeom>
            <a:avLst/>
            <a:gdLst/>
            <a:ahLst/>
            <a:cxnLst/>
            <a:rect l="l" t="t" r="r" b="b"/>
            <a:pathLst>
              <a:path w="5714" h="149860">
                <a:moveTo>
                  <a:pt x="5334" y="0"/>
                </a:moveTo>
                <a:lnTo>
                  <a:pt x="0" y="149352"/>
                </a:lnTo>
              </a:path>
            </a:pathLst>
          </a:custGeom>
          <a:ln w="18304">
            <a:solidFill>
              <a:srgbClr val="4178BD"/>
            </a:solidFill>
          </a:ln>
        </p:spPr>
        <p:txBody>
          <a:bodyPr wrap="square" lIns="0" tIns="0" rIns="0" bIns="0" rtlCol="0"/>
          <a:lstStyle/>
          <a:p>
            <a:endParaRPr/>
          </a:p>
        </p:txBody>
      </p:sp>
      <p:sp>
        <p:nvSpPr>
          <p:cNvPr id="62" name="object 62"/>
          <p:cNvSpPr/>
          <p:nvPr/>
        </p:nvSpPr>
        <p:spPr>
          <a:xfrm>
            <a:off x="4416552" y="2926079"/>
            <a:ext cx="288290" cy="215265"/>
          </a:xfrm>
          <a:custGeom>
            <a:avLst/>
            <a:gdLst/>
            <a:ahLst/>
            <a:cxnLst/>
            <a:rect l="l" t="t" r="r" b="b"/>
            <a:pathLst>
              <a:path w="288289" h="215264">
                <a:moveTo>
                  <a:pt x="0" y="0"/>
                </a:moveTo>
                <a:lnTo>
                  <a:pt x="288036" y="215011"/>
                </a:lnTo>
              </a:path>
            </a:pathLst>
          </a:custGeom>
          <a:ln w="18304">
            <a:solidFill>
              <a:srgbClr val="4178BD"/>
            </a:solidFill>
          </a:ln>
        </p:spPr>
        <p:txBody>
          <a:bodyPr wrap="square" lIns="0" tIns="0" rIns="0" bIns="0" rtlCol="0"/>
          <a:lstStyle/>
          <a:p>
            <a:endParaRPr/>
          </a:p>
        </p:txBody>
      </p:sp>
      <p:sp>
        <p:nvSpPr>
          <p:cNvPr id="63" name="object 63"/>
          <p:cNvSpPr/>
          <p:nvPr/>
        </p:nvSpPr>
        <p:spPr>
          <a:xfrm>
            <a:off x="4416552" y="2926079"/>
            <a:ext cx="281305" cy="220979"/>
          </a:xfrm>
          <a:custGeom>
            <a:avLst/>
            <a:gdLst/>
            <a:ahLst/>
            <a:cxnLst/>
            <a:rect l="l" t="t" r="r" b="b"/>
            <a:pathLst>
              <a:path w="281304" h="220980">
                <a:moveTo>
                  <a:pt x="0" y="220980"/>
                </a:moveTo>
                <a:lnTo>
                  <a:pt x="281305" y="0"/>
                </a:lnTo>
              </a:path>
            </a:pathLst>
          </a:custGeom>
          <a:ln w="18304">
            <a:solidFill>
              <a:srgbClr val="4178BD"/>
            </a:solidFill>
          </a:ln>
        </p:spPr>
        <p:txBody>
          <a:bodyPr wrap="square" lIns="0" tIns="0" rIns="0" bIns="0" rtlCol="0"/>
          <a:lstStyle/>
          <a:p>
            <a:endParaRPr/>
          </a:p>
        </p:txBody>
      </p:sp>
      <p:sp>
        <p:nvSpPr>
          <p:cNvPr id="64" name="object 64"/>
          <p:cNvSpPr/>
          <p:nvPr/>
        </p:nvSpPr>
        <p:spPr>
          <a:xfrm>
            <a:off x="4590288" y="3072383"/>
            <a:ext cx="726948" cy="726947"/>
          </a:xfrm>
          <a:prstGeom prst="rect">
            <a:avLst/>
          </a:prstGeom>
          <a:blipFill>
            <a:blip r:embed="rId7" cstate="print"/>
            <a:stretch>
              <a:fillRect/>
            </a:stretch>
          </a:blipFill>
        </p:spPr>
        <p:txBody>
          <a:bodyPr wrap="square" lIns="0" tIns="0" rIns="0" bIns="0" rtlCol="0"/>
          <a:lstStyle/>
          <a:p>
            <a:endParaRPr/>
          </a:p>
        </p:txBody>
      </p:sp>
      <p:sp>
        <p:nvSpPr>
          <p:cNvPr id="65" name="object 65"/>
          <p:cNvSpPr/>
          <p:nvPr/>
        </p:nvSpPr>
        <p:spPr>
          <a:xfrm>
            <a:off x="4599432" y="3099815"/>
            <a:ext cx="699515" cy="745236"/>
          </a:xfrm>
          <a:prstGeom prst="rect">
            <a:avLst/>
          </a:prstGeom>
          <a:blipFill>
            <a:blip r:embed="rId6" cstate="print"/>
            <a:stretch>
              <a:fillRect/>
            </a:stretch>
          </a:blipFill>
        </p:spPr>
        <p:txBody>
          <a:bodyPr wrap="square" lIns="0" tIns="0" rIns="0" bIns="0" rtlCol="0"/>
          <a:lstStyle/>
          <a:p>
            <a:endParaRPr/>
          </a:p>
        </p:txBody>
      </p:sp>
      <p:sp>
        <p:nvSpPr>
          <p:cNvPr id="66" name="object 66"/>
          <p:cNvSpPr/>
          <p:nvPr/>
        </p:nvSpPr>
        <p:spPr>
          <a:xfrm>
            <a:off x="4658867" y="3113531"/>
            <a:ext cx="594360" cy="594360"/>
          </a:xfrm>
          <a:custGeom>
            <a:avLst/>
            <a:gdLst/>
            <a:ahLst/>
            <a:cxnLst/>
            <a:rect l="l" t="t" r="r" b="b"/>
            <a:pathLst>
              <a:path w="594360" h="594360">
                <a:moveTo>
                  <a:pt x="495427" y="0"/>
                </a:moveTo>
                <a:lnTo>
                  <a:pt x="98933" y="0"/>
                </a:lnTo>
                <a:lnTo>
                  <a:pt x="60436" y="7780"/>
                </a:lnTo>
                <a:lnTo>
                  <a:pt x="28987" y="29003"/>
                </a:lnTo>
                <a:lnTo>
                  <a:pt x="7778" y="60489"/>
                </a:lnTo>
                <a:lnTo>
                  <a:pt x="0" y="99059"/>
                </a:lnTo>
                <a:lnTo>
                  <a:pt x="0" y="495299"/>
                </a:lnTo>
                <a:lnTo>
                  <a:pt x="7778" y="533870"/>
                </a:lnTo>
                <a:lnTo>
                  <a:pt x="28987" y="565356"/>
                </a:lnTo>
                <a:lnTo>
                  <a:pt x="60436" y="586579"/>
                </a:lnTo>
                <a:lnTo>
                  <a:pt x="98933" y="594359"/>
                </a:lnTo>
                <a:lnTo>
                  <a:pt x="495427" y="594359"/>
                </a:lnTo>
                <a:lnTo>
                  <a:pt x="533923" y="586579"/>
                </a:lnTo>
                <a:lnTo>
                  <a:pt x="565372" y="565356"/>
                </a:lnTo>
                <a:lnTo>
                  <a:pt x="586581" y="533870"/>
                </a:lnTo>
                <a:lnTo>
                  <a:pt x="594360" y="495299"/>
                </a:lnTo>
                <a:lnTo>
                  <a:pt x="594360" y="99059"/>
                </a:lnTo>
                <a:lnTo>
                  <a:pt x="586581" y="60489"/>
                </a:lnTo>
                <a:lnTo>
                  <a:pt x="565372" y="29003"/>
                </a:lnTo>
                <a:lnTo>
                  <a:pt x="533923" y="7780"/>
                </a:lnTo>
                <a:lnTo>
                  <a:pt x="495427" y="0"/>
                </a:lnTo>
                <a:close/>
              </a:path>
            </a:pathLst>
          </a:custGeom>
          <a:solidFill>
            <a:srgbClr val="11D257"/>
          </a:solidFill>
        </p:spPr>
        <p:txBody>
          <a:bodyPr wrap="square" lIns="0" tIns="0" rIns="0" bIns="0" rtlCol="0"/>
          <a:lstStyle/>
          <a:p>
            <a:endParaRPr/>
          </a:p>
        </p:txBody>
      </p:sp>
      <p:sp>
        <p:nvSpPr>
          <p:cNvPr id="67" name="object 67"/>
          <p:cNvSpPr/>
          <p:nvPr/>
        </p:nvSpPr>
        <p:spPr>
          <a:xfrm>
            <a:off x="4658867" y="3113531"/>
            <a:ext cx="594360" cy="594360"/>
          </a:xfrm>
          <a:custGeom>
            <a:avLst/>
            <a:gdLst/>
            <a:ahLst/>
            <a:cxnLst/>
            <a:rect l="l" t="t" r="r" b="b"/>
            <a:pathLst>
              <a:path w="594360" h="594360">
                <a:moveTo>
                  <a:pt x="0" y="99059"/>
                </a:moveTo>
                <a:lnTo>
                  <a:pt x="7778" y="60489"/>
                </a:lnTo>
                <a:lnTo>
                  <a:pt x="28987" y="29003"/>
                </a:lnTo>
                <a:lnTo>
                  <a:pt x="60436" y="7780"/>
                </a:lnTo>
                <a:lnTo>
                  <a:pt x="98933" y="0"/>
                </a:lnTo>
                <a:lnTo>
                  <a:pt x="495427" y="0"/>
                </a:lnTo>
                <a:lnTo>
                  <a:pt x="533923" y="7780"/>
                </a:lnTo>
                <a:lnTo>
                  <a:pt x="565372" y="29003"/>
                </a:lnTo>
                <a:lnTo>
                  <a:pt x="586581" y="60489"/>
                </a:lnTo>
                <a:lnTo>
                  <a:pt x="594360" y="99059"/>
                </a:lnTo>
                <a:lnTo>
                  <a:pt x="594360" y="495299"/>
                </a:lnTo>
                <a:lnTo>
                  <a:pt x="586581" y="533870"/>
                </a:lnTo>
                <a:lnTo>
                  <a:pt x="565372" y="565356"/>
                </a:lnTo>
                <a:lnTo>
                  <a:pt x="533923" y="586579"/>
                </a:lnTo>
                <a:lnTo>
                  <a:pt x="495427" y="594359"/>
                </a:lnTo>
                <a:lnTo>
                  <a:pt x="98933" y="594359"/>
                </a:lnTo>
                <a:lnTo>
                  <a:pt x="60436" y="586579"/>
                </a:lnTo>
                <a:lnTo>
                  <a:pt x="28987" y="565356"/>
                </a:lnTo>
                <a:lnTo>
                  <a:pt x="7778" y="533870"/>
                </a:lnTo>
                <a:lnTo>
                  <a:pt x="0" y="495299"/>
                </a:lnTo>
                <a:lnTo>
                  <a:pt x="0" y="99059"/>
                </a:lnTo>
                <a:close/>
              </a:path>
            </a:pathLst>
          </a:custGeom>
          <a:ln w="27456">
            <a:solidFill>
              <a:srgbClr val="3B75BC"/>
            </a:solidFill>
          </a:ln>
        </p:spPr>
        <p:txBody>
          <a:bodyPr wrap="square" lIns="0" tIns="0" rIns="0" bIns="0" rtlCol="0"/>
          <a:lstStyle/>
          <a:p>
            <a:endParaRPr/>
          </a:p>
        </p:txBody>
      </p:sp>
      <p:sp>
        <p:nvSpPr>
          <p:cNvPr id="68" name="object 68"/>
          <p:cNvSpPr txBox="1"/>
          <p:nvPr/>
        </p:nvSpPr>
        <p:spPr>
          <a:xfrm>
            <a:off x="4830190" y="3209746"/>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69" name="object 69"/>
          <p:cNvSpPr/>
          <p:nvPr/>
        </p:nvSpPr>
        <p:spPr>
          <a:xfrm>
            <a:off x="3150107" y="3195827"/>
            <a:ext cx="347980" cy="347980"/>
          </a:xfrm>
          <a:custGeom>
            <a:avLst/>
            <a:gdLst/>
            <a:ahLst/>
            <a:cxnLst/>
            <a:rect l="l" t="t" r="r" b="b"/>
            <a:pathLst>
              <a:path w="347979" h="347979">
                <a:moveTo>
                  <a:pt x="347471" y="0"/>
                </a:moveTo>
                <a:lnTo>
                  <a:pt x="0" y="0"/>
                </a:lnTo>
                <a:lnTo>
                  <a:pt x="0" y="347472"/>
                </a:lnTo>
                <a:lnTo>
                  <a:pt x="289559" y="347472"/>
                </a:lnTo>
                <a:lnTo>
                  <a:pt x="347471" y="289560"/>
                </a:lnTo>
                <a:lnTo>
                  <a:pt x="347471" y="0"/>
                </a:lnTo>
                <a:close/>
              </a:path>
            </a:pathLst>
          </a:custGeom>
          <a:solidFill>
            <a:srgbClr val="F7ACFF"/>
          </a:solidFill>
        </p:spPr>
        <p:txBody>
          <a:bodyPr wrap="square" lIns="0" tIns="0" rIns="0" bIns="0" rtlCol="0"/>
          <a:lstStyle/>
          <a:p>
            <a:endParaRPr/>
          </a:p>
        </p:txBody>
      </p:sp>
      <p:sp>
        <p:nvSpPr>
          <p:cNvPr id="70" name="object 70"/>
          <p:cNvSpPr/>
          <p:nvPr/>
        </p:nvSpPr>
        <p:spPr>
          <a:xfrm>
            <a:off x="3439667" y="3485387"/>
            <a:ext cx="58419" cy="58419"/>
          </a:xfrm>
          <a:custGeom>
            <a:avLst/>
            <a:gdLst/>
            <a:ahLst/>
            <a:cxnLst/>
            <a:rect l="l" t="t" r="r" b="b"/>
            <a:pathLst>
              <a:path w="58420" h="58420">
                <a:moveTo>
                  <a:pt x="57912" y="0"/>
                </a:moveTo>
                <a:lnTo>
                  <a:pt x="11684" y="11556"/>
                </a:lnTo>
                <a:lnTo>
                  <a:pt x="0" y="57911"/>
                </a:lnTo>
                <a:lnTo>
                  <a:pt x="57912" y="0"/>
                </a:lnTo>
                <a:close/>
              </a:path>
            </a:pathLst>
          </a:custGeom>
          <a:solidFill>
            <a:srgbClr val="C68ACD"/>
          </a:solidFill>
        </p:spPr>
        <p:txBody>
          <a:bodyPr wrap="square" lIns="0" tIns="0" rIns="0" bIns="0" rtlCol="0"/>
          <a:lstStyle/>
          <a:p>
            <a:endParaRPr/>
          </a:p>
        </p:txBody>
      </p:sp>
      <p:sp>
        <p:nvSpPr>
          <p:cNvPr id="71" name="object 71"/>
          <p:cNvSpPr/>
          <p:nvPr/>
        </p:nvSpPr>
        <p:spPr>
          <a:xfrm>
            <a:off x="3150107" y="3195827"/>
            <a:ext cx="347980" cy="347980"/>
          </a:xfrm>
          <a:custGeom>
            <a:avLst/>
            <a:gdLst/>
            <a:ahLst/>
            <a:cxnLst/>
            <a:rect l="l" t="t" r="r" b="b"/>
            <a:pathLst>
              <a:path w="347979" h="347979">
                <a:moveTo>
                  <a:pt x="289559" y="347472"/>
                </a:moveTo>
                <a:lnTo>
                  <a:pt x="301244" y="301117"/>
                </a:lnTo>
                <a:lnTo>
                  <a:pt x="347471" y="289560"/>
                </a:lnTo>
                <a:lnTo>
                  <a:pt x="289559" y="347472"/>
                </a:lnTo>
                <a:lnTo>
                  <a:pt x="0" y="347472"/>
                </a:lnTo>
                <a:lnTo>
                  <a:pt x="0" y="0"/>
                </a:lnTo>
                <a:lnTo>
                  <a:pt x="347471" y="0"/>
                </a:lnTo>
                <a:lnTo>
                  <a:pt x="347471" y="289560"/>
                </a:lnTo>
              </a:path>
            </a:pathLst>
          </a:custGeom>
          <a:ln w="27456">
            <a:solidFill>
              <a:srgbClr val="3B75BC"/>
            </a:solidFill>
          </a:ln>
        </p:spPr>
        <p:txBody>
          <a:bodyPr wrap="square" lIns="0" tIns="0" rIns="0" bIns="0" rtlCol="0"/>
          <a:lstStyle/>
          <a:p>
            <a:endParaRPr/>
          </a:p>
        </p:txBody>
      </p:sp>
      <p:sp>
        <p:nvSpPr>
          <p:cNvPr id="72" name="object 72"/>
          <p:cNvSpPr txBox="1"/>
          <p:nvPr/>
        </p:nvSpPr>
        <p:spPr>
          <a:xfrm>
            <a:off x="3254502" y="3231514"/>
            <a:ext cx="129539" cy="212725"/>
          </a:xfrm>
          <a:prstGeom prst="rect">
            <a:avLst/>
          </a:prstGeom>
        </p:spPr>
        <p:txBody>
          <a:bodyPr vert="horz" wrap="square" lIns="0" tIns="15875" rIns="0" bIns="0" rtlCol="0">
            <a:spAutoFit/>
          </a:bodyPr>
          <a:lstStyle/>
          <a:p>
            <a:pPr marL="12700">
              <a:lnSpc>
                <a:spcPct val="100000"/>
              </a:lnSpc>
              <a:spcBef>
                <a:spcPts val="125"/>
              </a:spcBef>
            </a:pPr>
            <a:r>
              <a:rPr sz="1200" b="1" spc="15" dirty="0">
                <a:latin typeface="Arial"/>
                <a:cs typeface="Arial"/>
              </a:rPr>
              <a:t>P</a:t>
            </a:r>
            <a:endParaRPr sz="1200">
              <a:latin typeface="Arial"/>
              <a:cs typeface="Arial"/>
            </a:endParaRPr>
          </a:p>
        </p:txBody>
      </p:sp>
      <p:graphicFrame>
        <p:nvGraphicFramePr>
          <p:cNvPr id="73" name="object 73"/>
          <p:cNvGraphicFramePr>
            <a:graphicFrameLocks noGrp="1"/>
          </p:cNvGraphicFramePr>
          <p:nvPr/>
        </p:nvGraphicFramePr>
        <p:xfrm>
          <a:off x="5954643" y="3382766"/>
          <a:ext cx="2970528" cy="1601470"/>
        </p:xfrm>
        <a:graphic>
          <a:graphicData uri="http://schemas.openxmlformats.org/drawingml/2006/table">
            <a:tbl>
              <a:tblPr firstRow="1" bandRow="1">
                <a:tableStyleId>{2D5ABB26-0587-4C30-8999-92F81FD0307C}</a:tableStyleId>
              </a:tblPr>
              <a:tblGrid>
                <a:gridCol w="1664970"/>
                <a:gridCol w="109855"/>
                <a:gridCol w="55244"/>
                <a:gridCol w="109855"/>
                <a:gridCol w="45719"/>
                <a:gridCol w="109855"/>
                <a:gridCol w="875030"/>
              </a:tblGrid>
              <a:tr h="267970">
                <a:tc>
                  <a:txBody>
                    <a:bodyPr/>
                    <a:lstStyle/>
                    <a:p>
                      <a:pPr>
                        <a:lnSpc>
                          <a:spcPct val="100000"/>
                        </a:lnSpc>
                        <a:spcBef>
                          <a:spcPts val="20"/>
                        </a:spcBef>
                      </a:pPr>
                      <a:endParaRPr sz="950">
                        <a:latin typeface="Times New Roman"/>
                        <a:cs typeface="Times New Roman"/>
                      </a:endParaRPr>
                    </a:p>
                    <a:p>
                      <a:pPr marL="103505">
                        <a:lnSpc>
                          <a:spcPts val="900"/>
                        </a:lnSpc>
                      </a:pPr>
                      <a:r>
                        <a:rPr sz="800" spc="-15" dirty="0">
                          <a:latin typeface="Arial"/>
                          <a:cs typeface="Arial"/>
                        </a:rPr>
                        <a:t>Endorser</a:t>
                      </a:r>
                      <a:endParaRPr sz="800">
                        <a:latin typeface="Arial"/>
                        <a:cs typeface="Arial"/>
                      </a:endParaRPr>
                    </a:p>
                  </a:txBody>
                  <a:tcPr marL="0" marR="0" marT="2540" marB="0">
                    <a:lnL w="19050">
                      <a:solidFill>
                        <a:srgbClr val="000000"/>
                      </a:solidFill>
                      <a:prstDash val="solid"/>
                    </a:lnL>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spcBef>
                          <a:spcPts val="20"/>
                        </a:spcBef>
                      </a:pPr>
                      <a:endParaRPr sz="950">
                        <a:latin typeface="Times New Roman"/>
                        <a:cs typeface="Times New Roman"/>
                      </a:endParaRPr>
                    </a:p>
                    <a:p>
                      <a:pPr marL="140970">
                        <a:lnSpc>
                          <a:spcPts val="900"/>
                        </a:lnSpc>
                      </a:pPr>
                      <a:r>
                        <a:rPr sz="800" spc="-15" dirty="0">
                          <a:latin typeface="Arial"/>
                          <a:cs typeface="Arial"/>
                        </a:rPr>
                        <a:t>Ledger</a:t>
                      </a:r>
                      <a:endParaRPr sz="800">
                        <a:latin typeface="Arial"/>
                        <a:cs typeface="Arial"/>
                      </a:endParaRPr>
                    </a:p>
                  </a:txBody>
                  <a:tcPr marL="0" marR="0" marT="2540" marB="0">
                    <a:lnR w="19050">
                      <a:solidFill>
                        <a:srgbClr val="000000"/>
                      </a:solidFill>
                      <a:prstDash val="solid"/>
                    </a:lnR>
                    <a:lnT w="19050">
                      <a:solidFill>
                        <a:srgbClr val="000000"/>
                      </a:solidFill>
                      <a:prstDash val="solid"/>
                    </a:lnT>
                  </a:tcPr>
                </a:tc>
              </a:tr>
              <a:tr h="523875">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03505">
                        <a:lnSpc>
                          <a:spcPct val="100000"/>
                        </a:lnSpc>
                      </a:pPr>
                      <a:r>
                        <a:rPr sz="800" spc="-40" dirty="0">
                          <a:latin typeface="Arial"/>
                          <a:cs typeface="Arial"/>
                        </a:rPr>
                        <a:t>Committing</a:t>
                      </a:r>
                      <a:r>
                        <a:rPr sz="800" spc="-25" dirty="0">
                          <a:latin typeface="Arial"/>
                          <a:cs typeface="Arial"/>
                        </a:rPr>
                        <a:t> </a:t>
                      </a:r>
                      <a:r>
                        <a:rPr sz="800" spc="-35" dirty="0">
                          <a:latin typeface="Arial"/>
                          <a:cs typeface="Arial"/>
                        </a:rPr>
                        <a:t>Peer</a:t>
                      </a:r>
                      <a:endParaRPr sz="800">
                        <a:latin typeface="Arial"/>
                        <a:cs typeface="Arial"/>
                      </a:endParaRPr>
                    </a:p>
                  </a:txBody>
                  <a:tcPr marL="0" marR="0" marT="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40970">
                        <a:lnSpc>
                          <a:spcPct val="100000"/>
                        </a:lnSpc>
                      </a:pPr>
                      <a:r>
                        <a:rPr sz="800" spc="-10" dirty="0">
                          <a:latin typeface="Arial"/>
                          <a:cs typeface="Arial"/>
                        </a:rPr>
                        <a:t>Application</a:t>
                      </a:r>
                      <a:endParaRPr sz="800">
                        <a:latin typeface="Arial"/>
                        <a:cs typeface="Arial"/>
                      </a:endParaRPr>
                    </a:p>
                  </a:txBody>
                  <a:tcPr marL="0" marR="0" marT="0" marB="0">
                    <a:lnR w="19050">
                      <a:solidFill>
                        <a:srgbClr val="000000"/>
                      </a:solidFill>
                      <a:prstDash val="solid"/>
                    </a:lnR>
                  </a:tcPr>
                </a:tc>
              </a:tr>
              <a:tr h="358775">
                <a:tc>
                  <a:txBody>
                    <a:bodyPr/>
                    <a:lstStyle/>
                    <a:p>
                      <a:pPr>
                        <a:lnSpc>
                          <a:spcPct val="100000"/>
                        </a:lnSpc>
                        <a:spcBef>
                          <a:spcPts val="30"/>
                        </a:spcBef>
                      </a:pPr>
                      <a:endParaRPr sz="850">
                        <a:latin typeface="Times New Roman"/>
                        <a:cs typeface="Times New Roman"/>
                      </a:endParaRPr>
                    </a:p>
                    <a:p>
                      <a:pPr marL="103505">
                        <a:lnSpc>
                          <a:spcPct val="100000"/>
                        </a:lnSpc>
                      </a:pPr>
                      <a:r>
                        <a:rPr sz="800" spc="-15" dirty="0">
                          <a:latin typeface="Arial"/>
                          <a:cs typeface="Arial"/>
                        </a:rPr>
                        <a:t>Ordering</a:t>
                      </a:r>
                      <a:r>
                        <a:rPr sz="800" spc="125" dirty="0">
                          <a:latin typeface="Arial"/>
                          <a:cs typeface="Arial"/>
                        </a:rPr>
                        <a:t> </a:t>
                      </a:r>
                      <a:r>
                        <a:rPr sz="800" spc="-30" dirty="0">
                          <a:latin typeface="Arial"/>
                          <a:cs typeface="Arial"/>
                        </a:rPr>
                        <a:t>Node</a:t>
                      </a:r>
                      <a:endParaRPr sz="800">
                        <a:latin typeface="Arial"/>
                        <a:cs typeface="Arial"/>
                      </a:endParaRPr>
                    </a:p>
                  </a:txBody>
                  <a:tcPr marL="0" marR="0" marT="381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lnR w="19050">
                      <a:solidFill>
                        <a:srgbClr val="000000"/>
                      </a:solidFill>
                      <a:prstDash val="solid"/>
                    </a:lnR>
                  </a:tcPr>
                </a:tc>
              </a:tr>
              <a:tr h="401955">
                <a:tc>
                  <a:txBody>
                    <a:bodyPr/>
                    <a:lstStyle/>
                    <a:p>
                      <a:pPr>
                        <a:lnSpc>
                          <a:spcPct val="100000"/>
                        </a:lnSpc>
                        <a:spcBef>
                          <a:spcPts val="10"/>
                        </a:spcBef>
                      </a:pPr>
                      <a:endParaRPr sz="700">
                        <a:latin typeface="Times New Roman"/>
                        <a:cs typeface="Times New Roman"/>
                      </a:endParaRPr>
                    </a:p>
                    <a:p>
                      <a:pPr marL="103505">
                        <a:lnSpc>
                          <a:spcPts val="940"/>
                        </a:lnSpc>
                        <a:tabLst>
                          <a:tab pos="1424305" algn="l"/>
                          <a:tab pos="1796414" algn="l"/>
                        </a:tabLst>
                      </a:pPr>
                      <a:r>
                        <a:rPr sz="800" spc="-25" dirty="0">
                          <a:latin typeface="Arial"/>
                          <a:cs typeface="Arial"/>
                        </a:rPr>
                        <a:t>Smart</a:t>
                      </a:r>
                      <a:r>
                        <a:rPr sz="800" spc="65" dirty="0">
                          <a:latin typeface="Arial"/>
                          <a:cs typeface="Arial"/>
                        </a:rPr>
                        <a:t> </a:t>
                      </a:r>
                      <a:r>
                        <a:rPr sz="800" spc="-15" dirty="0">
                          <a:latin typeface="Arial"/>
                          <a:cs typeface="Arial"/>
                        </a:rPr>
                        <a:t>Contract </a:t>
                      </a:r>
                      <a:r>
                        <a:rPr sz="800" dirty="0">
                          <a:latin typeface="Arial"/>
                          <a:cs typeface="Arial"/>
                        </a:rPr>
                        <a:t>	</a:t>
                      </a:r>
                      <a:r>
                        <a:rPr sz="800" u="dash" dirty="0">
                          <a:uFill>
                            <a:solidFill>
                              <a:srgbClr val="3B75BC"/>
                            </a:solidFill>
                          </a:uFill>
                          <a:latin typeface="Arial"/>
                          <a:cs typeface="Arial"/>
                        </a:rPr>
                        <a:t> 	</a:t>
                      </a:r>
                      <a:r>
                        <a:rPr sz="800" dirty="0">
                          <a:latin typeface="Arial"/>
                          <a:cs typeface="Arial"/>
                        </a:rPr>
                        <a:t> </a:t>
                      </a:r>
                      <a:r>
                        <a:rPr sz="800" spc="-20" dirty="0">
                          <a:latin typeface="Arial"/>
                          <a:cs typeface="Arial"/>
                        </a:rPr>
                        <a:t>                    </a:t>
                      </a:r>
                      <a:r>
                        <a:rPr sz="800" spc="175" dirty="0">
                          <a:latin typeface="Arial"/>
                          <a:cs typeface="Arial"/>
                        </a:rPr>
                        <a:t> </a:t>
                      </a:r>
                      <a:r>
                        <a:rPr sz="800" spc="-20" dirty="0">
                          <a:latin typeface="Arial"/>
                          <a:cs typeface="Arial"/>
                        </a:rPr>
                        <a:t>(Chaincode)</a:t>
                      </a:r>
                      <a:endParaRPr sz="800">
                        <a:latin typeface="Arial"/>
                        <a:cs typeface="Arial"/>
                      </a:endParaRPr>
                    </a:p>
                  </a:txBody>
                  <a:tcPr marL="0" marR="0" marT="1270" marB="0">
                    <a:lnL w="19050">
                      <a:solidFill>
                        <a:srgbClr val="000000"/>
                      </a:solidFill>
                      <a:prstDash val="solid"/>
                    </a:lnL>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marL="140970" marR="146050">
                        <a:lnSpc>
                          <a:spcPts val="940"/>
                        </a:lnSpc>
                      </a:pPr>
                      <a:r>
                        <a:rPr sz="800" spc="-95" dirty="0">
                          <a:latin typeface="Arial"/>
                          <a:cs typeface="Arial"/>
                        </a:rPr>
                        <a:t>E</a:t>
                      </a:r>
                      <a:r>
                        <a:rPr sz="800" spc="-10" dirty="0">
                          <a:latin typeface="Arial"/>
                          <a:cs typeface="Arial"/>
                        </a:rPr>
                        <a:t>ndo</a:t>
                      </a:r>
                      <a:r>
                        <a:rPr sz="800" spc="20" dirty="0">
                          <a:latin typeface="Arial"/>
                          <a:cs typeface="Arial"/>
                        </a:rPr>
                        <a:t>r</a:t>
                      </a:r>
                      <a:r>
                        <a:rPr sz="800" spc="35" dirty="0">
                          <a:latin typeface="Arial"/>
                          <a:cs typeface="Arial"/>
                        </a:rPr>
                        <a:t>s</a:t>
                      </a:r>
                      <a:r>
                        <a:rPr sz="800" spc="-10" dirty="0">
                          <a:latin typeface="Arial"/>
                          <a:cs typeface="Arial"/>
                        </a:rPr>
                        <a:t>e</a:t>
                      </a:r>
                      <a:r>
                        <a:rPr sz="800" spc="-85" dirty="0">
                          <a:latin typeface="Arial"/>
                          <a:cs typeface="Arial"/>
                        </a:rPr>
                        <a:t>m</a:t>
                      </a:r>
                      <a:r>
                        <a:rPr sz="800" spc="-10" dirty="0">
                          <a:latin typeface="Arial"/>
                          <a:cs typeface="Arial"/>
                        </a:rPr>
                        <a:t>en</a:t>
                      </a:r>
                      <a:r>
                        <a:rPr sz="800" dirty="0">
                          <a:latin typeface="Arial"/>
                          <a:cs typeface="Arial"/>
                        </a:rPr>
                        <a:t>t  </a:t>
                      </a:r>
                      <a:r>
                        <a:rPr sz="800" spc="-30" dirty="0">
                          <a:latin typeface="Arial"/>
                          <a:cs typeface="Arial"/>
                        </a:rPr>
                        <a:t>Policy</a:t>
                      </a:r>
                      <a:endParaRPr sz="800">
                        <a:latin typeface="Arial"/>
                        <a:cs typeface="Arial"/>
                      </a:endParaRPr>
                    </a:p>
                  </a:txBody>
                  <a:tcPr marL="0" marR="0" marT="1270" marB="0">
                    <a:lnR w="19050">
                      <a:solidFill>
                        <a:srgbClr val="000000"/>
                      </a:solidFill>
                      <a:prstDash val="solid"/>
                    </a:lnR>
                    <a:lnB w="19050">
                      <a:solidFill>
                        <a:srgbClr val="000000"/>
                      </a:solidFill>
                      <a:prstDash val="solid"/>
                    </a:lnB>
                  </a:tcPr>
                </a:tc>
              </a:tr>
            </a:tbl>
          </a:graphicData>
        </a:graphic>
      </p:graphicFrame>
      <p:sp>
        <p:nvSpPr>
          <p:cNvPr id="74" name="object 74"/>
          <p:cNvSpPr/>
          <p:nvPr/>
        </p:nvSpPr>
        <p:spPr>
          <a:xfrm>
            <a:off x="7050023" y="3447287"/>
            <a:ext cx="397764" cy="397763"/>
          </a:xfrm>
          <a:prstGeom prst="rect">
            <a:avLst/>
          </a:prstGeom>
          <a:blipFill>
            <a:blip r:embed="rId10" cstate="print"/>
            <a:stretch>
              <a:fillRect/>
            </a:stretch>
          </a:blipFill>
        </p:spPr>
        <p:txBody>
          <a:bodyPr wrap="square" lIns="0" tIns="0" rIns="0" bIns="0" rtlCol="0"/>
          <a:lstStyle/>
          <a:p>
            <a:endParaRPr/>
          </a:p>
        </p:txBody>
      </p:sp>
      <p:sp>
        <p:nvSpPr>
          <p:cNvPr id="75" name="object 75"/>
          <p:cNvSpPr/>
          <p:nvPr/>
        </p:nvSpPr>
        <p:spPr>
          <a:xfrm>
            <a:off x="7118604" y="3488435"/>
            <a:ext cx="265430" cy="265430"/>
          </a:xfrm>
          <a:custGeom>
            <a:avLst/>
            <a:gdLst/>
            <a:ahLst/>
            <a:cxnLst/>
            <a:rect l="l" t="t" r="r" b="b"/>
            <a:pathLst>
              <a:path w="265429" h="265429">
                <a:moveTo>
                  <a:pt x="220979" y="0"/>
                </a:moveTo>
                <a:lnTo>
                  <a:pt x="44196" y="0"/>
                </a:lnTo>
                <a:lnTo>
                  <a:pt x="27003" y="3476"/>
                </a:lnTo>
                <a:lnTo>
                  <a:pt x="12954" y="12954"/>
                </a:lnTo>
                <a:lnTo>
                  <a:pt x="3476" y="27003"/>
                </a:lnTo>
                <a:lnTo>
                  <a:pt x="0" y="44196"/>
                </a:lnTo>
                <a:lnTo>
                  <a:pt x="0" y="220980"/>
                </a:lnTo>
                <a:lnTo>
                  <a:pt x="3476" y="238172"/>
                </a:lnTo>
                <a:lnTo>
                  <a:pt x="12953" y="252222"/>
                </a:lnTo>
                <a:lnTo>
                  <a:pt x="27003" y="261699"/>
                </a:lnTo>
                <a:lnTo>
                  <a:pt x="44196" y="265176"/>
                </a:lnTo>
                <a:lnTo>
                  <a:pt x="220979" y="265176"/>
                </a:lnTo>
                <a:lnTo>
                  <a:pt x="238172" y="261699"/>
                </a:lnTo>
                <a:lnTo>
                  <a:pt x="252222" y="252222"/>
                </a:lnTo>
                <a:lnTo>
                  <a:pt x="261699" y="238172"/>
                </a:lnTo>
                <a:lnTo>
                  <a:pt x="265175" y="220980"/>
                </a:lnTo>
                <a:lnTo>
                  <a:pt x="265175" y="44196"/>
                </a:lnTo>
                <a:lnTo>
                  <a:pt x="261699" y="27003"/>
                </a:lnTo>
                <a:lnTo>
                  <a:pt x="252222" y="12954"/>
                </a:lnTo>
                <a:lnTo>
                  <a:pt x="238172" y="3476"/>
                </a:lnTo>
                <a:lnTo>
                  <a:pt x="220979" y="0"/>
                </a:lnTo>
                <a:close/>
              </a:path>
            </a:pathLst>
          </a:custGeom>
          <a:solidFill>
            <a:srgbClr val="AFDDFF"/>
          </a:solidFill>
        </p:spPr>
        <p:txBody>
          <a:bodyPr wrap="square" lIns="0" tIns="0" rIns="0" bIns="0" rtlCol="0"/>
          <a:lstStyle/>
          <a:p>
            <a:endParaRPr/>
          </a:p>
        </p:txBody>
      </p:sp>
      <p:sp>
        <p:nvSpPr>
          <p:cNvPr id="76" name="object 76"/>
          <p:cNvSpPr/>
          <p:nvPr/>
        </p:nvSpPr>
        <p:spPr>
          <a:xfrm>
            <a:off x="7118604" y="3488435"/>
            <a:ext cx="265430" cy="265430"/>
          </a:xfrm>
          <a:custGeom>
            <a:avLst/>
            <a:gdLst/>
            <a:ahLst/>
            <a:cxnLst/>
            <a:rect l="l" t="t" r="r" b="b"/>
            <a:pathLst>
              <a:path w="265429" h="265429">
                <a:moveTo>
                  <a:pt x="0" y="44196"/>
                </a:moveTo>
                <a:lnTo>
                  <a:pt x="3476" y="27003"/>
                </a:lnTo>
                <a:lnTo>
                  <a:pt x="12954" y="12954"/>
                </a:lnTo>
                <a:lnTo>
                  <a:pt x="27003" y="3476"/>
                </a:lnTo>
                <a:lnTo>
                  <a:pt x="44196" y="0"/>
                </a:lnTo>
                <a:lnTo>
                  <a:pt x="220979" y="0"/>
                </a:lnTo>
                <a:lnTo>
                  <a:pt x="238172" y="3476"/>
                </a:lnTo>
                <a:lnTo>
                  <a:pt x="252222" y="12954"/>
                </a:lnTo>
                <a:lnTo>
                  <a:pt x="261699" y="27003"/>
                </a:lnTo>
                <a:lnTo>
                  <a:pt x="265175" y="44196"/>
                </a:lnTo>
                <a:lnTo>
                  <a:pt x="265175" y="220980"/>
                </a:lnTo>
                <a:lnTo>
                  <a:pt x="261699" y="238172"/>
                </a:lnTo>
                <a:lnTo>
                  <a:pt x="252222" y="252222"/>
                </a:lnTo>
                <a:lnTo>
                  <a:pt x="238172" y="261699"/>
                </a:lnTo>
                <a:lnTo>
                  <a:pt x="220979" y="265176"/>
                </a:lnTo>
                <a:lnTo>
                  <a:pt x="44196" y="265176"/>
                </a:lnTo>
                <a:lnTo>
                  <a:pt x="27003" y="261699"/>
                </a:lnTo>
                <a:lnTo>
                  <a:pt x="12953" y="252222"/>
                </a:lnTo>
                <a:lnTo>
                  <a:pt x="3476" y="238172"/>
                </a:lnTo>
                <a:lnTo>
                  <a:pt x="0" y="220980"/>
                </a:lnTo>
                <a:lnTo>
                  <a:pt x="0" y="44196"/>
                </a:lnTo>
                <a:close/>
              </a:path>
            </a:pathLst>
          </a:custGeom>
          <a:ln w="27456">
            <a:solidFill>
              <a:srgbClr val="3B75BC"/>
            </a:solidFill>
          </a:ln>
        </p:spPr>
        <p:txBody>
          <a:bodyPr wrap="square" lIns="0" tIns="0" rIns="0" bIns="0" rtlCol="0"/>
          <a:lstStyle/>
          <a:p>
            <a:endParaRPr/>
          </a:p>
        </p:txBody>
      </p:sp>
      <p:sp>
        <p:nvSpPr>
          <p:cNvPr id="77" name="object 77"/>
          <p:cNvSpPr/>
          <p:nvPr/>
        </p:nvSpPr>
        <p:spPr>
          <a:xfrm>
            <a:off x="7050023" y="3822191"/>
            <a:ext cx="397764" cy="406908"/>
          </a:xfrm>
          <a:prstGeom prst="rect">
            <a:avLst/>
          </a:prstGeom>
          <a:blipFill>
            <a:blip r:embed="rId11" cstate="print"/>
            <a:stretch>
              <a:fillRect/>
            </a:stretch>
          </a:blipFill>
        </p:spPr>
        <p:txBody>
          <a:bodyPr wrap="square" lIns="0" tIns="0" rIns="0" bIns="0" rtlCol="0"/>
          <a:lstStyle/>
          <a:p>
            <a:endParaRPr/>
          </a:p>
        </p:txBody>
      </p:sp>
      <p:sp>
        <p:nvSpPr>
          <p:cNvPr id="78" name="object 78"/>
          <p:cNvSpPr/>
          <p:nvPr/>
        </p:nvSpPr>
        <p:spPr>
          <a:xfrm>
            <a:off x="7118604" y="3863339"/>
            <a:ext cx="265430" cy="274320"/>
          </a:xfrm>
          <a:custGeom>
            <a:avLst/>
            <a:gdLst/>
            <a:ahLst/>
            <a:cxnLst/>
            <a:rect l="l" t="t" r="r" b="b"/>
            <a:pathLst>
              <a:path w="265429" h="274320">
                <a:moveTo>
                  <a:pt x="220979" y="0"/>
                </a:moveTo>
                <a:lnTo>
                  <a:pt x="44196" y="0"/>
                </a:lnTo>
                <a:lnTo>
                  <a:pt x="27003" y="3475"/>
                </a:lnTo>
                <a:lnTo>
                  <a:pt x="12954" y="12953"/>
                </a:lnTo>
                <a:lnTo>
                  <a:pt x="3476" y="27014"/>
                </a:lnTo>
                <a:lnTo>
                  <a:pt x="0" y="44234"/>
                </a:lnTo>
                <a:lnTo>
                  <a:pt x="0" y="230085"/>
                </a:lnTo>
                <a:lnTo>
                  <a:pt x="3476" y="247300"/>
                </a:lnTo>
                <a:lnTo>
                  <a:pt x="12953" y="261361"/>
                </a:lnTo>
                <a:lnTo>
                  <a:pt x="27003" y="270842"/>
                </a:lnTo>
                <a:lnTo>
                  <a:pt x="44196" y="274319"/>
                </a:lnTo>
                <a:lnTo>
                  <a:pt x="220979" y="274319"/>
                </a:lnTo>
                <a:lnTo>
                  <a:pt x="238172" y="270842"/>
                </a:lnTo>
                <a:lnTo>
                  <a:pt x="252222" y="261361"/>
                </a:lnTo>
                <a:lnTo>
                  <a:pt x="261699" y="247300"/>
                </a:lnTo>
                <a:lnTo>
                  <a:pt x="265175" y="230085"/>
                </a:lnTo>
                <a:lnTo>
                  <a:pt x="265175" y="44234"/>
                </a:lnTo>
                <a:lnTo>
                  <a:pt x="261699" y="27014"/>
                </a:lnTo>
                <a:lnTo>
                  <a:pt x="252222" y="12953"/>
                </a:lnTo>
                <a:lnTo>
                  <a:pt x="238172" y="3475"/>
                </a:lnTo>
                <a:lnTo>
                  <a:pt x="220979" y="0"/>
                </a:lnTo>
                <a:close/>
              </a:path>
            </a:pathLst>
          </a:custGeom>
          <a:solidFill>
            <a:srgbClr val="D9D9D9"/>
          </a:solidFill>
        </p:spPr>
        <p:txBody>
          <a:bodyPr wrap="square" lIns="0" tIns="0" rIns="0" bIns="0" rtlCol="0"/>
          <a:lstStyle/>
          <a:p>
            <a:endParaRPr/>
          </a:p>
        </p:txBody>
      </p:sp>
      <p:sp>
        <p:nvSpPr>
          <p:cNvPr id="79" name="object 79"/>
          <p:cNvSpPr/>
          <p:nvPr/>
        </p:nvSpPr>
        <p:spPr>
          <a:xfrm>
            <a:off x="7118604" y="3863339"/>
            <a:ext cx="265430" cy="274320"/>
          </a:xfrm>
          <a:custGeom>
            <a:avLst/>
            <a:gdLst/>
            <a:ahLst/>
            <a:cxnLst/>
            <a:rect l="l" t="t" r="r" b="b"/>
            <a:pathLst>
              <a:path w="265429" h="274320">
                <a:moveTo>
                  <a:pt x="0" y="44234"/>
                </a:moveTo>
                <a:lnTo>
                  <a:pt x="3476" y="27014"/>
                </a:lnTo>
                <a:lnTo>
                  <a:pt x="12954" y="12953"/>
                </a:lnTo>
                <a:lnTo>
                  <a:pt x="27003" y="3475"/>
                </a:lnTo>
                <a:lnTo>
                  <a:pt x="44196" y="0"/>
                </a:lnTo>
                <a:lnTo>
                  <a:pt x="220979" y="0"/>
                </a:lnTo>
                <a:lnTo>
                  <a:pt x="238172" y="3475"/>
                </a:lnTo>
                <a:lnTo>
                  <a:pt x="252222" y="12953"/>
                </a:lnTo>
                <a:lnTo>
                  <a:pt x="261699" y="27014"/>
                </a:lnTo>
                <a:lnTo>
                  <a:pt x="265175" y="44234"/>
                </a:lnTo>
                <a:lnTo>
                  <a:pt x="265175" y="230085"/>
                </a:lnTo>
                <a:lnTo>
                  <a:pt x="261699" y="247300"/>
                </a:lnTo>
                <a:lnTo>
                  <a:pt x="252222" y="261361"/>
                </a:lnTo>
                <a:lnTo>
                  <a:pt x="238172" y="270842"/>
                </a:lnTo>
                <a:lnTo>
                  <a:pt x="220979" y="274319"/>
                </a:lnTo>
                <a:lnTo>
                  <a:pt x="44196"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80" name="object 80"/>
          <p:cNvSpPr/>
          <p:nvPr/>
        </p:nvSpPr>
        <p:spPr>
          <a:xfrm>
            <a:off x="7050023" y="4187951"/>
            <a:ext cx="397764" cy="397763"/>
          </a:xfrm>
          <a:prstGeom prst="rect">
            <a:avLst/>
          </a:prstGeom>
          <a:blipFill>
            <a:blip r:embed="rId10" cstate="print"/>
            <a:stretch>
              <a:fillRect/>
            </a:stretch>
          </a:blipFill>
        </p:spPr>
        <p:txBody>
          <a:bodyPr wrap="square" lIns="0" tIns="0" rIns="0" bIns="0" rtlCol="0"/>
          <a:lstStyle/>
          <a:p>
            <a:endParaRPr/>
          </a:p>
        </p:txBody>
      </p:sp>
      <p:sp>
        <p:nvSpPr>
          <p:cNvPr id="81" name="object 81"/>
          <p:cNvSpPr/>
          <p:nvPr/>
        </p:nvSpPr>
        <p:spPr>
          <a:xfrm>
            <a:off x="7118604" y="4229100"/>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11D257"/>
          </a:solidFill>
        </p:spPr>
        <p:txBody>
          <a:bodyPr wrap="square" lIns="0" tIns="0" rIns="0" bIns="0" rtlCol="0"/>
          <a:lstStyle/>
          <a:p>
            <a:endParaRPr/>
          </a:p>
        </p:txBody>
      </p:sp>
      <p:sp>
        <p:nvSpPr>
          <p:cNvPr id="82" name="object 82"/>
          <p:cNvSpPr/>
          <p:nvPr/>
        </p:nvSpPr>
        <p:spPr>
          <a:xfrm>
            <a:off x="7118604" y="4229100"/>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83" name="object 83"/>
          <p:cNvSpPr/>
          <p:nvPr/>
        </p:nvSpPr>
        <p:spPr>
          <a:xfrm>
            <a:off x="7050023" y="4572000"/>
            <a:ext cx="397764" cy="397764"/>
          </a:xfrm>
          <a:prstGeom prst="rect">
            <a:avLst/>
          </a:prstGeom>
          <a:blipFill>
            <a:blip r:embed="rId10" cstate="print"/>
            <a:stretch>
              <a:fillRect/>
            </a:stretch>
          </a:blipFill>
        </p:spPr>
        <p:txBody>
          <a:bodyPr wrap="square" lIns="0" tIns="0" rIns="0" bIns="0" rtlCol="0"/>
          <a:lstStyle/>
          <a:p>
            <a:endParaRPr/>
          </a:p>
        </p:txBody>
      </p:sp>
      <p:sp>
        <p:nvSpPr>
          <p:cNvPr id="84" name="object 84"/>
          <p:cNvSpPr/>
          <p:nvPr/>
        </p:nvSpPr>
        <p:spPr>
          <a:xfrm>
            <a:off x="7118604" y="4613147"/>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FFC000"/>
          </a:solidFill>
        </p:spPr>
        <p:txBody>
          <a:bodyPr wrap="square" lIns="0" tIns="0" rIns="0" bIns="0" rtlCol="0"/>
          <a:lstStyle/>
          <a:p>
            <a:endParaRPr/>
          </a:p>
        </p:txBody>
      </p:sp>
      <p:sp>
        <p:nvSpPr>
          <p:cNvPr id="85" name="object 85"/>
          <p:cNvSpPr/>
          <p:nvPr/>
        </p:nvSpPr>
        <p:spPr>
          <a:xfrm>
            <a:off x="7118604" y="4613147"/>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86" name="object 86"/>
          <p:cNvSpPr/>
          <p:nvPr/>
        </p:nvSpPr>
        <p:spPr>
          <a:xfrm>
            <a:off x="762609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7" name="object 87"/>
          <p:cNvSpPr/>
          <p:nvPr/>
        </p:nvSpPr>
        <p:spPr>
          <a:xfrm>
            <a:off x="7790688"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8" name="object 88"/>
          <p:cNvSpPr/>
          <p:nvPr/>
        </p:nvSpPr>
        <p:spPr>
          <a:xfrm>
            <a:off x="794613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9" name="object 89"/>
          <p:cNvSpPr/>
          <p:nvPr/>
        </p:nvSpPr>
        <p:spPr>
          <a:xfrm>
            <a:off x="7735823" y="359359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90" name="object 90"/>
          <p:cNvSpPr/>
          <p:nvPr/>
        </p:nvSpPr>
        <p:spPr>
          <a:xfrm>
            <a:off x="7722107" y="4622291"/>
            <a:ext cx="265430" cy="256540"/>
          </a:xfrm>
          <a:custGeom>
            <a:avLst/>
            <a:gdLst/>
            <a:ahLst/>
            <a:cxnLst/>
            <a:rect l="l" t="t" r="r" b="b"/>
            <a:pathLst>
              <a:path w="265429" h="256539">
                <a:moveTo>
                  <a:pt x="265175" y="0"/>
                </a:moveTo>
                <a:lnTo>
                  <a:pt x="0" y="0"/>
                </a:lnTo>
                <a:lnTo>
                  <a:pt x="0" y="256031"/>
                </a:lnTo>
                <a:lnTo>
                  <a:pt x="222503" y="256031"/>
                </a:lnTo>
                <a:lnTo>
                  <a:pt x="265175" y="213359"/>
                </a:lnTo>
                <a:lnTo>
                  <a:pt x="265175" y="0"/>
                </a:lnTo>
                <a:close/>
              </a:path>
            </a:pathLst>
          </a:custGeom>
          <a:solidFill>
            <a:srgbClr val="F7ACFF"/>
          </a:solidFill>
        </p:spPr>
        <p:txBody>
          <a:bodyPr wrap="square" lIns="0" tIns="0" rIns="0" bIns="0" rtlCol="0"/>
          <a:lstStyle/>
          <a:p>
            <a:endParaRPr/>
          </a:p>
        </p:txBody>
      </p:sp>
      <p:sp>
        <p:nvSpPr>
          <p:cNvPr id="91" name="object 91"/>
          <p:cNvSpPr/>
          <p:nvPr/>
        </p:nvSpPr>
        <p:spPr>
          <a:xfrm>
            <a:off x="7944611" y="4835651"/>
            <a:ext cx="43180" cy="43180"/>
          </a:xfrm>
          <a:custGeom>
            <a:avLst/>
            <a:gdLst/>
            <a:ahLst/>
            <a:cxnLst/>
            <a:rect l="l" t="t" r="r" b="b"/>
            <a:pathLst>
              <a:path w="43179" h="43179">
                <a:moveTo>
                  <a:pt x="42672" y="0"/>
                </a:moveTo>
                <a:lnTo>
                  <a:pt x="8509" y="8534"/>
                </a:lnTo>
                <a:lnTo>
                  <a:pt x="0" y="42672"/>
                </a:lnTo>
                <a:lnTo>
                  <a:pt x="42672" y="0"/>
                </a:lnTo>
                <a:close/>
              </a:path>
            </a:pathLst>
          </a:custGeom>
          <a:solidFill>
            <a:srgbClr val="C68ACD"/>
          </a:solidFill>
        </p:spPr>
        <p:txBody>
          <a:bodyPr wrap="square" lIns="0" tIns="0" rIns="0" bIns="0" rtlCol="0"/>
          <a:lstStyle/>
          <a:p>
            <a:endParaRPr/>
          </a:p>
        </p:txBody>
      </p:sp>
      <p:sp>
        <p:nvSpPr>
          <p:cNvPr id="92" name="object 92"/>
          <p:cNvSpPr/>
          <p:nvPr/>
        </p:nvSpPr>
        <p:spPr>
          <a:xfrm>
            <a:off x="7722107" y="4622291"/>
            <a:ext cx="265430" cy="256540"/>
          </a:xfrm>
          <a:custGeom>
            <a:avLst/>
            <a:gdLst/>
            <a:ahLst/>
            <a:cxnLst/>
            <a:rect l="l" t="t" r="r" b="b"/>
            <a:pathLst>
              <a:path w="265429" h="256539">
                <a:moveTo>
                  <a:pt x="222503" y="256031"/>
                </a:moveTo>
                <a:lnTo>
                  <a:pt x="231013" y="221894"/>
                </a:lnTo>
                <a:lnTo>
                  <a:pt x="265175" y="213359"/>
                </a:lnTo>
                <a:lnTo>
                  <a:pt x="222503" y="256031"/>
                </a:lnTo>
                <a:lnTo>
                  <a:pt x="0" y="256031"/>
                </a:lnTo>
                <a:lnTo>
                  <a:pt x="0" y="0"/>
                </a:lnTo>
                <a:lnTo>
                  <a:pt x="265175" y="0"/>
                </a:lnTo>
                <a:lnTo>
                  <a:pt x="265175" y="213359"/>
                </a:lnTo>
              </a:path>
            </a:pathLst>
          </a:custGeom>
          <a:ln w="27456">
            <a:solidFill>
              <a:srgbClr val="3B75BC"/>
            </a:solidFill>
          </a:ln>
        </p:spPr>
        <p:txBody>
          <a:bodyPr wrap="square" lIns="0" tIns="0" rIns="0" bIns="0" rtlCol="0"/>
          <a:lstStyle/>
          <a:p>
            <a:endParaRPr/>
          </a:p>
        </p:txBody>
      </p:sp>
      <p:sp>
        <p:nvSpPr>
          <p:cNvPr id="93" name="object 93"/>
          <p:cNvSpPr txBox="1"/>
          <p:nvPr/>
        </p:nvSpPr>
        <p:spPr>
          <a:xfrm>
            <a:off x="5950458" y="2775267"/>
            <a:ext cx="3193542" cy="600805"/>
          </a:xfrm>
          <a:prstGeom prst="rect">
            <a:avLst/>
          </a:prstGeom>
        </p:spPr>
        <p:txBody>
          <a:bodyPr vert="horz" wrap="square" lIns="0" tIns="15875" rIns="0" bIns="0" rtlCol="0">
            <a:spAutoFit/>
          </a:bodyPr>
          <a:lstStyle/>
          <a:p>
            <a:pPr marL="27305" marR="5080">
              <a:lnSpc>
                <a:spcPct val="100000"/>
              </a:lnSpc>
              <a:spcBef>
                <a:spcPts val="125"/>
              </a:spcBef>
            </a:pPr>
            <a:r>
              <a:rPr sz="1200" b="1" spc="-15" dirty="0">
                <a:latin typeface="Arial"/>
                <a:cs typeface="Arial"/>
              </a:rPr>
              <a:t>Transactions </a:t>
            </a:r>
            <a:r>
              <a:rPr sz="1200" b="1" spc="-10" dirty="0">
                <a:latin typeface="Arial"/>
                <a:cs typeface="Arial"/>
              </a:rPr>
              <a:t>can </a:t>
            </a:r>
            <a:r>
              <a:rPr sz="1200" b="1" dirty="0">
                <a:latin typeface="Arial"/>
                <a:cs typeface="Arial"/>
              </a:rPr>
              <a:t>be </a:t>
            </a:r>
            <a:r>
              <a:rPr sz="1200" b="1" spc="-20" dirty="0">
                <a:latin typeface="Arial"/>
                <a:cs typeface="Arial"/>
              </a:rPr>
              <a:t>signed </a:t>
            </a:r>
            <a:r>
              <a:rPr sz="1200" b="1" spc="-10" dirty="0">
                <a:latin typeface="Arial"/>
                <a:cs typeface="Arial"/>
              </a:rPr>
              <a:t>and </a:t>
            </a:r>
            <a:r>
              <a:rPr sz="1200" b="1" spc="-10" dirty="0" smtClean="0">
                <a:latin typeface="Arial"/>
                <a:cs typeface="Arial"/>
              </a:rPr>
              <a:t>encrypted</a:t>
            </a:r>
            <a:r>
              <a:rPr sz="1200" b="1" spc="-10" dirty="0">
                <a:latin typeface="Arial"/>
                <a:cs typeface="Arial"/>
              </a:rPr>
              <a:t>.</a:t>
            </a:r>
            <a:endParaRPr sz="1200" dirty="0">
              <a:latin typeface="Arial"/>
              <a:cs typeface="Arial"/>
            </a:endParaRPr>
          </a:p>
          <a:p>
            <a:pPr marL="12700">
              <a:lnSpc>
                <a:spcPct val="100000"/>
              </a:lnSpc>
              <a:spcBef>
                <a:spcPts val="590"/>
              </a:spcBef>
            </a:pPr>
            <a:endParaRPr lang="en-US" sz="800" b="1" spc="-10" dirty="0" smtClean="0">
              <a:latin typeface="Arial"/>
              <a:cs typeface="Arial"/>
            </a:endParaRPr>
          </a:p>
          <a:p>
            <a:pPr marL="12700">
              <a:lnSpc>
                <a:spcPct val="100000"/>
              </a:lnSpc>
              <a:spcBef>
                <a:spcPts val="590"/>
              </a:spcBef>
            </a:pPr>
            <a:r>
              <a:rPr sz="800" b="1" spc="-10" dirty="0" smtClean="0">
                <a:latin typeface="Arial"/>
                <a:cs typeface="Arial"/>
              </a:rPr>
              <a:t>Key</a:t>
            </a:r>
            <a:r>
              <a:rPr sz="800" b="1" spc="-10" dirty="0">
                <a:latin typeface="Arial"/>
                <a:cs typeface="Arial"/>
              </a:rPr>
              <a:t>:</a:t>
            </a:r>
            <a:endParaRPr sz="800" dirty="0">
              <a:latin typeface="Arial"/>
              <a:cs typeface="Arial"/>
            </a:endParaRPr>
          </a:p>
        </p:txBody>
      </p:sp>
      <p:sp>
        <p:nvSpPr>
          <p:cNvPr id="94" name="object 94"/>
          <p:cNvSpPr/>
          <p:nvPr/>
        </p:nvSpPr>
        <p:spPr>
          <a:xfrm>
            <a:off x="7644383" y="3822191"/>
            <a:ext cx="397764" cy="406908"/>
          </a:xfrm>
          <a:prstGeom prst="rect">
            <a:avLst/>
          </a:prstGeom>
          <a:blipFill>
            <a:blip r:embed="rId12" cstate="print"/>
            <a:stretch>
              <a:fillRect/>
            </a:stretch>
          </a:blipFill>
        </p:spPr>
        <p:txBody>
          <a:bodyPr wrap="square" lIns="0" tIns="0" rIns="0" bIns="0" rtlCol="0"/>
          <a:lstStyle/>
          <a:p>
            <a:endParaRPr/>
          </a:p>
        </p:txBody>
      </p:sp>
      <p:sp>
        <p:nvSpPr>
          <p:cNvPr id="95" name="object 95"/>
          <p:cNvSpPr/>
          <p:nvPr/>
        </p:nvSpPr>
        <p:spPr>
          <a:xfrm>
            <a:off x="7712964" y="3863339"/>
            <a:ext cx="265430" cy="274320"/>
          </a:xfrm>
          <a:custGeom>
            <a:avLst/>
            <a:gdLst/>
            <a:ahLst/>
            <a:cxnLst/>
            <a:rect l="l" t="t" r="r" b="b"/>
            <a:pathLst>
              <a:path w="265429" h="274320">
                <a:moveTo>
                  <a:pt x="0" y="44234"/>
                </a:moveTo>
                <a:lnTo>
                  <a:pt x="3476" y="27014"/>
                </a:lnTo>
                <a:lnTo>
                  <a:pt x="12953" y="12953"/>
                </a:lnTo>
                <a:lnTo>
                  <a:pt x="27003" y="3475"/>
                </a:lnTo>
                <a:lnTo>
                  <a:pt x="44195" y="0"/>
                </a:lnTo>
                <a:lnTo>
                  <a:pt x="220979" y="0"/>
                </a:lnTo>
                <a:lnTo>
                  <a:pt x="238172" y="3475"/>
                </a:lnTo>
                <a:lnTo>
                  <a:pt x="252222" y="12953"/>
                </a:lnTo>
                <a:lnTo>
                  <a:pt x="261699" y="27014"/>
                </a:lnTo>
                <a:lnTo>
                  <a:pt x="265175" y="44234"/>
                </a:lnTo>
                <a:lnTo>
                  <a:pt x="265175" y="230085"/>
                </a:lnTo>
                <a:lnTo>
                  <a:pt x="261699" y="247300"/>
                </a:lnTo>
                <a:lnTo>
                  <a:pt x="252221" y="261361"/>
                </a:lnTo>
                <a:lnTo>
                  <a:pt x="238172" y="270842"/>
                </a:lnTo>
                <a:lnTo>
                  <a:pt x="220979" y="274319"/>
                </a:lnTo>
                <a:lnTo>
                  <a:pt x="44195"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96" name="object 96"/>
          <p:cNvSpPr/>
          <p:nvPr/>
        </p:nvSpPr>
        <p:spPr>
          <a:xfrm>
            <a:off x="4690871" y="1069847"/>
            <a:ext cx="736091" cy="726948"/>
          </a:xfrm>
          <a:prstGeom prst="rect">
            <a:avLst/>
          </a:prstGeom>
          <a:blipFill>
            <a:blip r:embed="rId8" cstate="print"/>
            <a:stretch>
              <a:fillRect/>
            </a:stretch>
          </a:blipFill>
        </p:spPr>
        <p:txBody>
          <a:bodyPr wrap="square" lIns="0" tIns="0" rIns="0" bIns="0" rtlCol="0"/>
          <a:lstStyle/>
          <a:p>
            <a:endParaRPr/>
          </a:p>
        </p:txBody>
      </p:sp>
      <p:sp>
        <p:nvSpPr>
          <p:cNvPr id="97" name="object 97"/>
          <p:cNvSpPr/>
          <p:nvPr/>
        </p:nvSpPr>
        <p:spPr>
          <a:xfrm>
            <a:off x="4663440" y="1097279"/>
            <a:ext cx="708660" cy="745236"/>
          </a:xfrm>
          <a:prstGeom prst="rect">
            <a:avLst/>
          </a:prstGeom>
          <a:blipFill>
            <a:blip r:embed="rId13" cstate="print"/>
            <a:stretch>
              <a:fillRect/>
            </a:stretch>
          </a:blipFill>
        </p:spPr>
        <p:txBody>
          <a:bodyPr wrap="square" lIns="0" tIns="0" rIns="0" bIns="0" rtlCol="0"/>
          <a:lstStyle/>
          <a:p>
            <a:endParaRPr/>
          </a:p>
        </p:txBody>
      </p:sp>
      <p:sp>
        <p:nvSpPr>
          <p:cNvPr id="98" name="object 98"/>
          <p:cNvSpPr/>
          <p:nvPr/>
        </p:nvSpPr>
        <p:spPr>
          <a:xfrm>
            <a:off x="4759452" y="1110995"/>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3" y="495300"/>
                </a:lnTo>
                <a:lnTo>
                  <a:pt x="603503" y="99060"/>
                </a:lnTo>
                <a:lnTo>
                  <a:pt x="595725" y="60489"/>
                </a:lnTo>
                <a:lnTo>
                  <a:pt x="574516" y="29003"/>
                </a:lnTo>
                <a:lnTo>
                  <a:pt x="543067" y="7780"/>
                </a:lnTo>
                <a:lnTo>
                  <a:pt x="504571" y="0"/>
                </a:lnTo>
                <a:close/>
              </a:path>
            </a:pathLst>
          </a:custGeom>
          <a:solidFill>
            <a:srgbClr val="D9D9D9"/>
          </a:solidFill>
        </p:spPr>
        <p:txBody>
          <a:bodyPr wrap="square" lIns="0" tIns="0" rIns="0" bIns="0" rtlCol="0"/>
          <a:lstStyle/>
          <a:p>
            <a:endParaRPr/>
          </a:p>
        </p:txBody>
      </p:sp>
      <p:sp>
        <p:nvSpPr>
          <p:cNvPr id="99" name="object 99"/>
          <p:cNvSpPr/>
          <p:nvPr/>
        </p:nvSpPr>
        <p:spPr>
          <a:xfrm>
            <a:off x="4759452" y="1110995"/>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3" y="99060"/>
                </a:lnTo>
                <a:lnTo>
                  <a:pt x="603503"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100" name="object 100"/>
          <p:cNvSpPr txBox="1"/>
          <p:nvPr/>
        </p:nvSpPr>
        <p:spPr>
          <a:xfrm>
            <a:off x="4897373" y="1200022"/>
            <a:ext cx="330200" cy="388620"/>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4</a:t>
            </a:r>
            <a:endParaRPr sz="2325" baseline="-17921">
              <a:latin typeface="Arial"/>
              <a:cs typeface="Arial"/>
            </a:endParaRPr>
          </a:p>
        </p:txBody>
      </p:sp>
      <p:sp>
        <p:nvSpPr>
          <p:cNvPr id="101" name="object 101"/>
          <p:cNvSpPr/>
          <p:nvPr/>
        </p:nvSpPr>
        <p:spPr>
          <a:xfrm>
            <a:off x="473659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2" name="object 102"/>
          <p:cNvSpPr/>
          <p:nvPr/>
        </p:nvSpPr>
        <p:spPr>
          <a:xfrm>
            <a:off x="4901184"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3" name="object 103"/>
          <p:cNvSpPr/>
          <p:nvPr/>
        </p:nvSpPr>
        <p:spPr>
          <a:xfrm>
            <a:off x="505663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4" name="object 104"/>
          <p:cNvSpPr/>
          <p:nvPr/>
        </p:nvSpPr>
        <p:spPr>
          <a:xfrm>
            <a:off x="4846320" y="1810511"/>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05" name="object 105"/>
          <p:cNvSpPr/>
          <p:nvPr/>
        </p:nvSpPr>
        <p:spPr>
          <a:xfrm>
            <a:off x="3364991" y="1060703"/>
            <a:ext cx="736091" cy="736091"/>
          </a:xfrm>
          <a:prstGeom prst="rect">
            <a:avLst/>
          </a:prstGeom>
          <a:blipFill>
            <a:blip r:embed="rId14" cstate="print"/>
            <a:stretch>
              <a:fillRect/>
            </a:stretch>
          </a:blipFill>
        </p:spPr>
        <p:txBody>
          <a:bodyPr wrap="square" lIns="0" tIns="0" rIns="0" bIns="0" rtlCol="0"/>
          <a:lstStyle/>
          <a:p>
            <a:endParaRPr/>
          </a:p>
        </p:txBody>
      </p:sp>
      <p:sp>
        <p:nvSpPr>
          <p:cNvPr id="106" name="object 106"/>
          <p:cNvSpPr/>
          <p:nvPr/>
        </p:nvSpPr>
        <p:spPr>
          <a:xfrm>
            <a:off x="3346703" y="1088135"/>
            <a:ext cx="708660" cy="754379"/>
          </a:xfrm>
          <a:prstGeom prst="rect">
            <a:avLst/>
          </a:prstGeom>
          <a:blipFill>
            <a:blip r:embed="rId15" cstate="print"/>
            <a:stretch>
              <a:fillRect/>
            </a:stretch>
          </a:blipFill>
        </p:spPr>
        <p:txBody>
          <a:bodyPr wrap="square" lIns="0" tIns="0" rIns="0" bIns="0" rtlCol="0"/>
          <a:lstStyle/>
          <a:p>
            <a:endParaRPr/>
          </a:p>
        </p:txBody>
      </p:sp>
      <p:sp>
        <p:nvSpPr>
          <p:cNvPr id="107" name="object 107"/>
          <p:cNvSpPr/>
          <p:nvPr/>
        </p:nvSpPr>
        <p:spPr>
          <a:xfrm>
            <a:off x="3433571" y="1101851"/>
            <a:ext cx="603885" cy="603885"/>
          </a:xfrm>
          <a:custGeom>
            <a:avLst/>
            <a:gdLst/>
            <a:ahLst/>
            <a:cxnLst/>
            <a:rect l="l" t="t" r="r" b="b"/>
            <a:pathLst>
              <a:path w="603885" h="603885">
                <a:moveTo>
                  <a:pt x="503047" y="0"/>
                </a:moveTo>
                <a:lnTo>
                  <a:pt x="100456" y="0"/>
                </a:lnTo>
                <a:lnTo>
                  <a:pt x="61346" y="7911"/>
                </a:lnTo>
                <a:lnTo>
                  <a:pt x="29416" y="29479"/>
                </a:lnTo>
                <a:lnTo>
                  <a:pt x="7891" y="61454"/>
                </a:lnTo>
                <a:lnTo>
                  <a:pt x="0" y="100584"/>
                </a:lnTo>
                <a:lnTo>
                  <a:pt x="0" y="502920"/>
                </a:lnTo>
                <a:lnTo>
                  <a:pt x="7891" y="542049"/>
                </a:lnTo>
                <a:lnTo>
                  <a:pt x="29416" y="574024"/>
                </a:lnTo>
                <a:lnTo>
                  <a:pt x="61346" y="595592"/>
                </a:lnTo>
                <a:lnTo>
                  <a:pt x="100456" y="603504"/>
                </a:lnTo>
                <a:lnTo>
                  <a:pt x="503047" y="603504"/>
                </a:lnTo>
                <a:lnTo>
                  <a:pt x="542157" y="595592"/>
                </a:lnTo>
                <a:lnTo>
                  <a:pt x="574087" y="574024"/>
                </a:lnTo>
                <a:lnTo>
                  <a:pt x="595612" y="542049"/>
                </a:lnTo>
                <a:lnTo>
                  <a:pt x="603503" y="502920"/>
                </a:lnTo>
                <a:lnTo>
                  <a:pt x="603503" y="100584"/>
                </a:lnTo>
                <a:lnTo>
                  <a:pt x="595612" y="61454"/>
                </a:lnTo>
                <a:lnTo>
                  <a:pt x="574087" y="29479"/>
                </a:lnTo>
                <a:lnTo>
                  <a:pt x="542157" y="7911"/>
                </a:lnTo>
                <a:lnTo>
                  <a:pt x="503047" y="0"/>
                </a:lnTo>
                <a:close/>
              </a:path>
            </a:pathLst>
          </a:custGeom>
          <a:solidFill>
            <a:srgbClr val="D9D9D9"/>
          </a:solidFill>
        </p:spPr>
        <p:txBody>
          <a:bodyPr wrap="square" lIns="0" tIns="0" rIns="0" bIns="0" rtlCol="0"/>
          <a:lstStyle/>
          <a:p>
            <a:endParaRPr/>
          </a:p>
        </p:txBody>
      </p:sp>
      <p:sp>
        <p:nvSpPr>
          <p:cNvPr id="108" name="object 108"/>
          <p:cNvSpPr/>
          <p:nvPr/>
        </p:nvSpPr>
        <p:spPr>
          <a:xfrm>
            <a:off x="3433571" y="1101851"/>
            <a:ext cx="603885" cy="603885"/>
          </a:xfrm>
          <a:custGeom>
            <a:avLst/>
            <a:gdLst/>
            <a:ahLst/>
            <a:cxnLst/>
            <a:rect l="l" t="t" r="r" b="b"/>
            <a:pathLst>
              <a:path w="603885" h="603885">
                <a:moveTo>
                  <a:pt x="0" y="100584"/>
                </a:moveTo>
                <a:lnTo>
                  <a:pt x="7891" y="61454"/>
                </a:lnTo>
                <a:lnTo>
                  <a:pt x="29416" y="29479"/>
                </a:lnTo>
                <a:lnTo>
                  <a:pt x="61346" y="7911"/>
                </a:lnTo>
                <a:lnTo>
                  <a:pt x="100456" y="0"/>
                </a:lnTo>
                <a:lnTo>
                  <a:pt x="503047" y="0"/>
                </a:lnTo>
                <a:lnTo>
                  <a:pt x="542157" y="7911"/>
                </a:lnTo>
                <a:lnTo>
                  <a:pt x="574087" y="29479"/>
                </a:lnTo>
                <a:lnTo>
                  <a:pt x="595612" y="61454"/>
                </a:lnTo>
                <a:lnTo>
                  <a:pt x="603503" y="100584"/>
                </a:lnTo>
                <a:lnTo>
                  <a:pt x="603503" y="502920"/>
                </a:lnTo>
                <a:lnTo>
                  <a:pt x="595612" y="542049"/>
                </a:lnTo>
                <a:lnTo>
                  <a:pt x="574087" y="574024"/>
                </a:lnTo>
                <a:lnTo>
                  <a:pt x="542157" y="595592"/>
                </a:lnTo>
                <a:lnTo>
                  <a:pt x="503047" y="603504"/>
                </a:lnTo>
                <a:lnTo>
                  <a:pt x="100456" y="603504"/>
                </a:lnTo>
                <a:lnTo>
                  <a:pt x="61346" y="595592"/>
                </a:lnTo>
                <a:lnTo>
                  <a:pt x="29416" y="574024"/>
                </a:lnTo>
                <a:lnTo>
                  <a:pt x="7891" y="542049"/>
                </a:lnTo>
                <a:lnTo>
                  <a:pt x="0" y="502920"/>
                </a:lnTo>
                <a:lnTo>
                  <a:pt x="0" y="100584"/>
                </a:lnTo>
                <a:close/>
              </a:path>
            </a:pathLst>
          </a:custGeom>
          <a:ln w="27456">
            <a:solidFill>
              <a:srgbClr val="3B75BC"/>
            </a:solidFill>
          </a:ln>
        </p:spPr>
        <p:txBody>
          <a:bodyPr wrap="square" lIns="0" tIns="0" rIns="0" bIns="0" rtlCol="0"/>
          <a:lstStyle/>
          <a:p>
            <a:endParaRPr/>
          </a:p>
        </p:txBody>
      </p:sp>
      <p:sp>
        <p:nvSpPr>
          <p:cNvPr id="109" name="object 109"/>
          <p:cNvSpPr txBox="1"/>
          <p:nvPr/>
        </p:nvSpPr>
        <p:spPr>
          <a:xfrm>
            <a:off x="3571747" y="1195908"/>
            <a:ext cx="329565" cy="389255"/>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3</a:t>
            </a:r>
            <a:endParaRPr sz="2325" baseline="-17921">
              <a:latin typeface="Arial"/>
              <a:cs typeface="Arial"/>
            </a:endParaRPr>
          </a:p>
        </p:txBody>
      </p:sp>
      <p:sp>
        <p:nvSpPr>
          <p:cNvPr id="110" name="object 110"/>
          <p:cNvSpPr/>
          <p:nvPr/>
        </p:nvSpPr>
        <p:spPr>
          <a:xfrm>
            <a:off x="341071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1" name="object 111"/>
          <p:cNvSpPr/>
          <p:nvPr/>
        </p:nvSpPr>
        <p:spPr>
          <a:xfrm>
            <a:off x="3575303"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2" name="object 112"/>
          <p:cNvSpPr/>
          <p:nvPr/>
        </p:nvSpPr>
        <p:spPr>
          <a:xfrm>
            <a:off x="373075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3" name="object 113"/>
          <p:cNvSpPr/>
          <p:nvPr/>
        </p:nvSpPr>
        <p:spPr>
          <a:xfrm>
            <a:off x="3520440" y="181051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114" name="object 114"/>
          <p:cNvSpPr/>
          <p:nvPr/>
        </p:nvSpPr>
        <p:spPr>
          <a:xfrm>
            <a:off x="2651760" y="1536191"/>
            <a:ext cx="406907" cy="388620"/>
          </a:xfrm>
          <a:prstGeom prst="rect">
            <a:avLst/>
          </a:prstGeom>
          <a:blipFill>
            <a:blip r:embed="rId16" cstate="print"/>
            <a:stretch>
              <a:fillRect/>
            </a:stretch>
          </a:blipFill>
        </p:spPr>
        <p:txBody>
          <a:bodyPr wrap="square" lIns="0" tIns="0" rIns="0" bIns="0" rtlCol="0"/>
          <a:lstStyle/>
          <a:p>
            <a:endParaRPr/>
          </a:p>
        </p:txBody>
      </p:sp>
      <p:sp>
        <p:nvSpPr>
          <p:cNvPr id="115" name="object 115"/>
          <p:cNvSpPr/>
          <p:nvPr/>
        </p:nvSpPr>
        <p:spPr>
          <a:xfrm>
            <a:off x="2697479" y="1572767"/>
            <a:ext cx="297180" cy="315467"/>
          </a:xfrm>
          <a:prstGeom prst="rect">
            <a:avLst/>
          </a:prstGeom>
          <a:blipFill>
            <a:blip r:embed="rId17" cstate="print"/>
            <a:stretch>
              <a:fillRect/>
            </a:stretch>
          </a:blipFill>
        </p:spPr>
        <p:txBody>
          <a:bodyPr wrap="square" lIns="0" tIns="0" rIns="0" bIns="0" rtlCol="0"/>
          <a:lstStyle/>
          <a:p>
            <a:endParaRPr/>
          </a:p>
        </p:txBody>
      </p:sp>
      <p:sp>
        <p:nvSpPr>
          <p:cNvPr id="116" name="object 116"/>
          <p:cNvSpPr/>
          <p:nvPr/>
        </p:nvSpPr>
        <p:spPr>
          <a:xfrm>
            <a:off x="2720339" y="1577339"/>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2"/>
                </a:lnTo>
                <a:lnTo>
                  <a:pt x="231648" y="256032"/>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17" name="object 117"/>
          <p:cNvSpPr/>
          <p:nvPr/>
        </p:nvSpPr>
        <p:spPr>
          <a:xfrm>
            <a:off x="2720339" y="1577339"/>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2"/>
                </a:lnTo>
                <a:lnTo>
                  <a:pt x="42672"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18" name="object 118"/>
          <p:cNvSpPr txBox="1"/>
          <p:nvPr/>
        </p:nvSpPr>
        <p:spPr>
          <a:xfrm>
            <a:off x="2805810" y="1626935"/>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19" name="object 119"/>
          <p:cNvSpPr/>
          <p:nvPr/>
        </p:nvSpPr>
        <p:spPr>
          <a:xfrm>
            <a:off x="2852927" y="1600199"/>
            <a:ext cx="388619" cy="388620"/>
          </a:xfrm>
          <a:prstGeom prst="rect">
            <a:avLst/>
          </a:prstGeom>
          <a:blipFill>
            <a:blip r:embed="rId18" cstate="print"/>
            <a:stretch>
              <a:fillRect/>
            </a:stretch>
          </a:blipFill>
        </p:spPr>
        <p:txBody>
          <a:bodyPr wrap="square" lIns="0" tIns="0" rIns="0" bIns="0" rtlCol="0"/>
          <a:lstStyle/>
          <a:p>
            <a:endParaRPr/>
          </a:p>
        </p:txBody>
      </p:sp>
      <p:sp>
        <p:nvSpPr>
          <p:cNvPr id="120" name="object 120"/>
          <p:cNvSpPr/>
          <p:nvPr/>
        </p:nvSpPr>
        <p:spPr>
          <a:xfrm>
            <a:off x="2889504" y="1645919"/>
            <a:ext cx="288036" cy="306324"/>
          </a:xfrm>
          <a:prstGeom prst="rect">
            <a:avLst/>
          </a:prstGeom>
          <a:blipFill>
            <a:blip r:embed="rId19" cstate="print"/>
            <a:stretch>
              <a:fillRect/>
            </a:stretch>
          </a:blipFill>
        </p:spPr>
        <p:txBody>
          <a:bodyPr wrap="square" lIns="0" tIns="0" rIns="0" bIns="0" rtlCol="0"/>
          <a:lstStyle/>
          <a:p>
            <a:endParaRPr/>
          </a:p>
        </p:txBody>
      </p:sp>
      <p:sp>
        <p:nvSpPr>
          <p:cNvPr id="121" name="object 121"/>
          <p:cNvSpPr/>
          <p:nvPr/>
        </p:nvSpPr>
        <p:spPr>
          <a:xfrm>
            <a:off x="2921507"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22" name="object 122"/>
          <p:cNvSpPr/>
          <p:nvPr/>
        </p:nvSpPr>
        <p:spPr>
          <a:xfrm>
            <a:off x="2921507"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3" name="object 123"/>
          <p:cNvSpPr txBox="1"/>
          <p:nvPr/>
        </p:nvSpPr>
        <p:spPr>
          <a:xfrm>
            <a:off x="2994786" y="169500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24" name="object 124"/>
          <p:cNvSpPr/>
          <p:nvPr/>
        </p:nvSpPr>
        <p:spPr>
          <a:xfrm>
            <a:off x="2651760" y="2560319"/>
            <a:ext cx="406907" cy="388619"/>
          </a:xfrm>
          <a:prstGeom prst="rect">
            <a:avLst/>
          </a:prstGeom>
          <a:blipFill>
            <a:blip r:embed="rId16" cstate="print"/>
            <a:stretch>
              <a:fillRect/>
            </a:stretch>
          </a:blipFill>
        </p:spPr>
        <p:txBody>
          <a:bodyPr wrap="square" lIns="0" tIns="0" rIns="0" bIns="0" rtlCol="0"/>
          <a:lstStyle/>
          <a:p>
            <a:endParaRPr/>
          </a:p>
        </p:txBody>
      </p:sp>
      <p:sp>
        <p:nvSpPr>
          <p:cNvPr id="125" name="object 125"/>
          <p:cNvSpPr/>
          <p:nvPr/>
        </p:nvSpPr>
        <p:spPr>
          <a:xfrm>
            <a:off x="2697479" y="2596895"/>
            <a:ext cx="297180" cy="315468"/>
          </a:xfrm>
          <a:prstGeom prst="rect">
            <a:avLst/>
          </a:prstGeom>
          <a:blipFill>
            <a:blip r:embed="rId17" cstate="print"/>
            <a:stretch>
              <a:fillRect/>
            </a:stretch>
          </a:blipFill>
        </p:spPr>
        <p:txBody>
          <a:bodyPr wrap="square" lIns="0" tIns="0" rIns="0" bIns="0" rtlCol="0"/>
          <a:lstStyle/>
          <a:p>
            <a:endParaRPr/>
          </a:p>
        </p:txBody>
      </p:sp>
      <p:sp>
        <p:nvSpPr>
          <p:cNvPr id="126" name="object 126"/>
          <p:cNvSpPr/>
          <p:nvPr/>
        </p:nvSpPr>
        <p:spPr>
          <a:xfrm>
            <a:off x="2720339" y="2601467"/>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27" name="object 127"/>
          <p:cNvSpPr/>
          <p:nvPr/>
        </p:nvSpPr>
        <p:spPr>
          <a:xfrm>
            <a:off x="2720339" y="2601467"/>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8" name="object 128"/>
          <p:cNvSpPr txBox="1"/>
          <p:nvPr/>
        </p:nvSpPr>
        <p:spPr>
          <a:xfrm>
            <a:off x="2805810" y="265385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29" name="object 129"/>
          <p:cNvSpPr/>
          <p:nvPr/>
        </p:nvSpPr>
        <p:spPr>
          <a:xfrm>
            <a:off x="2852927" y="2624327"/>
            <a:ext cx="388619" cy="388619"/>
          </a:xfrm>
          <a:prstGeom prst="rect">
            <a:avLst/>
          </a:prstGeom>
          <a:blipFill>
            <a:blip r:embed="rId18" cstate="print"/>
            <a:stretch>
              <a:fillRect/>
            </a:stretch>
          </a:blipFill>
        </p:spPr>
        <p:txBody>
          <a:bodyPr wrap="square" lIns="0" tIns="0" rIns="0" bIns="0" rtlCol="0"/>
          <a:lstStyle/>
          <a:p>
            <a:endParaRPr/>
          </a:p>
        </p:txBody>
      </p:sp>
      <p:sp>
        <p:nvSpPr>
          <p:cNvPr id="130" name="object 130"/>
          <p:cNvSpPr/>
          <p:nvPr/>
        </p:nvSpPr>
        <p:spPr>
          <a:xfrm>
            <a:off x="2889504" y="2670047"/>
            <a:ext cx="288036" cy="315468"/>
          </a:xfrm>
          <a:prstGeom prst="rect">
            <a:avLst/>
          </a:prstGeom>
          <a:blipFill>
            <a:blip r:embed="rId20" cstate="print"/>
            <a:stretch>
              <a:fillRect/>
            </a:stretch>
          </a:blipFill>
        </p:spPr>
        <p:txBody>
          <a:bodyPr wrap="square" lIns="0" tIns="0" rIns="0" bIns="0" rtlCol="0"/>
          <a:lstStyle/>
          <a:p>
            <a:endParaRPr/>
          </a:p>
        </p:txBody>
      </p:sp>
      <p:sp>
        <p:nvSpPr>
          <p:cNvPr id="131" name="object 131"/>
          <p:cNvSpPr/>
          <p:nvPr/>
        </p:nvSpPr>
        <p:spPr>
          <a:xfrm>
            <a:off x="2921507" y="2665475"/>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59"/>
                </a:lnTo>
                <a:lnTo>
                  <a:pt x="256031" y="42671"/>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32" name="object 132"/>
          <p:cNvSpPr/>
          <p:nvPr/>
        </p:nvSpPr>
        <p:spPr>
          <a:xfrm>
            <a:off x="2921507" y="2665475"/>
            <a:ext cx="256540" cy="256540"/>
          </a:xfrm>
          <a:custGeom>
            <a:avLst/>
            <a:gdLst/>
            <a:ahLst/>
            <a:cxnLst/>
            <a:rect l="l" t="t" r="r" b="b"/>
            <a:pathLst>
              <a:path w="256539" h="256539">
                <a:moveTo>
                  <a:pt x="0" y="42671"/>
                </a:moveTo>
                <a:lnTo>
                  <a:pt x="3345" y="26038"/>
                </a:lnTo>
                <a:lnTo>
                  <a:pt x="12477" y="12477"/>
                </a:lnTo>
                <a:lnTo>
                  <a:pt x="26038" y="3345"/>
                </a:lnTo>
                <a:lnTo>
                  <a:pt x="42672" y="0"/>
                </a:lnTo>
                <a:lnTo>
                  <a:pt x="213360" y="0"/>
                </a:lnTo>
                <a:lnTo>
                  <a:pt x="229993" y="3345"/>
                </a:lnTo>
                <a:lnTo>
                  <a:pt x="243554" y="12477"/>
                </a:lnTo>
                <a:lnTo>
                  <a:pt x="252686" y="26038"/>
                </a:lnTo>
                <a:lnTo>
                  <a:pt x="256031" y="42671"/>
                </a:lnTo>
                <a:lnTo>
                  <a:pt x="256031" y="213359"/>
                </a:lnTo>
                <a:lnTo>
                  <a:pt x="252686" y="229993"/>
                </a:lnTo>
                <a:lnTo>
                  <a:pt x="243554" y="243554"/>
                </a:lnTo>
                <a:lnTo>
                  <a:pt x="229993" y="252686"/>
                </a:lnTo>
                <a:lnTo>
                  <a:pt x="213360"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33" name="object 133"/>
          <p:cNvSpPr txBox="1"/>
          <p:nvPr/>
        </p:nvSpPr>
        <p:spPr>
          <a:xfrm>
            <a:off x="2994786" y="2722625"/>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B</a:t>
            </a:r>
            <a:endParaRPr sz="800">
              <a:latin typeface="Arial"/>
              <a:cs typeface="Arial"/>
            </a:endParaRPr>
          </a:p>
        </p:txBody>
      </p:sp>
      <p:sp>
        <p:nvSpPr>
          <p:cNvPr id="134" name="object 134"/>
          <p:cNvSpPr/>
          <p:nvPr/>
        </p:nvSpPr>
        <p:spPr>
          <a:xfrm>
            <a:off x="2651760" y="3584447"/>
            <a:ext cx="406907" cy="388620"/>
          </a:xfrm>
          <a:prstGeom prst="rect">
            <a:avLst/>
          </a:prstGeom>
          <a:blipFill>
            <a:blip r:embed="rId16" cstate="print"/>
            <a:stretch>
              <a:fillRect/>
            </a:stretch>
          </a:blipFill>
        </p:spPr>
        <p:txBody>
          <a:bodyPr wrap="square" lIns="0" tIns="0" rIns="0" bIns="0" rtlCol="0"/>
          <a:lstStyle/>
          <a:p>
            <a:endParaRPr/>
          </a:p>
        </p:txBody>
      </p:sp>
      <p:sp>
        <p:nvSpPr>
          <p:cNvPr id="135" name="object 135"/>
          <p:cNvSpPr/>
          <p:nvPr/>
        </p:nvSpPr>
        <p:spPr>
          <a:xfrm>
            <a:off x="2697479" y="3630167"/>
            <a:ext cx="297180" cy="306324"/>
          </a:xfrm>
          <a:prstGeom prst="rect">
            <a:avLst/>
          </a:prstGeom>
          <a:blipFill>
            <a:blip r:embed="rId21" cstate="print"/>
            <a:stretch>
              <a:fillRect/>
            </a:stretch>
          </a:blipFill>
        </p:spPr>
        <p:txBody>
          <a:bodyPr wrap="square" lIns="0" tIns="0" rIns="0" bIns="0" rtlCol="0"/>
          <a:lstStyle/>
          <a:p>
            <a:endParaRPr/>
          </a:p>
        </p:txBody>
      </p:sp>
      <p:sp>
        <p:nvSpPr>
          <p:cNvPr id="136" name="object 136"/>
          <p:cNvSpPr/>
          <p:nvPr/>
        </p:nvSpPr>
        <p:spPr>
          <a:xfrm>
            <a:off x="2720339" y="3625595"/>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59"/>
                </a:lnTo>
                <a:lnTo>
                  <a:pt x="274320" y="42671"/>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37" name="object 137"/>
          <p:cNvSpPr/>
          <p:nvPr/>
        </p:nvSpPr>
        <p:spPr>
          <a:xfrm>
            <a:off x="2720339" y="3625595"/>
            <a:ext cx="274320" cy="256540"/>
          </a:xfrm>
          <a:custGeom>
            <a:avLst/>
            <a:gdLst/>
            <a:ahLst/>
            <a:cxnLst/>
            <a:rect l="l" t="t" r="r" b="b"/>
            <a:pathLst>
              <a:path w="274319" h="256539">
                <a:moveTo>
                  <a:pt x="0" y="42671"/>
                </a:moveTo>
                <a:lnTo>
                  <a:pt x="3345" y="26038"/>
                </a:lnTo>
                <a:lnTo>
                  <a:pt x="12477" y="12477"/>
                </a:lnTo>
                <a:lnTo>
                  <a:pt x="26038" y="3345"/>
                </a:lnTo>
                <a:lnTo>
                  <a:pt x="42672" y="0"/>
                </a:lnTo>
                <a:lnTo>
                  <a:pt x="231648" y="0"/>
                </a:lnTo>
                <a:lnTo>
                  <a:pt x="248281" y="3345"/>
                </a:lnTo>
                <a:lnTo>
                  <a:pt x="261842" y="12477"/>
                </a:lnTo>
                <a:lnTo>
                  <a:pt x="270974" y="26038"/>
                </a:lnTo>
                <a:lnTo>
                  <a:pt x="274320" y="42671"/>
                </a:lnTo>
                <a:lnTo>
                  <a:pt x="274320" y="213359"/>
                </a:lnTo>
                <a:lnTo>
                  <a:pt x="270974" y="229993"/>
                </a:lnTo>
                <a:lnTo>
                  <a:pt x="261842" y="243554"/>
                </a:lnTo>
                <a:lnTo>
                  <a:pt x="248281" y="252686"/>
                </a:lnTo>
                <a:lnTo>
                  <a:pt x="231648"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38" name="object 138"/>
          <p:cNvSpPr txBox="1"/>
          <p:nvPr/>
        </p:nvSpPr>
        <p:spPr>
          <a:xfrm>
            <a:off x="2805810" y="368116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39" name="object 139"/>
          <p:cNvSpPr/>
          <p:nvPr/>
        </p:nvSpPr>
        <p:spPr>
          <a:xfrm>
            <a:off x="2852927" y="3648455"/>
            <a:ext cx="388619" cy="388620"/>
          </a:xfrm>
          <a:prstGeom prst="rect">
            <a:avLst/>
          </a:prstGeom>
          <a:blipFill>
            <a:blip r:embed="rId18" cstate="print"/>
            <a:stretch>
              <a:fillRect/>
            </a:stretch>
          </a:blipFill>
        </p:spPr>
        <p:txBody>
          <a:bodyPr wrap="square" lIns="0" tIns="0" rIns="0" bIns="0" rtlCol="0"/>
          <a:lstStyle/>
          <a:p>
            <a:endParaRPr/>
          </a:p>
        </p:txBody>
      </p:sp>
      <p:sp>
        <p:nvSpPr>
          <p:cNvPr id="140" name="object 140"/>
          <p:cNvSpPr/>
          <p:nvPr/>
        </p:nvSpPr>
        <p:spPr>
          <a:xfrm>
            <a:off x="2889504" y="3694175"/>
            <a:ext cx="288036" cy="315468"/>
          </a:xfrm>
          <a:prstGeom prst="rect">
            <a:avLst/>
          </a:prstGeom>
          <a:blipFill>
            <a:blip r:embed="rId20" cstate="print"/>
            <a:stretch>
              <a:fillRect/>
            </a:stretch>
          </a:blipFill>
        </p:spPr>
        <p:txBody>
          <a:bodyPr wrap="square" lIns="0" tIns="0" rIns="0" bIns="0" rtlCol="0"/>
          <a:lstStyle/>
          <a:p>
            <a:endParaRPr/>
          </a:p>
        </p:txBody>
      </p:sp>
      <p:sp>
        <p:nvSpPr>
          <p:cNvPr id="141" name="object 141"/>
          <p:cNvSpPr/>
          <p:nvPr/>
        </p:nvSpPr>
        <p:spPr>
          <a:xfrm>
            <a:off x="2921507" y="3689603"/>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71"/>
                </a:lnTo>
                <a:lnTo>
                  <a:pt x="12477" y="243535"/>
                </a:lnTo>
                <a:lnTo>
                  <a:pt x="26038" y="252679"/>
                </a:lnTo>
                <a:lnTo>
                  <a:pt x="42672" y="256032"/>
                </a:lnTo>
                <a:lnTo>
                  <a:pt x="213360" y="256032"/>
                </a:lnTo>
                <a:lnTo>
                  <a:pt x="229993" y="252679"/>
                </a:lnTo>
                <a:lnTo>
                  <a:pt x="243554" y="243535"/>
                </a:lnTo>
                <a:lnTo>
                  <a:pt x="252686" y="229971"/>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42" name="object 142"/>
          <p:cNvSpPr/>
          <p:nvPr/>
        </p:nvSpPr>
        <p:spPr>
          <a:xfrm>
            <a:off x="2921507" y="3689603"/>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71"/>
                </a:lnTo>
                <a:lnTo>
                  <a:pt x="243554" y="243535"/>
                </a:lnTo>
                <a:lnTo>
                  <a:pt x="229993" y="252679"/>
                </a:lnTo>
                <a:lnTo>
                  <a:pt x="213360" y="256032"/>
                </a:lnTo>
                <a:lnTo>
                  <a:pt x="42672" y="256032"/>
                </a:lnTo>
                <a:lnTo>
                  <a:pt x="26038" y="252679"/>
                </a:lnTo>
                <a:lnTo>
                  <a:pt x="12477" y="243535"/>
                </a:lnTo>
                <a:lnTo>
                  <a:pt x="3345" y="229971"/>
                </a:lnTo>
                <a:lnTo>
                  <a:pt x="0" y="213360"/>
                </a:lnTo>
                <a:lnTo>
                  <a:pt x="0" y="42672"/>
                </a:lnTo>
                <a:close/>
              </a:path>
            </a:pathLst>
          </a:custGeom>
          <a:ln w="27456">
            <a:solidFill>
              <a:srgbClr val="3B75BC"/>
            </a:solidFill>
          </a:ln>
        </p:spPr>
        <p:txBody>
          <a:bodyPr wrap="square" lIns="0" tIns="0" rIns="0" bIns="0" rtlCol="0"/>
          <a:lstStyle/>
          <a:p>
            <a:endParaRPr/>
          </a:p>
        </p:txBody>
      </p:sp>
      <p:sp>
        <p:nvSpPr>
          <p:cNvPr id="143" name="object 143"/>
          <p:cNvSpPr txBox="1"/>
          <p:nvPr/>
        </p:nvSpPr>
        <p:spPr>
          <a:xfrm>
            <a:off x="2994786" y="374859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44" name="object 144"/>
          <p:cNvSpPr/>
          <p:nvPr/>
        </p:nvSpPr>
        <p:spPr>
          <a:xfrm>
            <a:off x="3977640" y="1536191"/>
            <a:ext cx="416051" cy="388620"/>
          </a:xfrm>
          <a:prstGeom prst="rect">
            <a:avLst/>
          </a:prstGeom>
          <a:blipFill>
            <a:blip r:embed="rId22" cstate="print"/>
            <a:stretch>
              <a:fillRect/>
            </a:stretch>
          </a:blipFill>
        </p:spPr>
        <p:txBody>
          <a:bodyPr wrap="square" lIns="0" tIns="0" rIns="0" bIns="0" rtlCol="0"/>
          <a:lstStyle/>
          <a:p>
            <a:endParaRPr/>
          </a:p>
        </p:txBody>
      </p:sp>
      <p:sp>
        <p:nvSpPr>
          <p:cNvPr id="145" name="object 145"/>
          <p:cNvSpPr/>
          <p:nvPr/>
        </p:nvSpPr>
        <p:spPr>
          <a:xfrm>
            <a:off x="4032503" y="1572767"/>
            <a:ext cx="297179" cy="315467"/>
          </a:xfrm>
          <a:prstGeom prst="rect">
            <a:avLst/>
          </a:prstGeom>
          <a:blipFill>
            <a:blip r:embed="rId17" cstate="print"/>
            <a:stretch>
              <a:fillRect/>
            </a:stretch>
          </a:blipFill>
        </p:spPr>
        <p:txBody>
          <a:bodyPr wrap="square" lIns="0" tIns="0" rIns="0" bIns="0" rtlCol="0"/>
          <a:lstStyle/>
          <a:p>
            <a:endParaRPr/>
          </a:p>
        </p:txBody>
      </p:sp>
      <p:sp>
        <p:nvSpPr>
          <p:cNvPr id="146" name="object 146"/>
          <p:cNvSpPr/>
          <p:nvPr/>
        </p:nvSpPr>
        <p:spPr>
          <a:xfrm>
            <a:off x="4046220" y="1577339"/>
            <a:ext cx="283845" cy="256540"/>
          </a:xfrm>
          <a:custGeom>
            <a:avLst/>
            <a:gdLst/>
            <a:ahLst/>
            <a:cxnLst/>
            <a:rect l="l" t="t" r="r" b="b"/>
            <a:pathLst>
              <a:path w="283845" h="256539">
                <a:moveTo>
                  <a:pt x="240791" y="0"/>
                </a:moveTo>
                <a:lnTo>
                  <a:pt x="42671" y="0"/>
                </a:lnTo>
                <a:lnTo>
                  <a:pt x="26038" y="3345"/>
                </a:lnTo>
                <a:lnTo>
                  <a:pt x="12477" y="12477"/>
                </a:lnTo>
                <a:lnTo>
                  <a:pt x="3345" y="26038"/>
                </a:lnTo>
                <a:lnTo>
                  <a:pt x="0" y="42672"/>
                </a:lnTo>
                <a:lnTo>
                  <a:pt x="0" y="213360"/>
                </a:lnTo>
                <a:lnTo>
                  <a:pt x="3345" y="229993"/>
                </a:lnTo>
                <a:lnTo>
                  <a:pt x="12477" y="243554"/>
                </a:lnTo>
                <a:lnTo>
                  <a:pt x="26038" y="252686"/>
                </a:lnTo>
                <a:lnTo>
                  <a:pt x="42671" y="256032"/>
                </a:lnTo>
                <a:lnTo>
                  <a:pt x="240791" y="256032"/>
                </a:lnTo>
                <a:lnTo>
                  <a:pt x="257425" y="252686"/>
                </a:lnTo>
                <a:lnTo>
                  <a:pt x="270986" y="243554"/>
                </a:lnTo>
                <a:lnTo>
                  <a:pt x="280118" y="229993"/>
                </a:lnTo>
                <a:lnTo>
                  <a:pt x="283463" y="213360"/>
                </a:lnTo>
                <a:lnTo>
                  <a:pt x="283463" y="42672"/>
                </a:lnTo>
                <a:lnTo>
                  <a:pt x="280118" y="26038"/>
                </a:lnTo>
                <a:lnTo>
                  <a:pt x="270986" y="12477"/>
                </a:lnTo>
                <a:lnTo>
                  <a:pt x="257425" y="3345"/>
                </a:lnTo>
                <a:lnTo>
                  <a:pt x="240791" y="0"/>
                </a:lnTo>
                <a:close/>
              </a:path>
            </a:pathLst>
          </a:custGeom>
          <a:solidFill>
            <a:srgbClr val="FFC000"/>
          </a:solidFill>
        </p:spPr>
        <p:txBody>
          <a:bodyPr wrap="square" lIns="0" tIns="0" rIns="0" bIns="0" rtlCol="0"/>
          <a:lstStyle/>
          <a:p>
            <a:endParaRPr/>
          </a:p>
        </p:txBody>
      </p:sp>
      <p:sp>
        <p:nvSpPr>
          <p:cNvPr id="147" name="object 147"/>
          <p:cNvSpPr/>
          <p:nvPr/>
        </p:nvSpPr>
        <p:spPr>
          <a:xfrm>
            <a:off x="4046220" y="1577339"/>
            <a:ext cx="283845" cy="256540"/>
          </a:xfrm>
          <a:custGeom>
            <a:avLst/>
            <a:gdLst/>
            <a:ahLst/>
            <a:cxnLst/>
            <a:rect l="l" t="t" r="r" b="b"/>
            <a:pathLst>
              <a:path w="283845" h="256539">
                <a:moveTo>
                  <a:pt x="0" y="42672"/>
                </a:moveTo>
                <a:lnTo>
                  <a:pt x="3345" y="26038"/>
                </a:lnTo>
                <a:lnTo>
                  <a:pt x="12477" y="12477"/>
                </a:lnTo>
                <a:lnTo>
                  <a:pt x="26038" y="3345"/>
                </a:lnTo>
                <a:lnTo>
                  <a:pt x="42671" y="0"/>
                </a:lnTo>
                <a:lnTo>
                  <a:pt x="240791" y="0"/>
                </a:lnTo>
                <a:lnTo>
                  <a:pt x="257425" y="3345"/>
                </a:lnTo>
                <a:lnTo>
                  <a:pt x="270986" y="12477"/>
                </a:lnTo>
                <a:lnTo>
                  <a:pt x="280118" y="26038"/>
                </a:lnTo>
                <a:lnTo>
                  <a:pt x="283463" y="42672"/>
                </a:lnTo>
                <a:lnTo>
                  <a:pt x="283463" y="213360"/>
                </a:lnTo>
                <a:lnTo>
                  <a:pt x="280118" y="229993"/>
                </a:lnTo>
                <a:lnTo>
                  <a:pt x="270986" y="243554"/>
                </a:lnTo>
                <a:lnTo>
                  <a:pt x="257425" y="252686"/>
                </a:lnTo>
                <a:lnTo>
                  <a:pt x="240791" y="256032"/>
                </a:lnTo>
                <a:lnTo>
                  <a:pt x="42671"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48" name="object 148"/>
          <p:cNvSpPr txBox="1"/>
          <p:nvPr/>
        </p:nvSpPr>
        <p:spPr>
          <a:xfrm>
            <a:off x="4135882" y="162503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49" name="object 149"/>
          <p:cNvSpPr/>
          <p:nvPr/>
        </p:nvSpPr>
        <p:spPr>
          <a:xfrm>
            <a:off x="4178808" y="1600199"/>
            <a:ext cx="388620" cy="388620"/>
          </a:xfrm>
          <a:prstGeom prst="rect">
            <a:avLst/>
          </a:prstGeom>
          <a:blipFill>
            <a:blip r:embed="rId18" cstate="print"/>
            <a:stretch>
              <a:fillRect/>
            </a:stretch>
          </a:blipFill>
        </p:spPr>
        <p:txBody>
          <a:bodyPr wrap="square" lIns="0" tIns="0" rIns="0" bIns="0" rtlCol="0"/>
          <a:lstStyle/>
          <a:p>
            <a:endParaRPr/>
          </a:p>
        </p:txBody>
      </p:sp>
      <p:sp>
        <p:nvSpPr>
          <p:cNvPr id="150" name="object 150"/>
          <p:cNvSpPr/>
          <p:nvPr/>
        </p:nvSpPr>
        <p:spPr>
          <a:xfrm>
            <a:off x="4215384" y="1645919"/>
            <a:ext cx="288036" cy="306324"/>
          </a:xfrm>
          <a:prstGeom prst="rect">
            <a:avLst/>
          </a:prstGeom>
          <a:blipFill>
            <a:blip r:embed="rId19" cstate="print"/>
            <a:stretch>
              <a:fillRect/>
            </a:stretch>
          </a:blipFill>
        </p:spPr>
        <p:txBody>
          <a:bodyPr wrap="square" lIns="0" tIns="0" rIns="0" bIns="0" rtlCol="0"/>
          <a:lstStyle/>
          <a:p>
            <a:endParaRPr/>
          </a:p>
        </p:txBody>
      </p:sp>
      <p:sp>
        <p:nvSpPr>
          <p:cNvPr id="151" name="object 151"/>
          <p:cNvSpPr/>
          <p:nvPr/>
        </p:nvSpPr>
        <p:spPr>
          <a:xfrm>
            <a:off x="4247388"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2" y="213360"/>
                </a:lnTo>
                <a:lnTo>
                  <a:pt x="256032"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52" name="object 152"/>
          <p:cNvSpPr/>
          <p:nvPr/>
        </p:nvSpPr>
        <p:spPr>
          <a:xfrm>
            <a:off x="4247388"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2" y="42672"/>
                </a:lnTo>
                <a:lnTo>
                  <a:pt x="256032"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3" name="object 153"/>
          <p:cNvSpPr txBox="1"/>
          <p:nvPr/>
        </p:nvSpPr>
        <p:spPr>
          <a:xfrm>
            <a:off x="4324350" y="1693798"/>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D</a:t>
            </a:r>
            <a:endParaRPr sz="800">
              <a:latin typeface="Arial"/>
              <a:cs typeface="Arial"/>
            </a:endParaRPr>
          </a:p>
        </p:txBody>
      </p:sp>
      <p:sp>
        <p:nvSpPr>
          <p:cNvPr id="156" name="object 156"/>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43</a:t>
            </a:fld>
            <a:endParaRPr spc="5" dirty="0"/>
          </a:p>
        </p:txBody>
      </p:sp>
      <p:sp>
        <p:nvSpPr>
          <p:cNvPr id="157" name="Rectangle 156"/>
          <p:cNvSpPr/>
          <p:nvPr/>
        </p:nvSpPr>
        <p:spPr>
          <a:xfrm>
            <a:off x="3840607" y="3850004"/>
            <a:ext cx="1460080" cy="307777"/>
          </a:xfrm>
          <a:prstGeom prst="rect">
            <a:avLst/>
          </a:prstGeom>
        </p:spPr>
        <p:txBody>
          <a:bodyPr wrap="none">
            <a:spAutoFit/>
          </a:bodyPr>
          <a:lstStyle/>
          <a:p>
            <a:r>
              <a:rPr lang="en-US" altLang="zh-CN" sz="1400" b="1" dirty="0" smtClean="0"/>
              <a:t>Ordering Service</a:t>
            </a:r>
            <a:endParaRPr lang="zh-CN" altLang="en-US" sz="1400" b="1" dirty="0"/>
          </a:p>
        </p:txBody>
      </p:sp>
      <p:sp>
        <p:nvSpPr>
          <p:cNvPr id="158" name="Rectangle 157"/>
          <p:cNvSpPr/>
          <p:nvPr/>
        </p:nvSpPr>
        <p:spPr>
          <a:xfrm>
            <a:off x="2739519" y="4208054"/>
            <a:ext cx="1982466" cy="369332"/>
          </a:xfrm>
          <a:prstGeom prst="rect">
            <a:avLst/>
          </a:prstGeom>
        </p:spPr>
        <p:txBody>
          <a:bodyPr wrap="none">
            <a:spAutoFit/>
          </a:bodyPr>
          <a:lstStyle/>
          <a:p>
            <a:r>
              <a:rPr lang="en-US" altLang="zh-CN" b="1" dirty="0"/>
              <a:t>Hyperledger Fabric</a:t>
            </a:r>
            <a:endParaRPr lang="zh-CN" altLang="en-US" b="1" dirty="0"/>
          </a:p>
        </p:txBody>
      </p:sp>
      <p:sp>
        <p:nvSpPr>
          <p:cNvPr id="154" name="Date Placeholder 153"/>
          <p:cNvSpPr>
            <a:spLocks noGrp="1"/>
          </p:cNvSpPr>
          <p:nvPr>
            <p:ph type="dt" sz="half" idx="6"/>
          </p:nvPr>
        </p:nvSpPr>
        <p:spPr/>
        <p:txBody>
          <a:bodyPr/>
          <a:lstStyle/>
          <a:p>
            <a:fld id="{55F09153-543E-4932-BD4C-8206C6FB752A}"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0200" y="868679"/>
            <a:ext cx="4041775" cy="3328670"/>
          </a:xfrm>
          <a:custGeom>
            <a:avLst/>
            <a:gdLst/>
            <a:ahLst/>
            <a:cxnLst/>
            <a:rect l="l" t="t" r="r" b="b"/>
            <a:pathLst>
              <a:path w="4041775" h="3328670">
                <a:moveTo>
                  <a:pt x="3487420" y="0"/>
                </a:moveTo>
                <a:lnTo>
                  <a:pt x="554227" y="0"/>
                </a:lnTo>
                <a:lnTo>
                  <a:pt x="506410" y="2036"/>
                </a:lnTo>
                <a:lnTo>
                  <a:pt x="459721" y="8035"/>
                </a:lnTo>
                <a:lnTo>
                  <a:pt x="414327" y="17829"/>
                </a:lnTo>
                <a:lnTo>
                  <a:pt x="370395" y="31252"/>
                </a:lnTo>
                <a:lnTo>
                  <a:pt x="328092" y="48137"/>
                </a:lnTo>
                <a:lnTo>
                  <a:pt x="287583" y="68318"/>
                </a:lnTo>
                <a:lnTo>
                  <a:pt x="249035" y="91627"/>
                </a:lnTo>
                <a:lnTo>
                  <a:pt x="212615" y="117899"/>
                </a:lnTo>
                <a:lnTo>
                  <a:pt x="178488" y="146966"/>
                </a:lnTo>
                <a:lnTo>
                  <a:pt x="146822" y="178662"/>
                </a:lnTo>
                <a:lnTo>
                  <a:pt x="117783" y="212821"/>
                </a:lnTo>
                <a:lnTo>
                  <a:pt x="91536" y="249275"/>
                </a:lnTo>
                <a:lnTo>
                  <a:pt x="68250" y="287858"/>
                </a:lnTo>
                <a:lnTo>
                  <a:pt x="48089" y="328404"/>
                </a:lnTo>
                <a:lnTo>
                  <a:pt x="31220" y="370745"/>
                </a:lnTo>
                <a:lnTo>
                  <a:pt x="17811" y="414716"/>
                </a:lnTo>
                <a:lnTo>
                  <a:pt x="8027" y="460149"/>
                </a:lnTo>
                <a:lnTo>
                  <a:pt x="2034" y="506878"/>
                </a:lnTo>
                <a:lnTo>
                  <a:pt x="0" y="554736"/>
                </a:lnTo>
                <a:lnTo>
                  <a:pt x="0" y="2773679"/>
                </a:lnTo>
                <a:lnTo>
                  <a:pt x="2034" y="2821543"/>
                </a:lnTo>
                <a:lnTo>
                  <a:pt x="8027" y="2868276"/>
                </a:lnTo>
                <a:lnTo>
                  <a:pt x="17811" y="2913712"/>
                </a:lnTo>
                <a:lnTo>
                  <a:pt x="31220" y="2957685"/>
                </a:lnTo>
                <a:lnTo>
                  <a:pt x="48089" y="3000027"/>
                </a:lnTo>
                <a:lnTo>
                  <a:pt x="68250" y="3040573"/>
                </a:lnTo>
                <a:lnTo>
                  <a:pt x="91536" y="3079157"/>
                </a:lnTo>
                <a:lnTo>
                  <a:pt x="117783" y="3115610"/>
                </a:lnTo>
                <a:lnTo>
                  <a:pt x="146822" y="3149768"/>
                </a:lnTo>
                <a:lnTo>
                  <a:pt x="178488" y="3181462"/>
                </a:lnTo>
                <a:lnTo>
                  <a:pt x="212615" y="3210528"/>
                </a:lnTo>
                <a:lnTo>
                  <a:pt x="249035" y="3236798"/>
                </a:lnTo>
                <a:lnTo>
                  <a:pt x="287583" y="3260105"/>
                </a:lnTo>
                <a:lnTo>
                  <a:pt x="328092" y="3280284"/>
                </a:lnTo>
                <a:lnTo>
                  <a:pt x="370395" y="3297167"/>
                </a:lnTo>
                <a:lnTo>
                  <a:pt x="414327" y="3310588"/>
                </a:lnTo>
                <a:lnTo>
                  <a:pt x="459721" y="3320381"/>
                </a:lnTo>
                <a:lnTo>
                  <a:pt x="506410" y="3326379"/>
                </a:lnTo>
                <a:lnTo>
                  <a:pt x="554227" y="3328416"/>
                </a:lnTo>
                <a:lnTo>
                  <a:pt x="3487420" y="3328416"/>
                </a:lnTo>
                <a:lnTo>
                  <a:pt x="3535237" y="3326379"/>
                </a:lnTo>
                <a:lnTo>
                  <a:pt x="3581926" y="3320381"/>
                </a:lnTo>
                <a:lnTo>
                  <a:pt x="3627320" y="3310588"/>
                </a:lnTo>
                <a:lnTo>
                  <a:pt x="3671252" y="3297167"/>
                </a:lnTo>
                <a:lnTo>
                  <a:pt x="3713555" y="3280284"/>
                </a:lnTo>
                <a:lnTo>
                  <a:pt x="3754064" y="3260105"/>
                </a:lnTo>
                <a:lnTo>
                  <a:pt x="3792612" y="3236798"/>
                </a:lnTo>
                <a:lnTo>
                  <a:pt x="3829032" y="3210528"/>
                </a:lnTo>
                <a:lnTo>
                  <a:pt x="3863159" y="3181462"/>
                </a:lnTo>
                <a:lnTo>
                  <a:pt x="3894825" y="3149768"/>
                </a:lnTo>
                <a:lnTo>
                  <a:pt x="3923864" y="3115610"/>
                </a:lnTo>
                <a:lnTo>
                  <a:pt x="3950111" y="3079157"/>
                </a:lnTo>
                <a:lnTo>
                  <a:pt x="3973397" y="3040573"/>
                </a:lnTo>
                <a:lnTo>
                  <a:pt x="3993558" y="3000027"/>
                </a:lnTo>
                <a:lnTo>
                  <a:pt x="4010427" y="2957685"/>
                </a:lnTo>
                <a:lnTo>
                  <a:pt x="4023836" y="2913712"/>
                </a:lnTo>
                <a:lnTo>
                  <a:pt x="4033620" y="2868276"/>
                </a:lnTo>
                <a:lnTo>
                  <a:pt x="4039613" y="2821543"/>
                </a:lnTo>
                <a:lnTo>
                  <a:pt x="4041648" y="2773679"/>
                </a:lnTo>
                <a:lnTo>
                  <a:pt x="4041648" y="554736"/>
                </a:lnTo>
                <a:lnTo>
                  <a:pt x="4039613" y="506878"/>
                </a:lnTo>
                <a:lnTo>
                  <a:pt x="4033620" y="460149"/>
                </a:lnTo>
                <a:lnTo>
                  <a:pt x="4023836" y="414716"/>
                </a:lnTo>
                <a:lnTo>
                  <a:pt x="4010427" y="370745"/>
                </a:lnTo>
                <a:lnTo>
                  <a:pt x="3993558" y="328404"/>
                </a:lnTo>
                <a:lnTo>
                  <a:pt x="3973397" y="287858"/>
                </a:lnTo>
                <a:lnTo>
                  <a:pt x="3950111" y="249275"/>
                </a:lnTo>
                <a:lnTo>
                  <a:pt x="3923864" y="212821"/>
                </a:lnTo>
                <a:lnTo>
                  <a:pt x="3894825" y="178662"/>
                </a:lnTo>
                <a:lnTo>
                  <a:pt x="3863159" y="146966"/>
                </a:lnTo>
                <a:lnTo>
                  <a:pt x="3829032" y="117899"/>
                </a:lnTo>
                <a:lnTo>
                  <a:pt x="3792612" y="91627"/>
                </a:lnTo>
                <a:lnTo>
                  <a:pt x="3754064" y="68318"/>
                </a:lnTo>
                <a:lnTo>
                  <a:pt x="3713555" y="48137"/>
                </a:lnTo>
                <a:lnTo>
                  <a:pt x="3671252" y="31252"/>
                </a:lnTo>
                <a:lnTo>
                  <a:pt x="3627320" y="17829"/>
                </a:lnTo>
                <a:lnTo>
                  <a:pt x="3581926" y="8035"/>
                </a:lnTo>
                <a:lnTo>
                  <a:pt x="3535237" y="2036"/>
                </a:lnTo>
                <a:lnTo>
                  <a:pt x="3487420" y="0"/>
                </a:lnTo>
                <a:close/>
              </a:path>
            </a:pathLst>
          </a:custGeom>
          <a:solidFill>
            <a:srgbClr val="D9E3F1"/>
          </a:solidFill>
        </p:spPr>
        <p:txBody>
          <a:bodyPr wrap="square" lIns="0" tIns="0" rIns="0" bIns="0" rtlCol="0"/>
          <a:lstStyle/>
          <a:p>
            <a:endParaRPr/>
          </a:p>
        </p:txBody>
      </p:sp>
      <p:sp>
        <p:nvSpPr>
          <p:cNvPr id="3" name="object 3"/>
          <p:cNvSpPr txBox="1">
            <a:spLocks noGrp="1"/>
          </p:cNvSpPr>
          <p:nvPr>
            <p:ph type="title"/>
          </p:nvPr>
        </p:nvSpPr>
        <p:spPr>
          <a:xfrm>
            <a:off x="443242" y="150621"/>
            <a:ext cx="7710158" cy="386003"/>
          </a:xfrm>
          <a:prstGeom prst="rect">
            <a:avLst/>
          </a:prstGeom>
        </p:spPr>
        <p:txBody>
          <a:bodyPr vert="horz" wrap="square" lIns="0" tIns="16510" rIns="0" bIns="0" rtlCol="0">
            <a:spAutoFit/>
          </a:bodyPr>
          <a:lstStyle/>
          <a:p>
            <a:pPr marL="12700">
              <a:lnSpc>
                <a:spcPct val="100000"/>
              </a:lnSpc>
              <a:spcBef>
                <a:spcPts val="130"/>
              </a:spcBef>
            </a:pPr>
            <a:r>
              <a:rPr sz="2400" b="1" spc="-20" dirty="0"/>
              <a:t>Sample Transaction: </a:t>
            </a:r>
            <a:r>
              <a:rPr sz="2400" b="1" spc="-15" dirty="0"/>
              <a:t>Step </a:t>
            </a:r>
            <a:r>
              <a:rPr sz="2400" b="1" spc="-5" dirty="0"/>
              <a:t>3/7 </a:t>
            </a:r>
            <a:r>
              <a:rPr sz="2400" b="1" spc="15" dirty="0"/>
              <a:t>– </a:t>
            </a:r>
            <a:r>
              <a:rPr sz="2400" b="1" spc="-15" dirty="0"/>
              <a:t>Proposal </a:t>
            </a:r>
            <a:r>
              <a:rPr sz="2400" b="1" dirty="0"/>
              <a:t>Response</a:t>
            </a:r>
          </a:p>
        </p:txBody>
      </p:sp>
      <p:sp>
        <p:nvSpPr>
          <p:cNvPr id="4" name="object 4"/>
          <p:cNvSpPr txBox="1"/>
          <p:nvPr/>
        </p:nvSpPr>
        <p:spPr>
          <a:xfrm>
            <a:off x="6086983" y="895349"/>
            <a:ext cx="2625090" cy="234950"/>
          </a:xfrm>
          <a:prstGeom prst="rect">
            <a:avLst/>
          </a:prstGeom>
        </p:spPr>
        <p:txBody>
          <a:bodyPr vert="horz" wrap="square" lIns="0" tIns="15240" rIns="0" bIns="0" rtlCol="0">
            <a:spAutoFit/>
          </a:bodyPr>
          <a:lstStyle/>
          <a:p>
            <a:pPr marL="12700">
              <a:lnSpc>
                <a:spcPct val="100000"/>
              </a:lnSpc>
              <a:spcBef>
                <a:spcPts val="120"/>
              </a:spcBef>
            </a:pPr>
            <a:r>
              <a:rPr sz="1350" b="1" spc="5" dirty="0">
                <a:solidFill>
                  <a:srgbClr val="FF0000"/>
                </a:solidFill>
                <a:latin typeface="Arial"/>
                <a:cs typeface="Arial"/>
              </a:rPr>
              <a:t>Application </a:t>
            </a:r>
            <a:r>
              <a:rPr sz="1350" b="1" spc="25" dirty="0">
                <a:solidFill>
                  <a:srgbClr val="FF0000"/>
                </a:solidFill>
                <a:latin typeface="Arial"/>
                <a:cs typeface="Arial"/>
              </a:rPr>
              <a:t>receives</a:t>
            </a:r>
            <a:r>
              <a:rPr sz="1350" b="1" spc="-215" dirty="0">
                <a:solidFill>
                  <a:srgbClr val="FF0000"/>
                </a:solidFill>
                <a:latin typeface="Arial"/>
                <a:cs typeface="Arial"/>
              </a:rPr>
              <a:t> </a:t>
            </a:r>
            <a:r>
              <a:rPr sz="1350" b="1" dirty="0">
                <a:solidFill>
                  <a:srgbClr val="FF0000"/>
                </a:solidFill>
                <a:latin typeface="Arial"/>
                <a:cs typeface="Arial"/>
              </a:rPr>
              <a:t>responses</a:t>
            </a:r>
            <a:endParaRPr sz="1350">
              <a:latin typeface="Arial"/>
              <a:cs typeface="Arial"/>
            </a:endParaRPr>
          </a:p>
        </p:txBody>
      </p:sp>
      <p:sp>
        <p:nvSpPr>
          <p:cNvPr id="5" name="object 5"/>
          <p:cNvSpPr txBox="1"/>
          <p:nvPr/>
        </p:nvSpPr>
        <p:spPr>
          <a:xfrm>
            <a:off x="5958585" y="1307845"/>
            <a:ext cx="2961005" cy="396240"/>
          </a:xfrm>
          <a:prstGeom prst="rect">
            <a:avLst/>
          </a:prstGeom>
        </p:spPr>
        <p:txBody>
          <a:bodyPr vert="horz" wrap="square" lIns="0" tIns="16510" rIns="0" bIns="0" rtlCol="0">
            <a:spAutoFit/>
          </a:bodyPr>
          <a:lstStyle/>
          <a:p>
            <a:pPr marL="12700">
              <a:lnSpc>
                <a:spcPct val="100000"/>
              </a:lnSpc>
              <a:spcBef>
                <a:spcPts val="130"/>
              </a:spcBef>
            </a:pPr>
            <a:r>
              <a:rPr sz="1200" b="1" spc="10" dirty="0">
                <a:latin typeface="Arial"/>
                <a:cs typeface="Arial"/>
              </a:rPr>
              <a:t>RW </a:t>
            </a:r>
            <a:r>
              <a:rPr sz="1200" b="1" dirty="0">
                <a:latin typeface="Arial"/>
                <a:cs typeface="Arial"/>
              </a:rPr>
              <a:t>sets </a:t>
            </a:r>
            <a:r>
              <a:rPr sz="1200" b="1" spc="5" dirty="0">
                <a:latin typeface="Arial"/>
                <a:cs typeface="Arial"/>
              </a:rPr>
              <a:t>are </a:t>
            </a:r>
            <a:r>
              <a:rPr sz="1200" b="1" spc="-15" dirty="0">
                <a:latin typeface="Arial"/>
                <a:cs typeface="Arial"/>
              </a:rPr>
              <a:t>asynchronously </a:t>
            </a:r>
            <a:r>
              <a:rPr sz="1200" b="1" spc="5" dirty="0">
                <a:latin typeface="Arial"/>
                <a:cs typeface="Arial"/>
              </a:rPr>
              <a:t>returned</a:t>
            </a:r>
            <a:r>
              <a:rPr sz="1200" b="1" spc="-35" dirty="0">
                <a:latin typeface="Arial"/>
                <a:cs typeface="Arial"/>
              </a:rPr>
              <a:t> </a:t>
            </a:r>
            <a:r>
              <a:rPr sz="1200" b="1" spc="20" dirty="0">
                <a:latin typeface="Arial"/>
                <a:cs typeface="Arial"/>
              </a:rPr>
              <a:t>to</a:t>
            </a:r>
            <a:endParaRPr sz="1200">
              <a:latin typeface="Arial"/>
              <a:cs typeface="Arial"/>
            </a:endParaRPr>
          </a:p>
          <a:p>
            <a:pPr marL="12700">
              <a:lnSpc>
                <a:spcPct val="100000"/>
              </a:lnSpc>
            </a:pPr>
            <a:r>
              <a:rPr sz="1200" b="1" spc="-20" dirty="0">
                <a:latin typeface="Arial"/>
                <a:cs typeface="Arial"/>
              </a:rPr>
              <a:t>application.</a:t>
            </a:r>
            <a:endParaRPr sz="1200">
              <a:latin typeface="Arial"/>
              <a:cs typeface="Arial"/>
            </a:endParaRPr>
          </a:p>
        </p:txBody>
      </p:sp>
      <p:sp>
        <p:nvSpPr>
          <p:cNvPr id="6" name="object 6"/>
          <p:cNvSpPr txBox="1"/>
          <p:nvPr/>
        </p:nvSpPr>
        <p:spPr>
          <a:xfrm>
            <a:off x="5958585" y="1858327"/>
            <a:ext cx="3083560" cy="579120"/>
          </a:xfrm>
          <a:prstGeom prst="rect">
            <a:avLst/>
          </a:prstGeom>
        </p:spPr>
        <p:txBody>
          <a:bodyPr vert="horz" wrap="square" lIns="0" tIns="15875" rIns="0" bIns="0" rtlCol="0">
            <a:spAutoFit/>
          </a:bodyPr>
          <a:lstStyle/>
          <a:p>
            <a:pPr marL="12700" marR="5080">
              <a:lnSpc>
                <a:spcPct val="100000"/>
              </a:lnSpc>
              <a:spcBef>
                <a:spcPts val="125"/>
              </a:spcBef>
            </a:pPr>
            <a:r>
              <a:rPr sz="1200" b="1" spc="-5" dirty="0">
                <a:latin typeface="Arial"/>
                <a:cs typeface="Arial"/>
              </a:rPr>
              <a:t>The </a:t>
            </a:r>
            <a:r>
              <a:rPr sz="1200" b="1" spc="10" dirty="0">
                <a:latin typeface="Arial"/>
                <a:cs typeface="Arial"/>
              </a:rPr>
              <a:t>RW </a:t>
            </a:r>
            <a:r>
              <a:rPr sz="1200" b="1" dirty="0">
                <a:latin typeface="Arial"/>
                <a:cs typeface="Arial"/>
              </a:rPr>
              <a:t>sets </a:t>
            </a:r>
            <a:r>
              <a:rPr sz="1200" b="1" spc="5" dirty="0">
                <a:latin typeface="Arial"/>
                <a:cs typeface="Arial"/>
              </a:rPr>
              <a:t>are </a:t>
            </a:r>
            <a:r>
              <a:rPr sz="1200" b="1" spc="-20" dirty="0">
                <a:latin typeface="Arial"/>
                <a:cs typeface="Arial"/>
              </a:rPr>
              <a:t>signed </a:t>
            </a:r>
            <a:r>
              <a:rPr sz="1200" b="1" dirty="0">
                <a:latin typeface="Arial"/>
                <a:cs typeface="Arial"/>
              </a:rPr>
              <a:t>by </a:t>
            </a:r>
            <a:r>
              <a:rPr sz="1200" b="1" spc="-15" dirty="0">
                <a:latin typeface="Arial"/>
                <a:cs typeface="Arial"/>
              </a:rPr>
              <a:t>each endorser,  </a:t>
            </a:r>
            <a:r>
              <a:rPr sz="1200" b="1" spc="-10" dirty="0">
                <a:latin typeface="Arial"/>
                <a:cs typeface="Arial"/>
              </a:rPr>
              <a:t>and </a:t>
            </a:r>
            <a:r>
              <a:rPr sz="1200" b="1" spc="-20" dirty="0">
                <a:latin typeface="Arial"/>
                <a:cs typeface="Arial"/>
              </a:rPr>
              <a:t>also </a:t>
            </a:r>
            <a:r>
              <a:rPr sz="1200" b="1" spc="-25" dirty="0">
                <a:latin typeface="Arial"/>
                <a:cs typeface="Arial"/>
              </a:rPr>
              <a:t>includes </a:t>
            </a:r>
            <a:r>
              <a:rPr sz="1200" b="1" spc="-15" dirty="0">
                <a:latin typeface="Arial"/>
                <a:cs typeface="Arial"/>
              </a:rPr>
              <a:t>each </a:t>
            </a:r>
            <a:r>
              <a:rPr sz="1200" b="1" spc="5" dirty="0">
                <a:latin typeface="Arial"/>
                <a:cs typeface="Arial"/>
              </a:rPr>
              <a:t>record </a:t>
            </a:r>
            <a:r>
              <a:rPr sz="1200" b="1" spc="-15" dirty="0">
                <a:latin typeface="Arial"/>
                <a:cs typeface="Arial"/>
              </a:rPr>
              <a:t>version  </a:t>
            </a:r>
            <a:r>
              <a:rPr sz="1200" b="1" spc="-25" dirty="0">
                <a:latin typeface="Arial"/>
                <a:cs typeface="Arial"/>
              </a:rPr>
              <a:t>number.</a:t>
            </a:r>
            <a:endParaRPr sz="1200">
              <a:latin typeface="Arial"/>
              <a:cs typeface="Arial"/>
            </a:endParaRPr>
          </a:p>
        </p:txBody>
      </p:sp>
      <p:sp>
        <p:nvSpPr>
          <p:cNvPr id="7" name="object 7"/>
          <p:cNvSpPr txBox="1"/>
          <p:nvPr/>
        </p:nvSpPr>
        <p:spPr>
          <a:xfrm>
            <a:off x="5958585" y="2591752"/>
            <a:ext cx="2834640" cy="396240"/>
          </a:xfrm>
          <a:prstGeom prst="rect">
            <a:avLst/>
          </a:prstGeom>
        </p:spPr>
        <p:txBody>
          <a:bodyPr vert="horz" wrap="square" lIns="0" tIns="15875" rIns="0" bIns="0" rtlCol="0">
            <a:spAutoFit/>
          </a:bodyPr>
          <a:lstStyle/>
          <a:p>
            <a:pPr marL="12700" marR="5080">
              <a:lnSpc>
                <a:spcPct val="100000"/>
              </a:lnSpc>
              <a:spcBef>
                <a:spcPts val="125"/>
              </a:spcBef>
            </a:pPr>
            <a:r>
              <a:rPr sz="1200" b="1" spc="-15" dirty="0">
                <a:latin typeface="Arial"/>
                <a:cs typeface="Arial"/>
              </a:rPr>
              <a:t>This </a:t>
            </a:r>
            <a:r>
              <a:rPr sz="1200" b="1" spc="-20" dirty="0">
                <a:latin typeface="Arial"/>
                <a:cs typeface="Arial"/>
              </a:rPr>
              <a:t>information </a:t>
            </a:r>
            <a:r>
              <a:rPr sz="1200" b="1" spc="-25" dirty="0">
                <a:latin typeface="Arial"/>
                <a:cs typeface="Arial"/>
              </a:rPr>
              <a:t>will </a:t>
            </a:r>
            <a:r>
              <a:rPr sz="1200" b="1" dirty="0">
                <a:latin typeface="Arial"/>
                <a:cs typeface="Arial"/>
              </a:rPr>
              <a:t>be </a:t>
            </a:r>
            <a:r>
              <a:rPr sz="1200" b="1" spc="-15" dirty="0">
                <a:latin typeface="Arial"/>
                <a:cs typeface="Arial"/>
              </a:rPr>
              <a:t>checked </a:t>
            </a:r>
            <a:r>
              <a:rPr sz="1200" b="1" spc="-20" dirty="0">
                <a:latin typeface="Arial"/>
                <a:cs typeface="Arial"/>
              </a:rPr>
              <a:t>much  </a:t>
            </a:r>
            <a:r>
              <a:rPr sz="1200" b="1" spc="-10" dirty="0">
                <a:latin typeface="Arial"/>
                <a:cs typeface="Arial"/>
              </a:rPr>
              <a:t>later </a:t>
            </a:r>
            <a:r>
              <a:rPr sz="1200" b="1" spc="-20" dirty="0">
                <a:latin typeface="Arial"/>
                <a:cs typeface="Arial"/>
              </a:rPr>
              <a:t>in </a:t>
            </a:r>
            <a:r>
              <a:rPr sz="1200" b="1" spc="5" dirty="0">
                <a:latin typeface="Arial"/>
                <a:cs typeface="Arial"/>
              </a:rPr>
              <a:t>the </a:t>
            </a:r>
            <a:r>
              <a:rPr sz="1200" b="1" spc="-15" dirty="0">
                <a:latin typeface="Arial"/>
                <a:cs typeface="Arial"/>
              </a:rPr>
              <a:t>consensus</a:t>
            </a:r>
            <a:r>
              <a:rPr sz="1200" b="1" spc="170" dirty="0">
                <a:latin typeface="Arial"/>
                <a:cs typeface="Arial"/>
              </a:rPr>
              <a:t> </a:t>
            </a:r>
            <a:r>
              <a:rPr sz="1200" b="1" spc="-10" dirty="0">
                <a:latin typeface="Arial"/>
                <a:cs typeface="Arial"/>
              </a:rPr>
              <a:t>process.</a:t>
            </a:r>
            <a:endParaRPr sz="1200">
              <a:latin typeface="Arial"/>
              <a:cs typeface="Arial"/>
            </a:endParaRPr>
          </a:p>
        </p:txBody>
      </p:sp>
      <p:sp>
        <p:nvSpPr>
          <p:cNvPr id="8" name="object 8"/>
          <p:cNvSpPr/>
          <p:nvPr/>
        </p:nvSpPr>
        <p:spPr>
          <a:xfrm>
            <a:off x="2039111" y="1060703"/>
            <a:ext cx="726948" cy="73609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002535" y="1097279"/>
            <a:ext cx="717804" cy="74523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107692" y="1101851"/>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11" name="object 11"/>
          <p:cNvSpPr/>
          <p:nvPr/>
        </p:nvSpPr>
        <p:spPr>
          <a:xfrm>
            <a:off x="2107692" y="1101851"/>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12" name="object 12"/>
          <p:cNvSpPr txBox="1"/>
          <p:nvPr/>
        </p:nvSpPr>
        <p:spPr>
          <a:xfrm>
            <a:off x="2232660" y="1197482"/>
            <a:ext cx="339090" cy="388620"/>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0</a:t>
            </a:r>
            <a:endParaRPr sz="2325" baseline="-17921">
              <a:latin typeface="Arial"/>
              <a:cs typeface="Arial"/>
            </a:endParaRPr>
          </a:p>
        </p:txBody>
      </p:sp>
      <p:sp>
        <p:nvSpPr>
          <p:cNvPr id="13" name="object 13"/>
          <p:cNvSpPr/>
          <p:nvPr/>
        </p:nvSpPr>
        <p:spPr>
          <a:xfrm>
            <a:off x="2084832" y="1755647"/>
            <a:ext cx="109855" cy="109855"/>
          </a:xfrm>
          <a:custGeom>
            <a:avLst/>
            <a:gdLst/>
            <a:ahLst/>
            <a:cxnLst/>
            <a:rect l="l" t="t" r="r" b="b"/>
            <a:pathLst>
              <a:path w="109855" h="109855">
                <a:moveTo>
                  <a:pt x="0" y="109727"/>
                </a:moveTo>
                <a:lnTo>
                  <a:pt x="109728" y="109727"/>
                </a:lnTo>
                <a:lnTo>
                  <a:pt x="109728" y="0"/>
                </a:lnTo>
                <a:lnTo>
                  <a:pt x="0" y="0"/>
                </a:lnTo>
                <a:lnTo>
                  <a:pt x="0" y="109727"/>
                </a:lnTo>
                <a:close/>
              </a:path>
            </a:pathLst>
          </a:custGeom>
          <a:solidFill>
            <a:srgbClr val="4178BD"/>
          </a:solidFill>
        </p:spPr>
        <p:txBody>
          <a:bodyPr wrap="square" lIns="0" tIns="0" rIns="0" bIns="0" rtlCol="0"/>
          <a:lstStyle/>
          <a:p>
            <a:endParaRPr/>
          </a:p>
        </p:txBody>
      </p:sp>
      <p:sp>
        <p:nvSpPr>
          <p:cNvPr id="14" name="object 14"/>
          <p:cNvSpPr/>
          <p:nvPr/>
        </p:nvSpPr>
        <p:spPr>
          <a:xfrm>
            <a:off x="2249423" y="1755647"/>
            <a:ext cx="100965" cy="109855"/>
          </a:xfrm>
          <a:custGeom>
            <a:avLst/>
            <a:gdLst/>
            <a:ahLst/>
            <a:cxnLst/>
            <a:rect l="l" t="t" r="r" b="b"/>
            <a:pathLst>
              <a:path w="100964" h="109855">
                <a:moveTo>
                  <a:pt x="0" y="109727"/>
                </a:moveTo>
                <a:lnTo>
                  <a:pt x="100583" y="109727"/>
                </a:lnTo>
                <a:lnTo>
                  <a:pt x="100583" y="0"/>
                </a:lnTo>
                <a:lnTo>
                  <a:pt x="0" y="0"/>
                </a:lnTo>
                <a:lnTo>
                  <a:pt x="0" y="109727"/>
                </a:lnTo>
                <a:close/>
              </a:path>
            </a:pathLst>
          </a:custGeom>
          <a:solidFill>
            <a:srgbClr val="4178BD"/>
          </a:solidFill>
        </p:spPr>
        <p:txBody>
          <a:bodyPr wrap="square" lIns="0" tIns="0" rIns="0" bIns="0" rtlCol="0"/>
          <a:lstStyle/>
          <a:p>
            <a:endParaRPr/>
          </a:p>
        </p:txBody>
      </p:sp>
      <p:sp>
        <p:nvSpPr>
          <p:cNvPr id="15" name="object 15"/>
          <p:cNvSpPr/>
          <p:nvPr/>
        </p:nvSpPr>
        <p:spPr>
          <a:xfrm>
            <a:off x="2404872" y="1755647"/>
            <a:ext cx="109855" cy="109855"/>
          </a:xfrm>
          <a:custGeom>
            <a:avLst/>
            <a:gdLst/>
            <a:ahLst/>
            <a:cxnLst/>
            <a:rect l="l" t="t" r="r" b="b"/>
            <a:pathLst>
              <a:path w="109855"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6" name="object 16"/>
          <p:cNvSpPr/>
          <p:nvPr/>
        </p:nvSpPr>
        <p:spPr>
          <a:xfrm>
            <a:off x="2194560" y="1810511"/>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7" name="object 17"/>
          <p:cNvSpPr txBox="1"/>
          <p:nvPr/>
        </p:nvSpPr>
        <p:spPr>
          <a:xfrm>
            <a:off x="79371" y="2319273"/>
            <a:ext cx="582295" cy="265430"/>
          </a:xfrm>
          <a:prstGeom prst="rect">
            <a:avLst/>
          </a:prstGeom>
        </p:spPr>
        <p:txBody>
          <a:bodyPr vert="horz" wrap="square" lIns="0" tIns="17780" rIns="0" bIns="0" rtlCol="0">
            <a:spAutoFit/>
          </a:bodyPr>
          <a:lstStyle/>
          <a:p>
            <a:pPr marL="12700" marR="5080" indent="128270">
              <a:lnSpc>
                <a:spcPts val="940"/>
              </a:lnSpc>
              <a:spcBef>
                <a:spcPts val="140"/>
              </a:spcBef>
            </a:pPr>
            <a:r>
              <a:rPr sz="800" b="1" spc="5" dirty="0">
                <a:latin typeface="Arial"/>
                <a:cs typeface="Arial"/>
              </a:rPr>
              <a:t>Client  </a:t>
            </a:r>
            <a:r>
              <a:rPr sz="800" b="1" spc="-5" dirty="0">
                <a:latin typeface="Arial"/>
                <a:cs typeface="Arial"/>
              </a:rPr>
              <a:t>A</a:t>
            </a:r>
            <a:r>
              <a:rPr sz="800" b="1" spc="15" dirty="0">
                <a:latin typeface="Arial"/>
                <a:cs typeface="Arial"/>
              </a:rPr>
              <a:t>pp</a:t>
            </a:r>
            <a:r>
              <a:rPr sz="800" b="1" spc="-10" dirty="0">
                <a:latin typeface="Arial"/>
                <a:cs typeface="Arial"/>
              </a:rPr>
              <a:t>li</a:t>
            </a:r>
            <a:r>
              <a:rPr sz="800" b="1" spc="-15" dirty="0">
                <a:latin typeface="Arial"/>
                <a:cs typeface="Arial"/>
              </a:rPr>
              <a:t>ca</a:t>
            </a:r>
            <a:r>
              <a:rPr sz="800" b="1" spc="15" dirty="0">
                <a:latin typeface="Arial"/>
                <a:cs typeface="Arial"/>
              </a:rPr>
              <a:t>t</a:t>
            </a:r>
            <a:r>
              <a:rPr sz="800" b="1" spc="-10" dirty="0">
                <a:latin typeface="Arial"/>
                <a:cs typeface="Arial"/>
              </a:rPr>
              <a:t>i</a:t>
            </a:r>
            <a:r>
              <a:rPr sz="800" b="1" spc="15" dirty="0">
                <a:latin typeface="Arial"/>
                <a:cs typeface="Arial"/>
              </a:rPr>
              <a:t>o</a:t>
            </a:r>
            <a:r>
              <a:rPr sz="800" b="1" spc="-5" dirty="0">
                <a:latin typeface="Arial"/>
                <a:cs typeface="Arial"/>
              </a:rPr>
              <a:t>n</a:t>
            </a:r>
            <a:endParaRPr sz="800">
              <a:latin typeface="Arial"/>
              <a:cs typeface="Arial"/>
            </a:endParaRPr>
          </a:p>
        </p:txBody>
      </p:sp>
      <p:sp>
        <p:nvSpPr>
          <p:cNvPr id="18" name="object 18"/>
          <p:cNvSpPr/>
          <p:nvPr/>
        </p:nvSpPr>
        <p:spPr>
          <a:xfrm>
            <a:off x="2039111" y="2084831"/>
            <a:ext cx="726948" cy="736092"/>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2002535" y="2121407"/>
            <a:ext cx="717804" cy="745236"/>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2107692" y="2125979"/>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21" name="object 21"/>
          <p:cNvSpPr/>
          <p:nvPr/>
        </p:nvSpPr>
        <p:spPr>
          <a:xfrm>
            <a:off x="2107692" y="2125979"/>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22" name="object 22"/>
          <p:cNvSpPr txBox="1"/>
          <p:nvPr/>
        </p:nvSpPr>
        <p:spPr>
          <a:xfrm>
            <a:off x="2232660" y="2224100"/>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23" name="object 23"/>
          <p:cNvSpPr txBox="1"/>
          <p:nvPr/>
        </p:nvSpPr>
        <p:spPr>
          <a:xfrm>
            <a:off x="2434082" y="2389695"/>
            <a:ext cx="137795" cy="267335"/>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1</a:t>
            </a:r>
            <a:endParaRPr sz="1550">
              <a:latin typeface="Arial"/>
              <a:cs typeface="Arial"/>
            </a:endParaRPr>
          </a:p>
        </p:txBody>
      </p:sp>
      <p:sp>
        <p:nvSpPr>
          <p:cNvPr id="24" name="object 24"/>
          <p:cNvSpPr/>
          <p:nvPr/>
        </p:nvSpPr>
        <p:spPr>
          <a:xfrm>
            <a:off x="2084832" y="2779775"/>
            <a:ext cx="109855" cy="109855"/>
          </a:xfrm>
          <a:custGeom>
            <a:avLst/>
            <a:gdLst/>
            <a:ahLst/>
            <a:cxnLst/>
            <a:rect l="l" t="t" r="r" b="b"/>
            <a:pathLst>
              <a:path w="109855" h="109855">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25" name="object 25"/>
          <p:cNvSpPr/>
          <p:nvPr/>
        </p:nvSpPr>
        <p:spPr>
          <a:xfrm>
            <a:off x="2249423" y="2779775"/>
            <a:ext cx="100965" cy="109855"/>
          </a:xfrm>
          <a:custGeom>
            <a:avLst/>
            <a:gdLst/>
            <a:ahLst/>
            <a:cxnLst/>
            <a:rect l="l" t="t" r="r" b="b"/>
            <a:pathLst>
              <a:path w="100964" h="109855">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26" name="object 26"/>
          <p:cNvSpPr/>
          <p:nvPr/>
        </p:nvSpPr>
        <p:spPr>
          <a:xfrm>
            <a:off x="2404872" y="2779775"/>
            <a:ext cx="109855" cy="109855"/>
          </a:xfrm>
          <a:custGeom>
            <a:avLst/>
            <a:gdLst/>
            <a:ahLst/>
            <a:cxnLst/>
            <a:rect l="l" t="t" r="r" b="b"/>
            <a:pathLst>
              <a:path w="109855" h="109855">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27" name="object 27"/>
          <p:cNvSpPr/>
          <p:nvPr/>
        </p:nvSpPr>
        <p:spPr>
          <a:xfrm>
            <a:off x="2194560" y="2834639"/>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28" name="object 28"/>
          <p:cNvSpPr/>
          <p:nvPr/>
        </p:nvSpPr>
        <p:spPr>
          <a:xfrm>
            <a:off x="2039111" y="3108959"/>
            <a:ext cx="726948" cy="736092"/>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2002535" y="3145535"/>
            <a:ext cx="717804" cy="745236"/>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2107692" y="315010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6"/>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6"/>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31" name="object 31"/>
          <p:cNvSpPr/>
          <p:nvPr/>
        </p:nvSpPr>
        <p:spPr>
          <a:xfrm>
            <a:off x="2107692" y="3150107"/>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6"/>
                </a:lnTo>
                <a:lnTo>
                  <a:pt x="586579" y="542907"/>
                </a:lnTo>
                <a:lnTo>
                  <a:pt x="565356" y="574436"/>
                </a:lnTo>
                <a:lnTo>
                  <a:pt x="533870" y="595703"/>
                </a:lnTo>
                <a:lnTo>
                  <a:pt x="495300" y="603504"/>
                </a:lnTo>
                <a:lnTo>
                  <a:pt x="99059" y="603504"/>
                </a:lnTo>
                <a:lnTo>
                  <a:pt x="60489" y="595703"/>
                </a:lnTo>
                <a:lnTo>
                  <a:pt x="29003" y="574436"/>
                </a:lnTo>
                <a:lnTo>
                  <a:pt x="7780" y="542907"/>
                </a:lnTo>
                <a:lnTo>
                  <a:pt x="0" y="504316"/>
                </a:lnTo>
                <a:lnTo>
                  <a:pt x="0" y="99187"/>
                </a:lnTo>
                <a:close/>
              </a:path>
            </a:pathLst>
          </a:custGeom>
          <a:ln w="27456">
            <a:solidFill>
              <a:srgbClr val="3B75BC"/>
            </a:solidFill>
          </a:ln>
        </p:spPr>
        <p:txBody>
          <a:bodyPr wrap="square" lIns="0" tIns="0" rIns="0" bIns="0" rtlCol="0"/>
          <a:lstStyle/>
          <a:p>
            <a:endParaRPr/>
          </a:p>
        </p:txBody>
      </p:sp>
      <p:sp>
        <p:nvSpPr>
          <p:cNvPr id="32" name="object 32"/>
          <p:cNvSpPr txBox="1"/>
          <p:nvPr/>
        </p:nvSpPr>
        <p:spPr>
          <a:xfrm>
            <a:off x="2232660" y="3251021"/>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33" name="object 33"/>
          <p:cNvSpPr txBox="1"/>
          <p:nvPr/>
        </p:nvSpPr>
        <p:spPr>
          <a:xfrm>
            <a:off x="2434082" y="3416299"/>
            <a:ext cx="137795" cy="267970"/>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2</a:t>
            </a:r>
            <a:endParaRPr sz="1550">
              <a:latin typeface="Arial"/>
              <a:cs typeface="Arial"/>
            </a:endParaRPr>
          </a:p>
        </p:txBody>
      </p:sp>
      <p:sp>
        <p:nvSpPr>
          <p:cNvPr id="34" name="object 34"/>
          <p:cNvSpPr/>
          <p:nvPr/>
        </p:nvSpPr>
        <p:spPr>
          <a:xfrm>
            <a:off x="2084832" y="3803903"/>
            <a:ext cx="109855" cy="109855"/>
          </a:xfrm>
          <a:custGeom>
            <a:avLst/>
            <a:gdLst/>
            <a:ahLst/>
            <a:cxnLst/>
            <a:rect l="l" t="t" r="r" b="b"/>
            <a:pathLst>
              <a:path w="109855" h="109854">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35" name="object 35"/>
          <p:cNvSpPr/>
          <p:nvPr/>
        </p:nvSpPr>
        <p:spPr>
          <a:xfrm>
            <a:off x="2249423" y="3803903"/>
            <a:ext cx="100965" cy="109855"/>
          </a:xfrm>
          <a:custGeom>
            <a:avLst/>
            <a:gdLst/>
            <a:ahLst/>
            <a:cxnLst/>
            <a:rect l="l" t="t" r="r" b="b"/>
            <a:pathLst>
              <a:path w="100964" h="109854">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36" name="object 36"/>
          <p:cNvSpPr/>
          <p:nvPr/>
        </p:nvSpPr>
        <p:spPr>
          <a:xfrm>
            <a:off x="2404872" y="3803903"/>
            <a:ext cx="109855" cy="109855"/>
          </a:xfrm>
          <a:custGeom>
            <a:avLst/>
            <a:gdLst/>
            <a:ahLst/>
            <a:cxnLst/>
            <a:rect l="l" t="t" r="r" b="b"/>
            <a:pathLst>
              <a:path w="109855" h="109854">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37" name="object 37"/>
          <p:cNvSpPr/>
          <p:nvPr/>
        </p:nvSpPr>
        <p:spPr>
          <a:xfrm>
            <a:off x="2194560" y="3858767"/>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38" name="object 38"/>
          <p:cNvSpPr txBox="1"/>
          <p:nvPr/>
        </p:nvSpPr>
        <p:spPr>
          <a:xfrm>
            <a:off x="750976" y="2267269"/>
            <a:ext cx="98425" cy="385445"/>
          </a:xfrm>
          <a:prstGeom prst="rect">
            <a:avLst/>
          </a:prstGeom>
        </p:spPr>
        <p:txBody>
          <a:bodyPr vert="horz" wrap="square" lIns="0" tIns="17780" rIns="0" bIns="0" rtlCol="0">
            <a:spAutoFit/>
          </a:bodyPr>
          <a:lstStyle/>
          <a:p>
            <a:pPr marL="12700" marR="5080" algn="just">
              <a:lnSpc>
                <a:spcPts val="940"/>
              </a:lnSpc>
              <a:spcBef>
                <a:spcPts val="140"/>
              </a:spcBef>
            </a:pPr>
            <a:r>
              <a:rPr sz="800" b="1" spc="-5" dirty="0">
                <a:latin typeface="Arial"/>
                <a:cs typeface="Arial"/>
              </a:rPr>
              <a:t>S  D  K</a:t>
            </a:r>
            <a:endParaRPr sz="800">
              <a:latin typeface="Arial"/>
              <a:cs typeface="Arial"/>
            </a:endParaRPr>
          </a:p>
        </p:txBody>
      </p:sp>
      <p:sp>
        <p:nvSpPr>
          <p:cNvPr id="39" name="object 39"/>
          <p:cNvSpPr/>
          <p:nvPr/>
        </p:nvSpPr>
        <p:spPr>
          <a:xfrm>
            <a:off x="941832" y="1391665"/>
            <a:ext cx="1167765" cy="880744"/>
          </a:xfrm>
          <a:custGeom>
            <a:avLst/>
            <a:gdLst/>
            <a:ahLst/>
            <a:cxnLst/>
            <a:rect l="l" t="t" r="r" b="b"/>
            <a:pathLst>
              <a:path w="1167764" h="880744">
                <a:moveTo>
                  <a:pt x="1156462" y="0"/>
                </a:moveTo>
                <a:lnTo>
                  <a:pt x="1112647" y="33019"/>
                </a:lnTo>
                <a:lnTo>
                  <a:pt x="1123569" y="47625"/>
                </a:lnTo>
                <a:lnTo>
                  <a:pt x="1167511" y="14731"/>
                </a:lnTo>
                <a:lnTo>
                  <a:pt x="1156462" y="0"/>
                </a:lnTo>
                <a:close/>
              </a:path>
              <a:path w="1167764" h="880744">
                <a:moveTo>
                  <a:pt x="1098042" y="43941"/>
                </a:moveTo>
                <a:lnTo>
                  <a:pt x="1054100" y="76961"/>
                </a:lnTo>
                <a:lnTo>
                  <a:pt x="1065022" y="91566"/>
                </a:lnTo>
                <a:lnTo>
                  <a:pt x="1108964" y="58673"/>
                </a:lnTo>
                <a:lnTo>
                  <a:pt x="1098042" y="43941"/>
                </a:lnTo>
                <a:close/>
              </a:path>
              <a:path w="1167764" h="880744">
                <a:moveTo>
                  <a:pt x="1039494" y="88010"/>
                </a:moveTo>
                <a:lnTo>
                  <a:pt x="995553" y="120903"/>
                </a:lnTo>
                <a:lnTo>
                  <a:pt x="1006601" y="135508"/>
                </a:lnTo>
                <a:lnTo>
                  <a:pt x="1050417" y="102615"/>
                </a:lnTo>
                <a:lnTo>
                  <a:pt x="1039494" y="88010"/>
                </a:lnTo>
                <a:close/>
              </a:path>
              <a:path w="1167764" h="880744">
                <a:moveTo>
                  <a:pt x="980948" y="131952"/>
                </a:moveTo>
                <a:lnTo>
                  <a:pt x="937132" y="164845"/>
                </a:lnTo>
                <a:lnTo>
                  <a:pt x="948055" y="179450"/>
                </a:lnTo>
                <a:lnTo>
                  <a:pt x="991997" y="146557"/>
                </a:lnTo>
                <a:lnTo>
                  <a:pt x="980948" y="131952"/>
                </a:lnTo>
                <a:close/>
              </a:path>
              <a:path w="1167764" h="880744">
                <a:moveTo>
                  <a:pt x="922401" y="175894"/>
                </a:moveTo>
                <a:lnTo>
                  <a:pt x="878586" y="208787"/>
                </a:lnTo>
                <a:lnTo>
                  <a:pt x="889507" y="223392"/>
                </a:lnTo>
                <a:lnTo>
                  <a:pt x="933450" y="190500"/>
                </a:lnTo>
                <a:lnTo>
                  <a:pt x="922401" y="175894"/>
                </a:lnTo>
                <a:close/>
              </a:path>
              <a:path w="1167764" h="880744">
                <a:moveTo>
                  <a:pt x="863981" y="219836"/>
                </a:moveTo>
                <a:lnTo>
                  <a:pt x="820038" y="252729"/>
                </a:lnTo>
                <a:lnTo>
                  <a:pt x="831088" y="267461"/>
                </a:lnTo>
                <a:lnTo>
                  <a:pt x="874903" y="234441"/>
                </a:lnTo>
                <a:lnTo>
                  <a:pt x="863981" y="219836"/>
                </a:lnTo>
                <a:close/>
              </a:path>
              <a:path w="1167764" h="880744">
                <a:moveTo>
                  <a:pt x="805434" y="263778"/>
                </a:moveTo>
                <a:lnTo>
                  <a:pt x="761619" y="296671"/>
                </a:lnTo>
                <a:lnTo>
                  <a:pt x="772541" y="311403"/>
                </a:lnTo>
                <a:lnTo>
                  <a:pt x="816482" y="278383"/>
                </a:lnTo>
                <a:lnTo>
                  <a:pt x="805434" y="263778"/>
                </a:lnTo>
                <a:close/>
              </a:path>
              <a:path w="1167764" h="880744">
                <a:moveTo>
                  <a:pt x="746887" y="307720"/>
                </a:moveTo>
                <a:lnTo>
                  <a:pt x="703072" y="340613"/>
                </a:lnTo>
                <a:lnTo>
                  <a:pt x="713994" y="355345"/>
                </a:lnTo>
                <a:lnTo>
                  <a:pt x="757936" y="322325"/>
                </a:lnTo>
                <a:lnTo>
                  <a:pt x="746887" y="307720"/>
                </a:lnTo>
                <a:close/>
              </a:path>
              <a:path w="1167764" h="880744">
                <a:moveTo>
                  <a:pt x="688467" y="351663"/>
                </a:moveTo>
                <a:lnTo>
                  <a:pt x="644525" y="384555"/>
                </a:lnTo>
                <a:lnTo>
                  <a:pt x="655574" y="399288"/>
                </a:lnTo>
                <a:lnTo>
                  <a:pt x="699388" y="366267"/>
                </a:lnTo>
                <a:lnTo>
                  <a:pt x="688467" y="351663"/>
                </a:lnTo>
                <a:close/>
              </a:path>
              <a:path w="1167764" h="880744">
                <a:moveTo>
                  <a:pt x="629920" y="395604"/>
                </a:moveTo>
                <a:lnTo>
                  <a:pt x="586105" y="428625"/>
                </a:lnTo>
                <a:lnTo>
                  <a:pt x="597027" y="443229"/>
                </a:lnTo>
                <a:lnTo>
                  <a:pt x="640969" y="410209"/>
                </a:lnTo>
                <a:lnTo>
                  <a:pt x="629920" y="395604"/>
                </a:lnTo>
                <a:close/>
              </a:path>
              <a:path w="1167764" h="880744">
                <a:moveTo>
                  <a:pt x="571373" y="439546"/>
                </a:moveTo>
                <a:lnTo>
                  <a:pt x="527558" y="472566"/>
                </a:lnTo>
                <a:lnTo>
                  <a:pt x="538480" y="487171"/>
                </a:lnTo>
                <a:lnTo>
                  <a:pt x="582422" y="454151"/>
                </a:lnTo>
                <a:lnTo>
                  <a:pt x="571373" y="439546"/>
                </a:lnTo>
                <a:close/>
              </a:path>
              <a:path w="1167764" h="880744">
                <a:moveTo>
                  <a:pt x="512953" y="483488"/>
                </a:moveTo>
                <a:lnTo>
                  <a:pt x="469011" y="516508"/>
                </a:lnTo>
                <a:lnTo>
                  <a:pt x="480059" y="531113"/>
                </a:lnTo>
                <a:lnTo>
                  <a:pt x="523875" y="498093"/>
                </a:lnTo>
                <a:lnTo>
                  <a:pt x="512953" y="483488"/>
                </a:lnTo>
                <a:close/>
              </a:path>
              <a:path w="1167764" h="880744">
                <a:moveTo>
                  <a:pt x="454406" y="527430"/>
                </a:moveTo>
                <a:lnTo>
                  <a:pt x="410591" y="560450"/>
                </a:lnTo>
                <a:lnTo>
                  <a:pt x="421513" y="575055"/>
                </a:lnTo>
                <a:lnTo>
                  <a:pt x="465455" y="542162"/>
                </a:lnTo>
                <a:lnTo>
                  <a:pt x="454406" y="527430"/>
                </a:lnTo>
                <a:close/>
              </a:path>
              <a:path w="1167764" h="880744">
                <a:moveTo>
                  <a:pt x="395859" y="571372"/>
                </a:moveTo>
                <a:lnTo>
                  <a:pt x="352044" y="604392"/>
                </a:lnTo>
                <a:lnTo>
                  <a:pt x="362966" y="618997"/>
                </a:lnTo>
                <a:lnTo>
                  <a:pt x="406908" y="586104"/>
                </a:lnTo>
                <a:lnTo>
                  <a:pt x="395859" y="571372"/>
                </a:lnTo>
                <a:close/>
              </a:path>
              <a:path w="1167764" h="880744">
                <a:moveTo>
                  <a:pt x="337439" y="615314"/>
                </a:moveTo>
                <a:lnTo>
                  <a:pt x="293522" y="648334"/>
                </a:lnTo>
                <a:lnTo>
                  <a:pt x="304507" y="662939"/>
                </a:lnTo>
                <a:lnTo>
                  <a:pt x="348361" y="630046"/>
                </a:lnTo>
                <a:lnTo>
                  <a:pt x="337439" y="615314"/>
                </a:lnTo>
                <a:close/>
              </a:path>
              <a:path w="1167764" h="880744">
                <a:moveTo>
                  <a:pt x="278904" y="659256"/>
                </a:moveTo>
                <a:lnTo>
                  <a:pt x="235013" y="692276"/>
                </a:lnTo>
                <a:lnTo>
                  <a:pt x="245999" y="706881"/>
                </a:lnTo>
                <a:lnTo>
                  <a:pt x="289877" y="673988"/>
                </a:lnTo>
                <a:lnTo>
                  <a:pt x="278904" y="659256"/>
                </a:lnTo>
                <a:close/>
              </a:path>
              <a:path w="1167764" h="880744">
                <a:moveTo>
                  <a:pt x="220395" y="703325"/>
                </a:moveTo>
                <a:lnTo>
                  <a:pt x="176517" y="736218"/>
                </a:lnTo>
                <a:lnTo>
                  <a:pt x="187490" y="750823"/>
                </a:lnTo>
                <a:lnTo>
                  <a:pt x="231368" y="717930"/>
                </a:lnTo>
                <a:lnTo>
                  <a:pt x="220395" y="703325"/>
                </a:lnTo>
                <a:close/>
              </a:path>
              <a:path w="1167764" h="880744">
                <a:moveTo>
                  <a:pt x="161886" y="747267"/>
                </a:moveTo>
                <a:lnTo>
                  <a:pt x="118008" y="780160"/>
                </a:lnTo>
                <a:lnTo>
                  <a:pt x="128981" y="794765"/>
                </a:lnTo>
                <a:lnTo>
                  <a:pt x="172859" y="761872"/>
                </a:lnTo>
                <a:lnTo>
                  <a:pt x="161886" y="747267"/>
                </a:lnTo>
                <a:close/>
              </a:path>
              <a:path w="1167764" h="880744">
                <a:moveTo>
                  <a:pt x="38074" y="804036"/>
                </a:moveTo>
                <a:lnTo>
                  <a:pt x="0" y="880236"/>
                </a:lnTo>
                <a:lnTo>
                  <a:pt x="83820" y="864996"/>
                </a:lnTo>
                <a:lnTo>
                  <a:pt x="38074" y="804036"/>
                </a:lnTo>
                <a:close/>
              </a:path>
              <a:path w="1167764" h="880744">
                <a:moveTo>
                  <a:pt x="103378" y="791209"/>
                </a:moveTo>
                <a:lnTo>
                  <a:pt x="59499" y="824102"/>
                </a:lnTo>
                <a:lnTo>
                  <a:pt x="70484" y="838707"/>
                </a:lnTo>
                <a:lnTo>
                  <a:pt x="114363" y="805814"/>
                </a:lnTo>
                <a:lnTo>
                  <a:pt x="103378" y="791209"/>
                </a:lnTo>
                <a:close/>
              </a:path>
            </a:pathLst>
          </a:custGeom>
          <a:solidFill>
            <a:srgbClr val="FF0000"/>
          </a:solidFill>
        </p:spPr>
        <p:txBody>
          <a:bodyPr wrap="square" lIns="0" tIns="0" rIns="0" bIns="0" rtlCol="0"/>
          <a:lstStyle/>
          <a:p>
            <a:endParaRPr/>
          </a:p>
        </p:txBody>
      </p:sp>
      <p:sp>
        <p:nvSpPr>
          <p:cNvPr id="40" name="object 40"/>
          <p:cNvSpPr/>
          <p:nvPr/>
        </p:nvSpPr>
        <p:spPr>
          <a:xfrm>
            <a:off x="941832" y="2393695"/>
            <a:ext cx="1158875" cy="76200"/>
          </a:xfrm>
          <a:custGeom>
            <a:avLst/>
            <a:gdLst/>
            <a:ahLst/>
            <a:cxnLst/>
            <a:rect l="l" t="t" r="r" b="b"/>
            <a:pathLst>
              <a:path w="1158875" h="76200">
                <a:moveTo>
                  <a:pt x="1158748" y="20319"/>
                </a:moveTo>
                <a:lnTo>
                  <a:pt x="1103884" y="20700"/>
                </a:lnTo>
                <a:lnTo>
                  <a:pt x="1104011" y="38988"/>
                </a:lnTo>
                <a:lnTo>
                  <a:pt x="1158875" y="38607"/>
                </a:lnTo>
                <a:lnTo>
                  <a:pt x="1158748" y="20319"/>
                </a:lnTo>
                <a:close/>
              </a:path>
              <a:path w="1158875" h="76200">
                <a:moveTo>
                  <a:pt x="1085595" y="20955"/>
                </a:moveTo>
                <a:lnTo>
                  <a:pt x="1030732" y="21336"/>
                </a:lnTo>
                <a:lnTo>
                  <a:pt x="1030859" y="39624"/>
                </a:lnTo>
                <a:lnTo>
                  <a:pt x="1085723" y="39243"/>
                </a:lnTo>
                <a:lnTo>
                  <a:pt x="1085595" y="20955"/>
                </a:lnTo>
                <a:close/>
              </a:path>
              <a:path w="1158875" h="76200">
                <a:moveTo>
                  <a:pt x="1012444" y="21462"/>
                </a:moveTo>
                <a:lnTo>
                  <a:pt x="957580" y="21970"/>
                </a:lnTo>
                <a:lnTo>
                  <a:pt x="957707" y="40258"/>
                </a:lnTo>
                <a:lnTo>
                  <a:pt x="1012570" y="39750"/>
                </a:lnTo>
                <a:lnTo>
                  <a:pt x="1012444" y="21462"/>
                </a:lnTo>
                <a:close/>
              </a:path>
              <a:path w="1158875" h="76200">
                <a:moveTo>
                  <a:pt x="939292" y="22098"/>
                </a:moveTo>
                <a:lnTo>
                  <a:pt x="884428" y="22478"/>
                </a:lnTo>
                <a:lnTo>
                  <a:pt x="884555" y="40767"/>
                </a:lnTo>
                <a:lnTo>
                  <a:pt x="939419" y="40386"/>
                </a:lnTo>
                <a:lnTo>
                  <a:pt x="939292" y="22098"/>
                </a:lnTo>
                <a:close/>
              </a:path>
              <a:path w="1158875" h="76200">
                <a:moveTo>
                  <a:pt x="866140" y="22606"/>
                </a:moveTo>
                <a:lnTo>
                  <a:pt x="811276" y="23113"/>
                </a:lnTo>
                <a:lnTo>
                  <a:pt x="811403" y="41401"/>
                </a:lnTo>
                <a:lnTo>
                  <a:pt x="866267" y="40893"/>
                </a:lnTo>
                <a:lnTo>
                  <a:pt x="866140" y="22606"/>
                </a:lnTo>
                <a:close/>
              </a:path>
              <a:path w="1158875" h="76200">
                <a:moveTo>
                  <a:pt x="792988" y="23240"/>
                </a:moveTo>
                <a:lnTo>
                  <a:pt x="738124" y="23621"/>
                </a:lnTo>
                <a:lnTo>
                  <a:pt x="738251" y="41909"/>
                </a:lnTo>
                <a:lnTo>
                  <a:pt x="793115" y="41528"/>
                </a:lnTo>
                <a:lnTo>
                  <a:pt x="792988" y="23240"/>
                </a:lnTo>
                <a:close/>
              </a:path>
              <a:path w="1158875" h="76200">
                <a:moveTo>
                  <a:pt x="719836" y="23749"/>
                </a:moveTo>
                <a:lnTo>
                  <a:pt x="664972" y="24256"/>
                </a:lnTo>
                <a:lnTo>
                  <a:pt x="665099" y="42544"/>
                </a:lnTo>
                <a:lnTo>
                  <a:pt x="719963" y="42163"/>
                </a:lnTo>
                <a:lnTo>
                  <a:pt x="719836" y="23749"/>
                </a:lnTo>
                <a:close/>
              </a:path>
              <a:path w="1158875" h="76200">
                <a:moveTo>
                  <a:pt x="646684" y="24383"/>
                </a:moveTo>
                <a:lnTo>
                  <a:pt x="591820" y="24764"/>
                </a:lnTo>
                <a:lnTo>
                  <a:pt x="592074" y="43180"/>
                </a:lnTo>
                <a:lnTo>
                  <a:pt x="646811" y="42671"/>
                </a:lnTo>
                <a:lnTo>
                  <a:pt x="646684" y="24383"/>
                </a:lnTo>
                <a:close/>
              </a:path>
              <a:path w="1158875" h="76200">
                <a:moveTo>
                  <a:pt x="573532" y="25018"/>
                </a:moveTo>
                <a:lnTo>
                  <a:pt x="518668" y="25400"/>
                </a:lnTo>
                <a:lnTo>
                  <a:pt x="518922" y="43687"/>
                </a:lnTo>
                <a:lnTo>
                  <a:pt x="573786" y="43306"/>
                </a:lnTo>
                <a:lnTo>
                  <a:pt x="573532" y="25018"/>
                </a:lnTo>
                <a:close/>
              </a:path>
              <a:path w="1158875" h="76200">
                <a:moveTo>
                  <a:pt x="500380" y="25526"/>
                </a:moveTo>
                <a:lnTo>
                  <a:pt x="445516" y="26034"/>
                </a:lnTo>
                <a:lnTo>
                  <a:pt x="445770" y="44323"/>
                </a:lnTo>
                <a:lnTo>
                  <a:pt x="500634" y="43814"/>
                </a:lnTo>
                <a:lnTo>
                  <a:pt x="500380" y="25526"/>
                </a:lnTo>
                <a:close/>
              </a:path>
              <a:path w="1158875" h="76200">
                <a:moveTo>
                  <a:pt x="427228" y="26162"/>
                </a:moveTo>
                <a:lnTo>
                  <a:pt x="372364" y="26543"/>
                </a:lnTo>
                <a:lnTo>
                  <a:pt x="372618" y="44831"/>
                </a:lnTo>
                <a:lnTo>
                  <a:pt x="427481" y="44450"/>
                </a:lnTo>
                <a:lnTo>
                  <a:pt x="427228" y="26162"/>
                </a:lnTo>
                <a:close/>
              </a:path>
              <a:path w="1158875" h="76200">
                <a:moveTo>
                  <a:pt x="354076" y="26669"/>
                </a:moveTo>
                <a:lnTo>
                  <a:pt x="299262" y="27177"/>
                </a:lnTo>
                <a:lnTo>
                  <a:pt x="299415" y="45465"/>
                </a:lnTo>
                <a:lnTo>
                  <a:pt x="354330" y="44957"/>
                </a:lnTo>
                <a:lnTo>
                  <a:pt x="354076" y="26669"/>
                </a:lnTo>
                <a:close/>
              </a:path>
              <a:path w="1158875" h="76200">
                <a:moveTo>
                  <a:pt x="280974" y="27305"/>
                </a:moveTo>
                <a:lnTo>
                  <a:pt x="226123" y="27686"/>
                </a:lnTo>
                <a:lnTo>
                  <a:pt x="226263" y="45974"/>
                </a:lnTo>
                <a:lnTo>
                  <a:pt x="281127" y="45593"/>
                </a:lnTo>
                <a:lnTo>
                  <a:pt x="280974" y="27305"/>
                </a:lnTo>
                <a:close/>
              </a:path>
              <a:path w="1158875" h="76200">
                <a:moveTo>
                  <a:pt x="207835" y="27939"/>
                </a:moveTo>
                <a:lnTo>
                  <a:pt x="152971" y="28320"/>
                </a:lnTo>
                <a:lnTo>
                  <a:pt x="153111" y="46608"/>
                </a:lnTo>
                <a:lnTo>
                  <a:pt x="207975" y="46227"/>
                </a:lnTo>
                <a:lnTo>
                  <a:pt x="207835" y="27939"/>
                </a:lnTo>
                <a:close/>
              </a:path>
              <a:path w="1158875" h="76200">
                <a:moveTo>
                  <a:pt x="134683" y="28448"/>
                </a:moveTo>
                <a:lnTo>
                  <a:pt x="79819" y="28956"/>
                </a:lnTo>
                <a:lnTo>
                  <a:pt x="79959" y="47243"/>
                </a:lnTo>
                <a:lnTo>
                  <a:pt x="134823" y="46736"/>
                </a:lnTo>
                <a:lnTo>
                  <a:pt x="134683" y="28448"/>
                </a:lnTo>
                <a:close/>
              </a:path>
              <a:path w="1158875" h="76200">
                <a:moveTo>
                  <a:pt x="75895" y="0"/>
                </a:moveTo>
                <a:lnTo>
                  <a:pt x="0" y="38734"/>
                </a:lnTo>
                <a:lnTo>
                  <a:pt x="76504" y="76200"/>
                </a:lnTo>
                <a:lnTo>
                  <a:pt x="75895" y="0"/>
                </a:lnTo>
                <a:close/>
              </a:path>
            </a:pathLst>
          </a:custGeom>
          <a:solidFill>
            <a:srgbClr val="FF0000"/>
          </a:solidFill>
        </p:spPr>
        <p:txBody>
          <a:bodyPr wrap="square" lIns="0" tIns="0" rIns="0" bIns="0" rtlCol="0"/>
          <a:lstStyle/>
          <a:p>
            <a:endParaRPr/>
          </a:p>
        </p:txBody>
      </p:sp>
      <p:sp>
        <p:nvSpPr>
          <p:cNvPr id="41" name="object 41"/>
          <p:cNvSpPr/>
          <p:nvPr/>
        </p:nvSpPr>
        <p:spPr>
          <a:xfrm>
            <a:off x="941832" y="2596895"/>
            <a:ext cx="1167765" cy="861060"/>
          </a:xfrm>
          <a:custGeom>
            <a:avLst/>
            <a:gdLst/>
            <a:ahLst/>
            <a:cxnLst/>
            <a:rect l="l" t="t" r="r" b="b"/>
            <a:pathLst>
              <a:path w="1167764" h="861060">
                <a:moveTo>
                  <a:pt x="1123188" y="813307"/>
                </a:moveTo>
                <a:lnTo>
                  <a:pt x="1112393" y="828167"/>
                </a:lnTo>
                <a:lnTo>
                  <a:pt x="1156589" y="860551"/>
                </a:lnTo>
                <a:lnTo>
                  <a:pt x="1167384" y="845819"/>
                </a:lnTo>
                <a:lnTo>
                  <a:pt x="1123188" y="813307"/>
                </a:lnTo>
                <a:close/>
              </a:path>
              <a:path w="1167764" h="861060">
                <a:moveTo>
                  <a:pt x="1064133" y="770001"/>
                </a:moveTo>
                <a:lnTo>
                  <a:pt x="1053338" y="784859"/>
                </a:lnTo>
                <a:lnTo>
                  <a:pt x="1097534" y="817244"/>
                </a:lnTo>
                <a:lnTo>
                  <a:pt x="1108456" y="802513"/>
                </a:lnTo>
                <a:lnTo>
                  <a:pt x="1064133" y="770001"/>
                </a:lnTo>
                <a:close/>
              </a:path>
              <a:path w="1167764" h="861060">
                <a:moveTo>
                  <a:pt x="1005205" y="726694"/>
                </a:moveTo>
                <a:lnTo>
                  <a:pt x="994410" y="741552"/>
                </a:lnTo>
                <a:lnTo>
                  <a:pt x="1038606" y="773938"/>
                </a:lnTo>
                <a:lnTo>
                  <a:pt x="1049401" y="759206"/>
                </a:lnTo>
                <a:lnTo>
                  <a:pt x="1005205" y="726694"/>
                </a:lnTo>
                <a:close/>
              </a:path>
              <a:path w="1167764" h="861060">
                <a:moveTo>
                  <a:pt x="946150" y="683387"/>
                </a:moveTo>
                <a:lnTo>
                  <a:pt x="935355" y="698245"/>
                </a:lnTo>
                <a:lnTo>
                  <a:pt x="979678" y="730631"/>
                </a:lnTo>
                <a:lnTo>
                  <a:pt x="990473" y="715899"/>
                </a:lnTo>
                <a:lnTo>
                  <a:pt x="946150" y="683387"/>
                </a:lnTo>
                <a:close/>
              </a:path>
              <a:path w="1167764" h="861060">
                <a:moveTo>
                  <a:pt x="887222" y="640080"/>
                </a:moveTo>
                <a:lnTo>
                  <a:pt x="876426" y="654938"/>
                </a:lnTo>
                <a:lnTo>
                  <a:pt x="920623" y="687324"/>
                </a:lnTo>
                <a:lnTo>
                  <a:pt x="931418" y="672592"/>
                </a:lnTo>
                <a:lnTo>
                  <a:pt x="887222" y="640080"/>
                </a:lnTo>
                <a:close/>
              </a:path>
              <a:path w="1167764" h="861060">
                <a:moveTo>
                  <a:pt x="828294" y="596773"/>
                </a:moveTo>
                <a:lnTo>
                  <a:pt x="817372" y="611632"/>
                </a:lnTo>
                <a:lnTo>
                  <a:pt x="861694" y="644017"/>
                </a:lnTo>
                <a:lnTo>
                  <a:pt x="872490" y="629284"/>
                </a:lnTo>
                <a:lnTo>
                  <a:pt x="828294" y="596773"/>
                </a:lnTo>
                <a:close/>
              </a:path>
              <a:path w="1167764" h="861060">
                <a:moveTo>
                  <a:pt x="769238" y="553465"/>
                </a:moveTo>
                <a:lnTo>
                  <a:pt x="758444" y="568325"/>
                </a:lnTo>
                <a:lnTo>
                  <a:pt x="802640" y="600709"/>
                </a:lnTo>
                <a:lnTo>
                  <a:pt x="813435" y="585977"/>
                </a:lnTo>
                <a:lnTo>
                  <a:pt x="769238" y="553465"/>
                </a:lnTo>
                <a:close/>
              </a:path>
              <a:path w="1167764" h="861060">
                <a:moveTo>
                  <a:pt x="710311" y="510158"/>
                </a:moveTo>
                <a:lnTo>
                  <a:pt x="699516" y="525018"/>
                </a:lnTo>
                <a:lnTo>
                  <a:pt x="743712" y="557402"/>
                </a:lnTo>
                <a:lnTo>
                  <a:pt x="754507" y="542670"/>
                </a:lnTo>
                <a:lnTo>
                  <a:pt x="710311" y="510158"/>
                </a:lnTo>
                <a:close/>
              </a:path>
              <a:path w="1167764" h="861060">
                <a:moveTo>
                  <a:pt x="651256" y="466851"/>
                </a:moveTo>
                <a:lnTo>
                  <a:pt x="640461" y="481711"/>
                </a:lnTo>
                <a:lnTo>
                  <a:pt x="684657" y="514095"/>
                </a:lnTo>
                <a:lnTo>
                  <a:pt x="695579" y="499363"/>
                </a:lnTo>
                <a:lnTo>
                  <a:pt x="651256" y="466851"/>
                </a:lnTo>
                <a:close/>
              </a:path>
              <a:path w="1167764" h="861060">
                <a:moveTo>
                  <a:pt x="592328" y="423544"/>
                </a:moveTo>
                <a:lnTo>
                  <a:pt x="581533" y="438276"/>
                </a:lnTo>
                <a:lnTo>
                  <a:pt x="625729" y="470788"/>
                </a:lnTo>
                <a:lnTo>
                  <a:pt x="636524" y="456056"/>
                </a:lnTo>
                <a:lnTo>
                  <a:pt x="592328" y="423544"/>
                </a:lnTo>
                <a:close/>
              </a:path>
              <a:path w="1167764" h="861060">
                <a:moveTo>
                  <a:pt x="533273" y="380238"/>
                </a:moveTo>
                <a:lnTo>
                  <a:pt x="522478" y="394969"/>
                </a:lnTo>
                <a:lnTo>
                  <a:pt x="566801" y="427481"/>
                </a:lnTo>
                <a:lnTo>
                  <a:pt x="577596" y="412750"/>
                </a:lnTo>
                <a:lnTo>
                  <a:pt x="533273" y="380238"/>
                </a:lnTo>
                <a:close/>
              </a:path>
              <a:path w="1167764" h="861060">
                <a:moveTo>
                  <a:pt x="474345" y="336931"/>
                </a:moveTo>
                <a:lnTo>
                  <a:pt x="463550" y="351663"/>
                </a:lnTo>
                <a:lnTo>
                  <a:pt x="507746" y="384175"/>
                </a:lnTo>
                <a:lnTo>
                  <a:pt x="518541" y="369443"/>
                </a:lnTo>
                <a:lnTo>
                  <a:pt x="474345" y="336931"/>
                </a:lnTo>
                <a:close/>
              </a:path>
              <a:path w="1167764" h="861060">
                <a:moveTo>
                  <a:pt x="415417" y="293624"/>
                </a:moveTo>
                <a:lnTo>
                  <a:pt x="404495" y="308356"/>
                </a:lnTo>
                <a:lnTo>
                  <a:pt x="448818" y="340868"/>
                </a:lnTo>
                <a:lnTo>
                  <a:pt x="459613" y="326136"/>
                </a:lnTo>
                <a:lnTo>
                  <a:pt x="415417" y="293624"/>
                </a:lnTo>
                <a:close/>
              </a:path>
              <a:path w="1167764" h="861060">
                <a:moveTo>
                  <a:pt x="356362" y="250317"/>
                </a:moveTo>
                <a:lnTo>
                  <a:pt x="345567" y="265049"/>
                </a:lnTo>
                <a:lnTo>
                  <a:pt x="389763" y="297561"/>
                </a:lnTo>
                <a:lnTo>
                  <a:pt x="400684" y="282828"/>
                </a:lnTo>
                <a:lnTo>
                  <a:pt x="356362" y="250317"/>
                </a:lnTo>
                <a:close/>
              </a:path>
              <a:path w="1167764" h="861060">
                <a:moveTo>
                  <a:pt x="297408" y="207009"/>
                </a:moveTo>
                <a:lnTo>
                  <a:pt x="286588" y="221742"/>
                </a:lnTo>
                <a:lnTo>
                  <a:pt x="330834" y="254253"/>
                </a:lnTo>
                <a:lnTo>
                  <a:pt x="341630" y="239521"/>
                </a:lnTo>
                <a:lnTo>
                  <a:pt x="297408" y="207009"/>
                </a:lnTo>
                <a:close/>
              </a:path>
              <a:path w="1167764" h="861060">
                <a:moveTo>
                  <a:pt x="238429" y="163702"/>
                </a:moveTo>
                <a:lnTo>
                  <a:pt x="227609" y="178434"/>
                </a:lnTo>
                <a:lnTo>
                  <a:pt x="271843" y="210946"/>
                </a:lnTo>
                <a:lnTo>
                  <a:pt x="282663" y="196214"/>
                </a:lnTo>
                <a:lnTo>
                  <a:pt x="238429" y="163702"/>
                </a:lnTo>
                <a:close/>
              </a:path>
              <a:path w="1167764" h="861060">
                <a:moveTo>
                  <a:pt x="179438" y="120395"/>
                </a:moveTo>
                <a:lnTo>
                  <a:pt x="168630" y="135127"/>
                </a:lnTo>
                <a:lnTo>
                  <a:pt x="212864" y="167639"/>
                </a:lnTo>
                <a:lnTo>
                  <a:pt x="223685" y="152907"/>
                </a:lnTo>
                <a:lnTo>
                  <a:pt x="179438" y="120395"/>
                </a:lnTo>
                <a:close/>
              </a:path>
              <a:path w="1167764" h="861060">
                <a:moveTo>
                  <a:pt x="120459" y="77088"/>
                </a:moveTo>
                <a:lnTo>
                  <a:pt x="109639" y="91820"/>
                </a:lnTo>
                <a:lnTo>
                  <a:pt x="153885" y="124332"/>
                </a:lnTo>
                <a:lnTo>
                  <a:pt x="164693" y="109600"/>
                </a:lnTo>
                <a:lnTo>
                  <a:pt x="120459" y="77088"/>
                </a:lnTo>
                <a:close/>
              </a:path>
              <a:path w="1167764" h="861060">
                <a:moveTo>
                  <a:pt x="66837" y="37719"/>
                </a:moveTo>
                <a:lnTo>
                  <a:pt x="56028" y="52459"/>
                </a:lnTo>
                <a:lnTo>
                  <a:pt x="94894" y="81025"/>
                </a:lnTo>
                <a:lnTo>
                  <a:pt x="105714" y="66293"/>
                </a:lnTo>
                <a:lnTo>
                  <a:pt x="66837" y="37719"/>
                </a:lnTo>
                <a:close/>
              </a:path>
              <a:path w="1167764" h="861060">
                <a:moveTo>
                  <a:pt x="0" y="0"/>
                </a:moveTo>
                <a:lnTo>
                  <a:pt x="38900" y="75818"/>
                </a:lnTo>
                <a:lnTo>
                  <a:pt x="56028" y="52459"/>
                </a:lnTo>
                <a:lnTo>
                  <a:pt x="50660" y="48513"/>
                </a:lnTo>
                <a:lnTo>
                  <a:pt x="61480" y="33781"/>
                </a:lnTo>
                <a:lnTo>
                  <a:pt x="69724" y="33781"/>
                </a:lnTo>
                <a:lnTo>
                  <a:pt x="83972" y="14350"/>
                </a:lnTo>
                <a:lnTo>
                  <a:pt x="0" y="0"/>
                </a:lnTo>
                <a:close/>
              </a:path>
              <a:path w="1167764" h="861060">
                <a:moveTo>
                  <a:pt x="61480" y="33781"/>
                </a:moveTo>
                <a:lnTo>
                  <a:pt x="50660" y="48513"/>
                </a:lnTo>
                <a:lnTo>
                  <a:pt x="56028" y="52459"/>
                </a:lnTo>
                <a:lnTo>
                  <a:pt x="66837" y="37719"/>
                </a:lnTo>
                <a:lnTo>
                  <a:pt x="61480" y="33781"/>
                </a:lnTo>
                <a:close/>
              </a:path>
              <a:path w="1167764" h="861060">
                <a:moveTo>
                  <a:pt x="69724" y="33781"/>
                </a:moveTo>
                <a:lnTo>
                  <a:pt x="61480" y="33781"/>
                </a:lnTo>
                <a:lnTo>
                  <a:pt x="66837" y="37719"/>
                </a:lnTo>
                <a:lnTo>
                  <a:pt x="69724" y="33781"/>
                </a:lnTo>
                <a:close/>
              </a:path>
            </a:pathLst>
          </a:custGeom>
          <a:solidFill>
            <a:srgbClr val="FF0000"/>
          </a:solidFill>
        </p:spPr>
        <p:txBody>
          <a:bodyPr wrap="square" lIns="0" tIns="0" rIns="0" bIns="0" rtlCol="0"/>
          <a:lstStyle/>
          <a:p>
            <a:endParaRPr/>
          </a:p>
        </p:txBody>
      </p:sp>
      <p:sp>
        <p:nvSpPr>
          <p:cNvPr id="42" name="object 42"/>
          <p:cNvSpPr/>
          <p:nvPr/>
        </p:nvSpPr>
        <p:spPr>
          <a:xfrm>
            <a:off x="96011" y="2034539"/>
            <a:ext cx="850900" cy="805180"/>
          </a:xfrm>
          <a:custGeom>
            <a:avLst/>
            <a:gdLst/>
            <a:ahLst/>
            <a:cxnLst/>
            <a:rect l="l" t="t" r="r" b="b"/>
            <a:pathLst>
              <a:path w="850900" h="805180">
                <a:moveTo>
                  <a:pt x="0" y="134112"/>
                </a:moveTo>
                <a:lnTo>
                  <a:pt x="6831" y="91732"/>
                </a:lnTo>
                <a:lnTo>
                  <a:pt x="25854" y="54918"/>
                </a:lnTo>
                <a:lnTo>
                  <a:pt x="54861" y="25883"/>
                </a:lnTo>
                <a:lnTo>
                  <a:pt x="91644" y="6839"/>
                </a:lnTo>
                <a:lnTo>
                  <a:pt x="133997" y="0"/>
                </a:lnTo>
                <a:lnTo>
                  <a:pt x="716394" y="0"/>
                </a:lnTo>
                <a:lnTo>
                  <a:pt x="758747" y="6839"/>
                </a:lnTo>
                <a:lnTo>
                  <a:pt x="795530" y="25883"/>
                </a:lnTo>
                <a:lnTo>
                  <a:pt x="824537" y="54918"/>
                </a:lnTo>
                <a:lnTo>
                  <a:pt x="843560" y="91732"/>
                </a:lnTo>
                <a:lnTo>
                  <a:pt x="850391" y="134112"/>
                </a:lnTo>
                <a:lnTo>
                  <a:pt x="850391" y="670559"/>
                </a:lnTo>
                <a:lnTo>
                  <a:pt x="843560" y="712939"/>
                </a:lnTo>
                <a:lnTo>
                  <a:pt x="824537" y="749753"/>
                </a:lnTo>
                <a:lnTo>
                  <a:pt x="795530" y="778788"/>
                </a:lnTo>
                <a:lnTo>
                  <a:pt x="758747" y="797832"/>
                </a:lnTo>
                <a:lnTo>
                  <a:pt x="716394" y="804671"/>
                </a:lnTo>
                <a:lnTo>
                  <a:pt x="133997" y="804671"/>
                </a:lnTo>
                <a:lnTo>
                  <a:pt x="91644" y="797832"/>
                </a:lnTo>
                <a:lnTo>
                  <a:pt x="54861" y="778788"/>
                </a:lnTo>
                <a:lnTo>
                  <a:pt x="25854" y="749753"/>
                </a:lnTo>
                <a:lnTo>
                  <a:pt x="6831" y="712939"/>
                </a:lnTo>
                <a:lnTo>
                  <a:pt x="0" y="670559"/>
                </a:lnTo>
                <a:lnTo>
                  <a:pt x="0" y="134112"/>
                </a:lnTo>
                <a:close/>
              </a:path>
            </a:pathLst>
          </a:custGeom>
          <a:ln w="27456">
            <a:solidFill>
              <a:srgbClr val="3B75BC"/>
            </a:solidFill>
          </a:ln>
        </p:spPr>
        <p:txBody>
          <a:bodyPr wrap="square" lIns="0" tIns="0" rIns="0" bIns="0" rtlCol="0"/>
          <a:lstStyle/>
          <a:p>
            <a:endParaRPr/>
          </a:p>
        </p:txBody>
      </p:sp>
      <p:sp>
        <p:nvSpPr>
          <p:cNvPr id="43" name="object 43"/>
          <p:cNvSpPr/>
          <p:nvPr/>
        </p:nvSpPr>
        <p:spPr>
          <a:xfrm>
            <a:off x="662940" y="2034539"/>
            <a:ext cx="0" cy="810260"/>
          </a:xfrm>
          <a:custGeom>
            <a:avLst/>
            <a:gdLst/>
            <a:ahLst/>
            <a:cxnLst/>
            <a:rect l="l" t="t" r="r" b="b"/>
            <a:pathLst>
              <a:path h="810260">
                <a:moveTo>
                  <a:pt x="0" y="0"/>
                </a:moveTo>
                <a:lnTo>
                  <a:pt x="0" y="810132"/>
                </a:lnTo>
              </a:path>
            </a:pathLst>
          </a:custGeom>
          <a:ln w="27456">
            <a:solidFill>
              <a:srgbClr val="3B75BC"/>
            </a:solidFill>
          </a:ln>
        </p:spPr>
        <p:txBody>
          <a:bodyPr wrap="square" lIns="0" tIns="0" rIns="0" bIns="0" rtlCol="0"/>
          <a:lstStyle/>
          <a:p>
            <a:endParaRPr/>
          </a:p>
        </p:txBody>
      </p:sp>
      <p:sp>
        <p:nvSpPr>
          <p:cNvPr id="44" name="object 44"/>
          <p:cNvSpPr/>
          <p:nvPr/>
        </p:nvSpPr>
        <p:spPr>
          <a:xfrm>
            <a:off x="3694176" y="2240279"/>
            <a:ext cx="1710055" cy="1609725"/>
          </a:xfrm>
          <a:custGeom>
            <a:avLst/>
            <a:gdLst/>
            <a:ahLst/>
            <a:cxnLst/>
            <a:rect l="l" t="t" r="r" b="b"/>
            <a:pathLst>
              <a:path w="1710054" h="1609725">
                <a:moveTo>
                  <a:pt x="1441958" y="0"/>
                </a:moveTo>
                <a:lnTo>
                  <a:pt x="267970" y="0"/>
                </a:lnTo>
                <a:lnTo>
                  <a:pt x="219812" y="4323"/>
                </a:lnTo>
                <a:lnTo>
                  <a:pt x="174483" y="16786"/>
                </a:lnTo>
                <a:lnTo>
                  <a:pt x="132738" y="36632"/>
                </a:lnTo>
                <a:lnTo>
                  <a:pt x="95337" y="63100"/>
                </a:lnTo>
                <a:lnTo>
                  <a:pt x="63036" y="95432"/>
                </a:lnTo>
                <a:lnTo>
                  <a:pt x="36594" y="132870"/>
                </a:lnTo>
                <a:lnTo>
                  <a:pt x="16769" y="174653"/>
                </a:lnTo>
                <a:lnTo>
                  <a:pt x="4318" y="220024"/>
                </a:lnTo>
                <a:lnTo>
                  <a:pt x="0" y="268224"/>
                </a:lnTo>
                <a:lnTo>
                  <a:pt x="0" y="1341120"/>
                </a:lnTo>
                <a:lnTo>
                  <a:pt x="4318" y="1389319"/>
                </a:lnTo>
                <a:lnTo>
                  <a:pt x="16769" y="1434690"/>
                </a:lnTo>
                <a:lnTo>
                  <a:pt x="36594" y="1476473"/>
                </a:lnTo>
                <a:lnTo>
                  <a:pt x="63036" y="1513911"/>
                </a:lnTo>
                <a:lnTo>
                  <a:pt x="95337" y="1546243"/>
                </a:lnTo>
                <a:lnTo>
                  <a:pt x="132738" y="1572711"/>
                </a:lnTo>
                <a:lnTo>
                  <a:pt x="174483" y="1592557"/>
                </a:lnTo>
                <a:lnTo>
                  <a:pt x="219812" y="1605020"/>
                </a:lnTo>
                <a:lnTo>
                  <a:pt x="267970" y="1609344"/>
                </a:lnTo>
                <a:lnTo>
                  <a:pt x="1441958" y="1609344"/>
                </a:lnTo>
                <a:lnTo>
                  <a:pt x="1490115" y="1605020"/>
                </a:lnTo>
                <a:lnTo>
                  <a:pt x="1535444" y="1592557"/>
                </a:lnTo>
                <a:lnTo>
                  <a:pt x="1577189" y="1572711"/>
                </a:lnTo>
                <a:lnTo>
                  <a:pt x="1614590" y="1546243"/>
                </a:lnTo>
                <a:lnTo>
                  <a:pt x="1646891" y="1513911"/>
                </a:lnTo>
                <a:lnTo>
                  <a:pt x="1673333" y="1476473"/>
                </a:lnTo>
                <a:lnTo>
                  <a:pt x="1693158" y="1434690"/>
                </a:lnTo>
                <a:lnTo>
                  <a:pt x="1705609" y="1389319"/>
                </a:lnTo>
                <a:lnTo>
                  <a:pt x="1709927" y="1341120"/>
                </a:lnTo>
                <a:lnTo>
                  <a:pt x="1709927" y="268224"/>
                </a:lnTo>
                <a:lnTo>
                  <a:pt x="1705609" y="220024"/>
                </a:lnTo>
                <a:lnTo>
                  <a:pt x="1693158" y="174653"/>
                </a:lnTo>
                <a:lnTo>
                  <a:pt x="1673333" y="132870"/>
                </a:lnTo>
                <a:lnTo>
                  <a:pt x="1646891" y="95432"/>
                </a:lnTo>
                <a:lnTo>
                  <a:pt x="1614590" y="63100"/>
                </a:lnTo>
                <a:lnTo>
                  <a:pt x="1577189" y="36632"/>
                </a:lnTo>
                <a:lnTo>
                  <a:pt x="1535444" y="16786"/>
                </a:lnTo>
                <a:lnTo>
                  <a:pt x="1490115" y="4323"/>
                </a:lnTo>
                <a:lnTo>
                  <a:pt x="1441958" y="0"/>
                </a:lnTo>
                <a:close/>
              </a:path>
            </a:pathLst>
          </a:custGeom>
          <a:solidFill>
            <a:srgbClr val="B3C8E4"/>
          </a:solidFill>
        </p:spPr>
        <p:txBody>
          <a:bodyPr wrap="square" lIns="0" tIns="0" rIns="0" bIns="0" rtlCol="0"/>
          <a:lstStyle/>
          <a:p>
            <a:endParaRPr/>
          </a:p>
        </p:txBody>
      </p:sp>
      <p:sp>
        <p:nvSpPr>
          <p:cNvPr id="45" name="object 45"/>
          <p:cNvSpPr/>
          <p:nvPr/>
        </p:nvSpPr>
        <p:spPr>
          <a:xfrm>
            <a:off x="3785615" y="3063239"/>
            <a:ext cx="726948" cy="736091"/>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3794759" y="3099815"/>
            <a:ext cx="699515" cy="745236"/>
          </a:xfrm>
          <a:prstGeom prst="rect">
            <a:avLst/>
          </a:prstGeom>
          <a:blipFill>
            <a:blip r:embed="rId5" cstate="print"/>
            <a:stretch>
              <a:fillRect/>
            </a:stretch>
          </a:blipFill>
        </p:spPr>
        <p:txBody>
          <a:bodyPr wrap="square" lIns="0" tIns="0" rIns="0" bIns="0" rtlCol="0"/>
          <a:lstStyle/>
          <a:p>
            <a:endParaRPr/>
          </a:p>
        </p:txBody>
      </p:sp>
      <p:sp>
        <p:nvSpPr>
          <p:cNvPr id="47" name="object 47"/>
          <p:cNvSpPr/>
          <p:nvPr/>
        </p:nvSpPr>
        <p:spPr>
          <a:xfrm>
            <a:off x="3854196" y="310438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6"/>
                </a:lnTo>
                <a:lnTo>
                  <a:pt x="0" y="504316"/>
                </a:lnTo>
                <a:lnTo>
                  <a:pt x="7780" y="542907"/>
                </a:lnTo>
                <a:lnTo>
                  <a:pt x="29003" y="574436"/>
                </a:lnTo>
                <a:lnTo>
                  <a:pt x="60489" y="595703"/>
                </a:lnTo>
                <a:lnTo>
                  <a:pt x="99059" y="603503"/>
                </a:lnTo>
                <a:lnTo>
                  <a:pt x="495300" y="603503"/>
                </a:lnTo>
                <a:lnTo>
                  <a:pt x="533870" y="595703"/>
                </a:lnTo>
                <a:lnTo>
                  <a:pt x="565356" y="574436"/>
                </a:lnTo>
                <a:lnTo>
                  <a:pt x="586579" y="542907"/>
                </a:lnTo>
                <a:lnTo>
                  <a:pt x="594359" y="504316"/>
                </a:lnTo>
                <a:lnTo>
                  <a:pt x="594359" y="99186"/>
                </a:lnTo>
                <a:lnTo>
                  <a:pt x="586579" y="60596"/>
                </a:lnTo>
                <a:lnTo>
                  <a:pt x="565356" y="29067"/>
                </a:lnTo>
                <a:lnTo>
                  <a:pt x="533870" y="7800"/>
                </a:lnTo>
                <a:lnTo>
                  <a:pt x="495300" y="0"/>
                </a:lnTo>
                <a:close/>
              </a:path>
            </a:pathLst>
          </a:custGeom>
          <a:solidFill>
            <a:srgbClr val="11D257"/>
          </a:solidFill>
        </p:spPr>
        <p:txBody>
          <a:bodyPr wrap="square" lIns="0" tIns="0" rIns="0" bIns="0" rtlCol="0"/>
          <a:lstStyle/>
          <a:p>
            <a:endParaRPr/>
          </a:p>
        </p:txBody>
      </p:sp>
      <p:sp>
        <p:nvSpPr>
          <p:cNvPr id="48" name="object 48"/>
          <p:cNvSpPr/>
          <p:nvPr/>
        </p:nvSpPr>
        <p:spPr>
          <a:xfrm>
            <a:off x="3854196" y="3104387"/>
            <a:ext cx="594360" cy="603885"/>
          </a:xfrm>
          <a:custGeom>
            <a:avLst/>
            <a:gdLst/>
            <a:ahLst/>
            <a:cxnLst/>
            <a:rect l="l" t="t" r="r" b="b"/>
            <a:pathLst>
              <a:path w="594360" h="603885">
                <a:moveTo>
                  <a:pt x="0" y="99186"/>
                </a:moveTo>
                <a:lnTo>
                  <a:pt x="7780" y="60596"/>
                </a:lnTo>
                <a:lnTo>
                  <a:pt x="29003" y="29067"/>
                </a:lnTo>
                <a:lnTo>
                  <a:pt x="60489" y="7800"/>
                </a:lnTo>
                <a:lnTo>
                  <a:pt x="99059" y="0"/>
                </a:lnTo>
                <a:lnTo>
                  <a:pt x="495300" y="0"/>
                </a:lnTo>
                <a:lnTo>
                  <a:pt x="533870" y="7800"/>
                </a:lnTo>
                <a:lnTo>
                  <a:pt x="565356" y="29067"/>
                </a:lnTo>
                <a:lnTo>
                  <a:pt x="586579" y="60596"/>
                </a:lnTo>
                <a:lnTo>
                  <a:pt x="594359" y="99186"/>
                </a:lnTo>
                <a:lnTo>
                  <a:pt x="594359" y="504316"/>
                </a:lnTo>
                <a:lnTo>
                  <a:pt x="586579" y="542907"/>
                </a:lnTo>
                <a:lnTo>
                  <a:pt x="565356" y="574436"/>
                </a:lnTo>
                <a:lnTo>
                  <a:pt x="533870" y="595703"/>
                </a:lnTo>
                <a:lnTo>
                  <a:pt x="495300" y="603503"/>
                </a:lnTo>
                <a:lnTo>
                  <a:pt x="99059" y="603503"/>
                </a:lnTo>
                <a:lnTo>
                  <a:pt x="60489" y="595703"/>
                </a:lnTo>
                <a:lnTo>
                  <a:pt x="29003" y="574436"/>
                </a:lnTo>
                <a:lnTo>
                  <a:pt x="7780" y="542907"/>
                </a:lnTo>
                <a:lnTo>
                  <a:pt x="0" y="504316"/>
                </a:lnTo>
                <a:lnTo>
                  <a:pt x="0" y="99186"/>
                </a:lnTo>
                <a:close/>
              </a:path>
            </a:pathLst>
          </a:custGeom>
          <a:ln w="27456">
            <a:solidFill>
              <a:srgbClr val="3B75BC"/>
            </a:solidFill>
          </a:ln>
        </p:spPr>
        <p:txBody>
          <a:bodyPr wrap="square" lIns="0" tIns="0" rIns="0" bIns="0" rtlCol="0"/>
          <a:lstStyle/>
          <a:p>
            <a:endParaRPr/>
          </a:p>
        </p:txBody>
      </p:sp>
      <p:sp>
        <p:nvSpPr>
          <p:cNvPr id="49" name="object 49"/>
          <p:cNvSpPr txBox="1"/>
          <p:nvPr/>
        </p:nvSpPr>
        <p:spPr>
          <a:xfrm>
            <a:off x="4021709" y="3205937"/>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50" name="object 50"/>
          <p:cNvSpPr/>
          <p:nvPr/>
        </p:nvSpPr>
        <p:spPr>
          <a:xfrm>
            <a:off x="3785615" y="2322575"/>
            <a:ext cx="726948" cy="726948"/>
          </a:xfrm>
          <a:prstGeom prst="rect">
            <a:avLst/>
          </a:prstGeom>
          <a:blipFill>
            <a:blip r:embed="rId6" cstate="print"/>
            <a:stretch>
              <a:fillRect/>
            </a:stretch>
          </a:blipFill>
        </p:spPr>
        <p:txBody>
          <a:bodyPr wrap="square" lIns="0" tIns="0" rIns="0" bIns="0" rtlCol="0"/>
          <a:lstStyle/>
          <a:p>
            <a:endParaRPr/>
          </a:p>
        </p:txBody>
      </p:sp>
      <p:sp>
        <p:nvSpPr>
          <p:cNvPr id="51" name="object 51"/>
          <p:cNvSpPr/>
          <p:nvPr/>
        </p:nvSpPr>
        <p:spPr>
          <a:xfrm>
            <a:off x="3794759" y="2350007"/>
            <a:ext cx="699515" cy="745236"/>
          </a:xfrm>
          <a:prstGeom prst="rect">
            <a:avLst/>
          </a:prstGeom>
          <a:blipFill>
            <a:blip r:embed="rId5" cstate="print"/>
            <a:stretch>
              <a:fillRect/>
            </a:stretch>
          </a:blipFill>
        </p:spPr>
        <p:txBody>
          <a:bodyPr wrap="square" lIns="0" tIns="0" rIns="0" bIns="0" rtlCol="0"/>
          <a:lstStyle/>
          <a:p>
            <a:endParaRPr/>
          </a:p>
        </p:txBody>
      </p:sp>
      <p:sp>
        <p:nvSpPr>
          <p:cNvPr id="52" name="object 52"/>
          <p:cNvSpPr/>
          <p:nvPr/>
        </p:nvSpPr>
        <p:spPr>
          <a:xfrm>
            <a:off x="3854196" y="2363723"/>
            <a:ext cx="594360" cy="594360"/>
          </a:xfrm>
          <a:custGeom>
            <a:avLst/>
            <a:gdLst/>
            <a:ahLst/>
            <a:cxnLst/>
            <a:rect l="l" t="t" r="r" b="b"/>
            <a:pathLst>
              <a:path w="594360" h="594360">
                <a:moveTo>
                  <a:pt x="495426" y="0"/>
                </a:moveTo>
                <a:lnTo>
                  <a:pt x="98932" y="0"/>
                </a:lnTo>
                <a:lnTo>
                  <a:pt x="60436" y="7780"/>
                </a:lnTo>
                <a:lnTo>
                  <a:pt x="28987" y="29003"/>
                </a:lnTo>
                <a:lnTo>
                  <a:pt x="7778" y="60489"/>
                </a:lnTo>
                <a:lnTo>
                  <a:pt x="0" y="99060"/>
                </a:lnTo>
                <a:lnTo>
                  <a:pt x="0" y="495300"/>
                </a:lnTo>
                <a:lnTo>
                  <a:pt x="7778" y="533870"/>
                </a:lnTo>
                <a:lnTo>
                  <a:pt x="28987" y="565356"/>
                </a:lnTo>
                <a:lnTo>
                  <a:pt x="60436" y="586579"/>
                </a:lnTo>
                <a:lnTo>
                  <a:pt x="98932" y="594360"/>
                </a:lnTo>
                <a:lnTo>
                  <a:pt x="495426" y="594360"/>
                </a:lnTo>
                <a:lnTo>
                  <a:pt x="533923" y="586579"/>
                </a:lnTo>
                <a:lnTo>
                  <a:pt x="565372" y="565356"/>
                </a:lnTo>
                <a:lnTo>
                  <a:pt x="586581" y="533870"/>
                </a:lnTo>
                <a:lnTo>
                  <a:pt x="594359" y="495300"/>
                </a:lnTo>
                <a:lnTo>
                  <a:pt x="594359" y="99060"/>
                </a:lnTo>
                <a:lnTo>
                  <a:pt x="586581" y="60489"/>
                </a:lnTo>
                <a:lnTo>
                  <a:pt x="565372" y="29003"/>
                </a:lnTo>
                <a:lnTo>
                  <a:pt x="533923" y="7780"/>
                </a:lnTo>
                <a:lnTo>
                  <a:pt x="495426" y="0"/>
                </a:lnTo>
                <a:close/>
              </a:path>
            </a:pathLst>
          </a:custGeom>
          <a:solidFill>
            <a:srgbClr val="11D257"/>
          </a:solidFill>
        </p:spPr>
        <p:txBody>
          <a:bodyPr wrap="square" lIns="0" tIns="0" rIns="0" bIns="0" rtlCol="0"/>
          <a:lstStyle/>
          <a:p>
            <a:endParaRPr/>
          </a:p>
        </p:txBody>
      </p:sp>
      <p:sp>
        <p:nvSpPr>
          <p:cNvPr id="53" name="object 53"/>
          <p:cNvSpPr/>
          <p:nvPr/>
        </p:nvSpPr>
        <p:spPr>
          <a:xfrm>
            <a:off x="3854196" y="2363723"/>
            <a:ext cx="594360" cy="594360"/>
          </a:xfrm>
          <a:custGeom>
            <a:avLst/>
            <a:gdLst/>
            <a:ahLst/>
            <a:cxnLst/>
            <a:rect l="l" t="t" r="r" b="b"/>
            <a:pathLst>
              <a:path w="594360" h="594360">
                <a:moveTo>
                  <a:pt x="0" y="99060"/>
                </a:moveTo>
                <a:lnTo>
                  <a:pt x="7778" y="60489"/>
                </a:lnTo>
                <a:lnTo>
                  <a:pt x="28987" y="29003"/>
                </a:lnTo>
                <a:lnTo>
                  <a:pt x="60436" y="7780"/>
                </a:lnTo>
                <a:lnTo>
                  <a:pt x="98932" y="0"/>
                </a:lnTo>
                <a:lnTo>
                  <a:pt x="495426" y="0"/>
                </a:lnTo>
                <a:lnTo>
                  <a:pt x="533923" y="7780"/>
                </a:lnTo>
                <a:lnTo>
                  <a:pt x="565372" y="29003"/>
                </a:lnTo>
                <a:lnTo>
                  <a:pt x="586581" y="60489"/>
                </a:lnTo>
                <a:lnTo>
                  <a:pt x="594359" y="99060"/>
                </a:lnTo>
                <a:lnTo>
                  <a:pt x="594359" y="495300"/>
                </a:lnTo>
                <a:lnTo>
                  <a:pt x="586581" y="533870"/>
                </a:lnTo>
                <a:lnTo>
                  <a:pt x="565372" y="565356"/>
                </a:lnTo>
                <a:lnTo>
                  <a:pt x="533923" y="586579"/>
                </a:lnTo>
                <a:lnTo>
                  <a:pt x="495426" y="594360"/>
                </a:lnTo>
                <a:lnTo>
                  <a:pt x="98932"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54" name="object 54"/>
          <p:cNvSpPr txBox="1"/>
          <p:nvPr/>
        </p:nvSpPr>
        <p:spPr>
          <a:xfrm>
            <a:off x="4021709" y="2457449"/>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55" name="object 55"/>
          <p:cNvSpPr/>
          <p:nvPr/>
        </p:nvSpPr>
        <p:spPr>
          <a:xfrm>
            <a:off x="4590288" y="2322575"/>
            <a:ext cx="736091" cy="726948"/>
          </a:xfrm>
          <a:prstGeom prst="rect">
            <a:avLst/>
          </a:prstGeom>
          <a:blipFill>
            <a:blip r:embed="rId7" cstate="print"/>
            <a:stretch>
              <a:fillRect/>
            </a:stretch>
          </a:blipFill>
        </p:spPr>
        <p:txBody>
          <a:bodyPr wrap="square" lIns="0" tIns="0" rIns="0" bIns="0" rtlCol="0"/>
          <a:lstStyle/>
          <a:p>
            <a:endParaRPr/>
          </a:p>
        </p:txBody>
      </p:sp>
      <p:sp>
        <p:nvSpPr>
          <p:cNvPr id="56" name="object 56"/>
          <p:cNvSpPr/>
          <p:nvPr/>
        </p:nvSpPr>
        <p:spPr>
          <a:xfrm>
            <a:off x="4608576" y="2350007"/>
            <a:ext cx="699515" cy="754380"/>
          </a:xfrm>
          <a:prstGeom prst="rect">
            <a:avLst/>
          </a:prstGeom>
          <a:blipFill>
            <a:blip r:embed="rId8" cstate="print"/>
            <a:stretch>
              <a:fillRect/>
            </a:stretch>
          </a:blipFill>
        </p:spPr>
        <p:txBody>
          <a:bodyPr wrap="square" lIns="0" tIns="0" rIns="0" bIns="0" rtlCol="0"/>
          <a:lstStyle/>
          <a:p>
            <a:endParaRPr/>
          </a:p>
        </p:txBody>
      </p:sp>
      <p:sp>
        <p:nvSpPr>
          <p:cNvPr id="57" name="object 57"/>
          <p:cNvSpPr/>
          <p:nvPr/>
        </p:nvSpPr>
        <p:spPr>
          <a:xfrm>
            <a:off x="4658867" y="2363723"/>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4" y="495300"/>
                </a:lnTo>
                <a:lnTo>
                  <a:pt x="603504" y="99060"/>
                </a:lnTo>
                <a:lnTo>
                  <a:pt x="595725" y="60489"/>
                </a:lnTo>
                <a:lnTo>
                  <a:pt x="574516" y="29003"/>
                </a:lnTo>
                <a:lnTo>
                  <a:pt x="543067" y="7780"/>
                </a:lnTo>
                <a:lnTo>
                  <a:pt x="504571" y="0"/>
                </a:lnTo>
                <a:close/>
              </a:path>
            </a:pathLst>
          </a:custGeom>
          <a:solidFill>
            <a:srgbClr val="11D257"/>
          </a:solidFill>
        </p:spPr>
        <p:txBody>
          <a:bodyPr wrap="square" lIns="0" tIns="0" rIns="0" bIns="0" rtlCol="0"/>
          <a:lstStyle/>
          <a:p>
            <a:endParaRPr/>
          </a:p>
        </p:txBody>
      </p:sp>
      <p:sp>
        <p:nvSpPr>
          <p:cNvPr id="58" name="object 58"/>
          <p:cNvSpPr/>
          <p:nvPr/>
        </p:nvSpPr>
        <p:spPr>
          <a:xfrm>
            <a:off x="4658867" y="2363723"/>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4" y="99060"/>
                </a:lnTo>
                <a:lnTo>
                  <a:pt x="603504"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59" name="object 59"/>
          <p:cNvSpPr txBox="1"/>
          <p:nvPr/>
        </p:nvSpPr>
        <p:spPr>
          <a:xfrm>
            <a:off x="4835525" y="2460243"/>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60" name="object 60"/>
          <p:cNvSpPr/>
          <p:nvPr/>
        </p:nvSpPr>
        <p:spPr>
          <a:xfrm>
            <a:off x="4443984" y="2651759"/>
            <a:ext cx="215265" cy="3175"/>
          </a:xfrm>
          <a:custGeom>
            <a:avLst/>
            <a:gdLst/>
            <a:ahLst/>
            <a:cxnLst/>
            <a:rect l="l" t="t" r="r" b="b"/>
            <a:pathLst>
              <a:path w="215264" h="3175">
                <a:moveTo>
                  <a:pt x="0" y="0"/>
                </a:moveTo>
                <a:lnTo>
                  <a:pt x="214756" y="2793"/>
                </a:lnTo>
              </a:path>
            </a:pathLst>
          </a:custGeom>
          <a:ln w="18304">
            <a:solidFill>
              <a:srgbClr val="4178BD"/>
            </a:solidFill>
          </a:ln>
        </p:spPr>
        <p:txBody>
          <a:bodyPr wrap="square" lIns="0" tIns="0" rIns="0" bIns="0" rtlCol="0"/>
          <a:lstStyle/>
          <a:p>
            <a:endParaRPr/>
          </a:p>
        </p:txBody>
      </p:sp>
      <p:sp>
        <p:nvSpPr>
          <p:cNvPr id="61" name="object 61"/>
          <p:cNvSpPr/>
          <p:nvPr/>
        </p:nvSpPr>
        <p:spPr>
          <a:xfrm>
            <a:off x="4443984" y="3401567"/>
            <a:ext cx="209550" cy="3810"/>
          </a:xfrm>
          <a:custGeom>
            <a:avLst/>
            <a:gdLst/>
            <a:ahLst/>
            <a:cxnLst/>
            <a:rect l="l" t="t" r="r" b="b"/>
            <a:pathLst>
              <a:path w="209550" h="3810">
                <a:moveTo>
                  <a:pt x="0" y="0"/>
                </a:moveTo>
                <a:lnTo>
                  <a:pt x="209423" y="3809"/>
                </a:lnTo>
              </a:path>
            </a:pathLst>
          </a:custGeom>
          <a:ln w="18304">
            <a:solidFill>
              <a:srgbClr val="4178BD"/>
            </a:solidFill>
          </a:ln>
        </p:spPr>
        <p:txBody>
          <a:bodyPr wrap="square" lIns="0" tIns="0" rIns="0" bIns="0" rtlCol="0"/>
          <a:lstStyle/>
          <a:p>
            <a:endParaRPr/>
          </a:p>
        </p:txBody>
      </p:sp>
      <p:sp>
        <p:nvSpPr>
          <p:cNvPr id="62" name="object 62"/>
          <p:cNvSpPr/>
          <p:nvPr/>
        </p:nvSpPr>
        <p:spPr>
          <a:xfrm>
            <a:off x="4142232" y="2953511"/>
            <a:ext cx="0" cy="148590"/>
          </a:xfrm>
          <a:custGeom>
            <a:avLst/>
            <a:gdLst/>
            <a:ahLst/>
            <a:cxnLst/>
            <a:rect l="l" t="t" r="r" b="b"/>
            <a:pathLst>
              <a:path h="148589">
                <a:moveTo>
                  <a:pt x="0" y="0"/>
                </a:moveTo>
                <a:lnTo>
                  <a:pt x="0" y="148209"/>
                </a:lnTo>
              </a:path>
            </a:pathLst>
          </a:custGeom>
          <a:ln w="18304">
            <a:solidFill>
              <a:srgbClr val="4178BD"/>
            </a:solidFill>
          </a:ln>
        </p:spPr>
        <p:txBody>
          <a:bodyPr wrap="square" lIns="0" tIns="0" rIns="0" bIns="0" rtlCol="0"/>
          <a:lstStyle/>
          <a:p>
            <a:endParaRPr/>
          </a:p>
        </p:txBody>
      </p:sp>
      <p:sp>
        <p:nvSpPr>
          <p:cNvPr id="63" name="object 63"/>
          <p:cNvSpPr/>
          <p:nvPr/>
        </p:nvSpPr>
        <p:spPr>
          <a:xfrm>
            <a:off x="4956047" y="2953511"/>
            <a:ext cx="5715" cy="149860"/>
          </a:xfrm>
          <a:custGeom>
            <a:avLst/>
            <a:gdLst/>
            <a:ahLst/>
            <a:cxnLst/>
            <a:rect l="l" t="t" r="r" b="b"/>
            <a:pathLst>
              <a:path w="5714" h="149860">
                <a:moveTo>
                  <a:pt x="5334" y="0"/>
                </a:moveTo>
                <a:lnTo>
                  <a:pt x="0" y="149352"/>
                </a:lnTo>
              </a:path>
            </a:pathLst>
          </a:custGeom>
          <a:ln w="18304">
            <a:solidFill>
              <a:srgbClr val="4178BD"/>
            </a:solidFill>
          </a:ln>
        </p:spPr>
        <p:txBody>
          <a:bodyPr wrap="square" lIns="0" tIns="0" rIns="0" bIns="0" rtlCol="0"/>
          <a:lstStyle/>
          <a:p>
            <a:endParaRPr/>
          </a:p>
        </p:txBody>
      </p:sp>
      <p:sp>
        <p:nvSpPr>
          <p:cNvPr id="64" name="object 64"/>
          <p:cNvSpPr/>
          <p:nvPr/>
        </p:nvSpPr>
        <p:spPr>
          <a:xfrm>
            <a:off x="4416552" y="2926079"/>
            <a:ext cx="288290" cy="215265"/>
          </a:xfrm>
          <a:custGeom>
            <a:avLst/>
            <a:gdLst/>
            <a:ahLst/>
            <a:cxnLst/>
            <a:rect l="l" t="t" r="r" b="b"/>
            <a:pathLst>
              <a:path w="288289" h="215264">
                <a:moveTo>
                  <a:pt x="0" y="0"/>
                </a:moveTo>
                <a:lnTo>
                  <a:pt x="288036" y="215011"/>
                </a:lnTo>
              </a:path>
            </a:pathLst>
          </a:custGeom>
          <a:ln w="18304">
            <a:solidFill>
              <a:srgbClr val="4178BD"/>
            </a:solidFill>
          </a:ln>
        </p:spPr>
        <p:txBody>
          <a:bodyPr wrap="square" lIns="0" tIns="0" rIns="0" bIns="0" rtlCol="0"/>
          <a:lstStyle/>
          <a:p>
            <a:endParaRPr/>
          </a:p>
        </p:txBody>
      </p:sp>
      <p:sp>
        <p:nvSpPr>
          <p:cNvPr id="65" name="object 65"/>
          <p:cNvSpPr/>
          <p:nvPr/>
        </p:nvSpPr>
        <p:spPr>
          <a:xfrm>
            <a:off x="4416552" y="2926079"/>
            <a:ext cx="281305" cy="220979"/>
          </a:xfrm>
          <a:custGeom>
            <a:avLst/>
            <a:gdLst/>
            <a:ahLst/>
            <a:cxnLst/>
            <a:rect l="l" t="t" r="r" b="b"/>
            <a:pathLst>
              <a:path w="281304" h="220980">
                <a:moveTo>
                  <a:pt x="0" y="220980"/>
                </a:moveTo>
                <a:lnTo>
                  <a:pt x="281305" y="0"/>
                </a:lnTo>
              </a:path>
            </a:pathLst>
          </a:custGeom>
          <a:ln w="18304">
            <a:solidFill>
              <a:srgbClr val="4178BD"/>
            </a:solidFill>
          </a:ln>
        </p:spPr>
        <p:txBody>
          <a:bodyPr wrap="square" lIns="0" tIns="0" rIns="0" bIns="0" rtlCol="0"/>
          <a:lstStyle/>
          <a:p>
            <a:endParaRPr/>
          </a:p>
        </p:txBody>
      </p:sp>
      <p:sp>
        <p:nvSpPr>
          <p:cNvPr id="66" name="object 66"/>
          <p:cNvSpPr/>
          <p:nvPr/>
        </p:nvSpPr>
        <p:spPr>
          <a:xfrm>
            <a:off x="4590288" y="3072383"/>
            <a:ext cx="726948" cy="726947"/>
          </a:xfrm>
          <a:prstGeom prst="rect">
            <a:avLst/>
          </a:prstGeom>
          <a:blipFill>
            <a:blip r:embed="rId6" cstate="print"/>
            <a:stretch>
              <a:fillRect/>
            </a:stretch>
          </a:blipFill>
        </p:spPr>
        <p:txBody>
          <a:bodyPr wrap="square" lIns="0" tIns="0" rIns="0" bIns="0" rtlCol="0"/>
          <a:lstStyle/>
          <a:p>
            <a:endParaRPr/>
          </a:p>
        </p:txBody>
      </p:sp>
      <p:sp>
        <p:nvSpPr>
          <p:cNvPr id="67" name="object 67"/>
          <p:cNvSpPr/>
          <p:nvPr/>
        </p:nvSpPr>
        <p:spPr>
          <a:xfrm>
            <a:off x="4599432" y="3099815"/>
            <a:ext cx="699515" cy="745236"/>
          </a:xfrm>
          <a:prstGeom prst="rect">
            <a:avLst/>
          </a:prstGeom>
          <a:blipFill>
            <a:blip r:embed="rId5" cstate="print"/>
            <a:stretch>
              <a:fillRect/>
            </a:stretch>
          </a:blipFill>
        </p:spPr>
        <p:txBody>
          <a:bodyPr wrap="square" lIns="0" tIns="0" rIns="0" bIns="0" rtlCol="0"/>
          <a:lstStyle/>
          <a:p>
            <a:endParaRPr/>
          </a:p>
        </p:txBody>
      </p:sp>
      <p:sp>
        <p:nvSpPr>
          <p:cNvPr id="68" name="object 68"/>
          <p:cNvSpPr/>
          <p:nvPr/>
        </p:nvSpPr>
        <p:spPr>
          <a:xfrm>
            <a:off x="4658867" y="3113531"/>
            <a:ext cx="594360" cy="594360"/>
          </a:xfrm>
          <a:custGeom>
            <a:avLst/>
            <a:gdLst/>
            <a:ahLst/>
            <a:cxnLst/>
            <a:rect l="l" t="t" r="r" b="b"/>
            <a:pathLst>
              <a:path w="594360" h="594360">
                <a:moveTo>
                  <a:pt x="495427" y="0"/>
                </a:moveTo>
                <a:lnTo>
                  <a:pt x="98933" y="0"/>
                </a:lnTo>
                <a:lnTo>
                  <a:pt x="60436" y="7780"/>
                </a:lnTo>
                <a:lnTo>
                  <a:pt x="28987" y="29003"/>
                </a:lnTo>
                <a:lnTo>
                  <a:pt x="7778" y="60489"/>
                </a:lnTo>
                <a:lnTo>
                  <a:pt x="0" y="99059"/>
                </a:lnTo>
                <a:lnTo>
                  <a:pt x="0" y="495299"/>
                </a:lnTo>
                <a:lnTo>
                  <a:pt x="7778" y="533870"/>
                </a:lnTo>
                <a:lnTo>
                  <a:pt x="28987" y="565356"/>
                </a:lnTo>
                <a:lnTo>
                  <a:pt x="60436" y="586579"/>
                </a:lnTo>
                <a:lnTo>
                  <a:pt x="98933" y="594359"/>
                </a:lnTo>
                <a:lnTo>
                  <a:pt x="495427" y="594359"/>
                </a:lnTo>
                <a:lnTo>
                  <a:pt x="533923" y="586579"/>
                </a:lnTo>
                <a:lnTo>
                  <a:pt x="565372" y="565356"/>
                </a:lnTo>
                <a:lnTo>
                  <a:pt x="586581" y="533870"/>
                </a:lnTo>
                <a:lnTo>
                  <a:pt x="594360" y="495299"/>
                </a:lnTo>
                <a:lnTo>
                  <a:pt x="594360" y="99059"/>
                </a:lnTo>
                <a:lnTo>
                  <a:pt x="586581" y="60489"/>
                </a:lnTo>
                <a:lnTo>
                  <a:pt x="565372" y="29003"/>
                </a:lnTo>
                <a:lnTo>
                  <a:pt x="533923" y="7780"/>
                </a:lnTo>
                <a:lnTo>
                  <a:pt x="495427" y="0"/>
                </a:lnTo>
                <a:close/>
              </a:path>
            </a:pathLst>
          </a:custGeom>
          <a:solidFill>
            <a:srgbClr val="11D257"/>
          </a:solidFill>
        </p:spPr>
        <p:txBody>
          <a:bodyPr wrap="square" lIns="0" tIns="0" rIns="0" bIns="0" rtlCol="0"/>
          <a:lstStyle/>
          <a:p>
            <a:endParaRPr/>
          </a:p>
        </p:txBody>
      </p:sp>
      <p:sp>
        <p:nvSpPr>
          <p:cNvPr id="69" name="object 69"/>
          <p:cNvSpPr/>
          <p:nvPr/>
        </p:nvSpPr>
        <p:spPr>
          <a:xfrm>
            <a:off x="4658867" y="3113531"/>
            <a:ext cx="594360" cy="594360"/>
          </a:xfrm>
          <a:custGeom>
            <a:avLst/>
            <a:gdLst/>
            <a:ahLst/>
            <a:cxnLst/>
            <a:rect l="l" t="t" r="r" b="b"/>
            <a:pathLst>
              <a:path w="594360" h="594360">
                <a:moveTo>
                  <a:pt x="0" y="99059"/>
                </a:moveTo>
                <a:lnTo>
                  <a:pt x="7778" y="60489"/>
                </a:lnTo>
                <a:lnTo>
                  <a:pt x="28987" y="29003"/>
                </a:lnTo>
                <a:lnTo>
                  <a:pt x="60436" y="7780"/>
                </a:lnTo>
                <a:lnTo>
                  <a:pt x="98933" y="0"/>
                </a:lnTo>
                <a:lnTo>
                  <a:pt x="495427" y="0"/>
                </a:lnTo>
                <a:lnTo>
                  <a:pt x="533923" y="7780"/>
                </a:lnTo>
                <a:lnTo>
                  <a:pt x="565372" y="29003"/>
                </a:lnTo>
                <a:lnTo>
                  <a:pt x="586581" y="60489"/>
                </a:lnTo>
                <a:lnTo>
                  <a:pt x="594360" y="99059"/>
                </a:lnTo>
                <a:lnTo>
                  <a:pt x="594360" y="495299"/>
                </a:lnTo>
                <a:lnTo>
                  <a:pt x="586581" y="533870"/>
                </a:lnTo>
                <a:lnTo>
                  <a:pt x="565372" y="565356"/>
                </a:lnTo>
                <a:lnTo>
                  <a:pt x="533923" y="586579"/>
                </a:lnTo>
                <a:lnTo>
                  <a:pt x="495427" y="594359"/>
                </a:lnTo>
                <a:lnTo>
                  <a:pt x="98933" y="594359"/>
                </a:lnTo>
                <a:lnTo>
                  <a:pt x="60436" y="586579"/>
                </a:lnTo>
                <a:lnTo>
                  <a:pt x="28987" y="565356"/>
                </a:lnTo>
                <a:lnTo>
                  <a:pt x="7778" y="533870"/>
                </a:lnTo>
                <a:lnTo>
                  <a:pt x="0" y="495299"/>
                </a:lnTo>
                <a:lnTo>
                  <a:pt x="0" y="99059"/>
                </a:lnTo>
                <a:close/>
              </a:path>
            </a:pathLst>
          </a:custGeom>
          <a:ln w="27456">
            <a:solidFill>
              <a:srgbClr val="3B75BC"/>
            </a:solidFill>
          </a:ln>
        </p:spPr>
        <p:txBody>
          <a:bodyPr wrap="square" lIns="0" tIns="0" rIns="0" bIns="0" rtlCol="0"/>
          <a:lstStyle/>
          <a:p>
            <a:endParaRPr/>
          </a:p>
        </p:txBody>
      </p:sp>
      <p:sp>
        <p:nvSpPr>
          <p:cNvPr id="70" name="object 70"/>
          <p:cNvSpPr txBox="1"/>
          <p:nvPr/>
        </p:nvSpPr>
        <p:spPr>
          <a:xfrm>
            <a:off x="4830190" y="3209746"/>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71" name="object 71"/>
          <p:cNvSpPr/>
          <p:nvPr/>
        </p:nvSpPr>
        <p:spPr>
          <a:xfrm>
            <a:off x="3150107" y="3195827"/>
            <a:ext cx="347980" cy="347980"/>
          </a:xfrm>
          <a:custGeom>
            <a:avLst/>
            <a:gdLst/>
            <a:ahLst/>
            <a:cxnLst/>
            <a:rect l="l" t="t" r="r" b="b"/>
            <a:pathLst>
              <a:path w="347979" h="347979">
                <a:moveTo>
                  <a:pt x="347471" y="0"/>
                </a:moveTo>
                <a:lnTo>
                  <a:pt x="0" y="0"/>
                </a:lnTo>
                <a:lnTo>
                  <a:pt x="0" y="347472"/>
                </a:lnTo>
                <a:lnTo>
                  <a:pt x="289559" y="347472"/>
                </a:lnTo>
                <a:lnTo>
                  <a:pt x="347471" y="289560"/>
                </a:lnTo>
                <a:lnTo>
                  <a:pt x="347471" y="0"/>
                </a:lnTo>
                <a:close/>
              </a:path>
            </a:pathLst>
          </a:custGeom>
          <a:solidFill>
            <a:srgbClr val="F7ACFF"/>
          </a:solidFill>
        </p:spPr>
        <p:txBody>
          <a:bodyPr wrap="square" lIns="0" tIns="0" rIns="0" bIns="0" rtlCol="0"/>
          <a:lstStyle/>
          <a:p>
            <a:endParaRPr/>
          </a:p>
        </p:txBody>
      </p:sp>
      <p:sp>
        <p:nvSpPr>
          <p:cNvPr id="72" name="object 72"/>
          <p:cNvSpPr/>
          <p:nvPr/>
        </p:nvSpPr>
        <p:spPr>
          <a:xfrm>
            <a:off x="3439667" y="3485387"/>
            <a:ext cx="58419" cy="58419"/>
          </a:xfrm>
          <a:custGeom>
            <a:avLst/>
            <a:gdLst/>
            <a:ahLst/>
            <a:cxnLst/>
            <a:rect l="l" t="t" r="r" b="b"/>
            <a:pathLst>
              <a:path w="58420" h="58420">
                <a:moveTo>
                  <a:pt x="57912" y="0"/>
                </a:moveTo>
                <a:lnTo>
                  <a:pt x="11684" y="11556"/>
                </a:lnTo>
                <a:lnTo>
                  <a:pt x="0" y="57911"/>
                </a:lnTo>
                <a:lnTo>
                  <a:pt x="57912" y="0"/>
                </a:lnTo>
                <a:close/>
              </a:path>
            </a:pathLst>
          </a:custGeom>
          <a:solidFill>
            <a:srgbClr val="C68ACD"/>
          </a:solidFill>
        </p:spPr>
        <p:txBody>
          <a:bodyPr wrap="square" lIns="0" tIns="0" rIns="0" bIns="0" rtlCol="0"/>
          <a:lstStyle/>
          <a:p>
            <a:endParaRPr/>
          </a:p>
        </p:txBody>
      </p:sp>
      <p:sp>
        <p:nvSpPr>
          <p:cNvPr id="73" name="object 73"/>
          <p:cNvSpPr/>
          <p:nvPr/>
        </p:nvSpPr>
        <p:spPr>
          <a:xfrm>
            <a:off x="3150107" y="3195827"/>
            <a:ext cx="347980" cy="347980"/>
          </a:xfrm>
          <a:custGeom>
            <a:avLst/>
            <a:gdLst/>
            <a:ahLst/>
            <a:cxnLst/>
            <a:rect l="l" t="t" r="r" b="b"/>
            <a:pathLst>
              <a:path w="347979" h="347979">
                <a:moveTo>
                  <a:pt x="289559" y="347472"/>
                </a:moveTo>
                <a:lnTo>
                  <a:pt x="301244" y="301117"/>
                </a:lnTo>
                <a:lnTo>
                  <a:pt x="347471" y="289560"/>
                </a:lnTo>
                <a:lnTo>
                  <a:pt x="289559" y="347472"/>
                </a:lnTo>
                <a:lnTo>
                  <a:pt x="0" y="347472"/>
                </a:lnTo>
                <a:lnTo>
                  <a:pt x="0" y="0"/>
                </a:lnTo>
                <a:lnTo>
                  <a:pt x="347471" y="0"/>
                </a:lnTo>
                <a:lnTo>
                  <a:pt x="347471" y="289560"/>
                </a:lnTo>
              </a:path>
            </a:pathLst>
          </a:custGeom>
          <a:ln w="27456">
            <a:solidFill>
              <a:srgbClr val="3B75BC"/>
            </a:solidFill>
          </a:ln>
        </p:spPr>
        <p:txBody>
          <a:bodyPr wrap="square" lIns="0" tIns="0" rIns="0" bIns="0" rtlCol="0"/>
          <a:lstStyle/>
          <a:p>
            <a:endParaRPr/>
          </a:p>
        </p:txBody>
      </p:sp>
      <p:sp>
        <p:nvSpPr>
          <p:cNvPr id="74" name="object 74"/>
          <p:cNvSpPr txBox="1"/>
          <p:nvPr/>
        </p:nvSpPr>
        <p:spPr>
          <a:xfrm>
            <a:off x="3254502" y="3231514"/>
            <a:ext cx="129539" cy="212725"/>
          </a:xfrm>
          <a:prstGeom prst="rect">
            <a:avLst/>
          </a:prstGeom>
        </p:spPr>
        <p:txBody>
          <a:bodyPr vert="horz" wrap="square" lIns="0" tIns="15875" rIns="0" bIns="0" rtlCol="0">
            <a:spAutoFit/>
          </a:bodyPr>
          <a:lstStyle/>
          <a:p>
            <a:pPr marL="12700">
              <a:lnSpc>
                <a:spcPct val="100000"/>
              </a:lnSpc>
              <a:spcBef>
                <a:spcPts val="125"/>
              </a:spcBef>
            </a:pPr>
            <a:r>
              <a:rPr sz="1200" b="1" spc="15" dirty="0">
                <a:latin typeface="Arial"/>
                <a:cs typeface="Arial"/>
              </a:rPr>
              <a:t>P</a:t>
            </a:r>
            <a:endParaRPr sz="1200">
              <a:latin typeface="Arial"/>
              <a:cs typeface="Arial"/>
            </a:endParaRPr>
          </a:p>
        </p:txBody>
      </p:sp>
      <p:graphicFrame>
        <p:nvGraphicFramePr>
          <p:cNvPr id="75" name="object 75"/>
          <p:cNvGraphicFramePr>
            <a:graphicFrameLocks noGrp="1"/>
          </p:cNvGraphicFramePr>
          <p:nvPr/>
        </p:nvGraphicFramePr>
        <p:xfrm>
          <a:off x="5954643" y="3382766"/>
          <a:ext cx="2970528" cy="1601470"/>
        </p:xfrm>
        <a:graphic>
          <a:graphicData uri="http://schemas.openxmlformats.org/drawingml/2006/table">
            <a:tbl>
              <a:tblPr firstRow="1" bandRow="1">
                <a:tableStyleId>{2D5ABB26-0587-4C30-8999-92F81FD0307C}</a:tableStyleId>
              </a:tblPr>
              <a:tblGrid>
                <a:gridCol w="1664970"/>
                <a:gridCol w="109855"/>
                <a:gridCol w="55244"/>
                <a:gridCol w="109855"/>
                <a:gridCol w="45719"/>
                <a:gridCol w="109855"/>
                <a:gridCol w="875030"/>
              </a:tblGrid>
              <a:tr h="267970">
                <a:tc>
                  <a:txBody>
                    <a:bodyPr/>
                    <a:lstStyle/>
                    <a:p>
                      <a:pPr>
                        <a:lnSpc>
                          <a:spcPct val="100000"/>
                        </a:lnSpc>
                        <a:spcBef>
                          <a:spcPts val="20"/>
                        </a:spcBef>
                      </a:pPr>
                      <a:endParaRPr sz="950">
                        <a:latin typeface="Times New Roman"/>
                        <a:cs typeface="Times New Roman"/>
                      </a:endParaRPr>
                    </a:p>
                    <a:p>
                      <a:pPr marL="103505">
                        <a:lnSpc>
                          <a:spcPts val="900"/>
                        </a:lnSpc>
                      </a:pPr>
                      <a:r>
                        <a:rPr sz="800" spc="-15" dirty="0">
                          <a:latin typeface="Arial"/>
                          <a:cs typeface="Arial"/>
                        </a:rPr>
                        <a:t>Endorser</a:t>
                      </a:r>
                      <a:endParaRPr sz="800">
                        <a:latin typeface="Arial"/>
                        <a:cs typeface="Arial"/>
                      </a:endParaRPr>
                    </a:p>
                  </a:txBody>
                  <a:tcPr marL="0" marR="0" marT="2540" marB="0">
                    <a:lnL w="19050">
                      <a:solidFill>
                        <a:srgbClr val="000000"/>
                      </a:solidFill>
                      <a:prstDash val="solid"/>
                    </a:lnL>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spcBef>
                          <a:spcPts val="20"/>
                        </a:spcBef>
                      </a:pPr>
                      <a:endParaRPr sz="950">
                        <a:latin typeface="Times New Roman"/>
                        <a:cs typeface="Times New Roman"/>
                      </a:endParaRPr>
                    </a:p>
                    <a:p>
                      <a:pPr marL="140970">
                        <a:lnSpc>
                          <a:spcPts val="900"/>
                        </a:lnSpc>
                      </a:pPr>
                      <a:r>
                        <a:rPr sz="800" spc="-15" dirty="0">
                          <a:latin typeface="Arial"/>
                          <a:cs typeface="Arial"/>
                        </a:rPr>
                        <a:t>Ledger</a:t>
                      </a:r>
                      <a:endParaRPr sz="800">
                        <a:latin typeface="Arial"/>
                        <a:cs typeface="Arial"/>
                      </a:endParaRPr>
                    </a:p>
                  </a:txBody>
                  <a:tcPr marL="0" marR="0" marT="2540" marB="0">
                    <a:lnR w="19050">
                      <a:solidFill>
                        <a:srgbClr val="000000"/>
                      </a:solidFill>
                      <a:prstDash val="solid"/>
                    </a:lnR>
                    <a:lnT w="19050">
                      <a:solidFill>
                        <a:srgbClr val="000000"/>
                      </a:solidFill>
                      <a:prstDash val="solid"/>
                    </a:lnT>
                  </a:tcPr>
                </a:tc>
              </a:tr>
              <a:tr h="523875">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03505">
                        <a:lnSpc>
                          <a:spcPct val="100000"/>
                        </a:lnSpc>
                      </a:pPr>
                      <a:r>
                        <a:rPr sz="800" spc="-40" dirty="0">
                          <a:latin typeface="Arial"/>
                          <a:cs typeface="Arial"/>
                        </a:rPr>
                        <a:t>Committing</a:t>
                      </a:r>
                      <a:r>
                        <a:rPr sz="800" spc="-25" dirty="0">
                          <a:latin typeface="Arial"/>
                          <a:cs typeface="Arial"/>
                        </a:rPr>
                        <a:t> </a:t>
                      </a:r>
                      <a:r>
                        <a:rPr sz="800" spc="-35" dirty="0">
                          <a:latin typeface="Arial"/>
                          <a:cs typeface="Arial"/>
                        </a:rPr>
                        <a:t>Peer</a:t>
                      </a:r>
                      <a:endParaRPr sz="800">
                        <a:latin typeface="Arial"/>
                        <a:cs typeface="Arial"/>
                      </a:endParaRPr>
                    </a:p>
                  </a:txBody>
                  <a:tcPr marL="0" marR="0" marT="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40970">
                        <a:lnSpc>
                          <a:spcPct val="100000"/>
                        </a:lnSpc>
                      </a:pPr>
                      <a:r>
                        <a:rPr sz="800" spc="-10" dirty="0">
                          <a:latin typeface="Arial"/>
                          <a:cs typeface="Arial"/>
                        </a:rPr>
                        <a:t>Application</a:t>
                      </a:r>
                      <a:endParaRPr sz="800">
                        <a:latin typeface="Arial"/>
                        <a:cs typeface="Arial"/>
                      </a:endParaRPr>
                    </a:p>
                  </a:txBody>
                  <a:tcPr marL="0" marR="0" marT="0" marB="0">
                    <a:lnR w="19050">
                      <a:solidFill>
                        <a:srgbClr val="000000"/>
                      </a:solidFill>
                      <a:prstDash val="solid"/>
                    </a:lnR>
                  </a:tcPr>
                </a:tc>
              </a:tr>
              <a:tr h="358775">
                <a:tc>
                  <a:txBody>
                    <a:bodyPr/>
                    <a:lstStyle/>
                    <a:p>
                      <a:pPr>
                        <a:lnSpc>
                          <a:spcPct val="100000"/>
                        </a:lnSpc>
                        <a:spcBef>
                          <a:spcPts val="30"/>
                        </a:spcBef>
                      </a:pPr>
                      <a:endParaRPr sz="850">
                        <a:latin typeface="Times New Roman"/>
                        <a:cs typeface="Times New Roman"/>
                      </a:endParaRPr>
                    </a:p>
                    <a:p>
                      <a:pPr marL="103505">
                        <a:lnSpc>
                          <a:spcPct val="100000"/>
                        </a:lnSpc>
                      </a:pPr>
                      <a:r>
                        <a:rPr sz="800" spc="-15" dirty="0">
                          <a:latin typeface="Arial"/>
                          <a:cs typeface="Arial"/>
                        </a:rPr>
                        <a:t>Ordering</a:t>
                      </a:r>
                      <a:r>
                        <a:rPr sz="800" spc="125" dirty="0">
                          <a:latin typeface="Arial"/>
                          <a:cs typeface="Arial"/>
                        </a:rPr>
                        <a:t> </a:t>
                      </a:r>
                      <a:r>
                        <a:rPr sz="800" spc="-30" dirty="0">
                          <a:latin typeface="Arial"/>
                          <a:cs typeface="Arial"/>
                        </a:rPr>
                        <a:t>Node</a:t>
                      </a:r>
                      <a:endParaRPr sz="800">
                        <a:latin typeface="Arial"/>
                        <a:cs typeface="Arial"/>
                      </a:endParaRPr>
                    </a:p>
                  </a:txBody>
                  <a:tcPr marL="0" marR="0" marT="381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lnR w="19050">
                      <a:solidFill>
                        <a:srgbClr val="000000"/>
                      </a:solidFill>
                      <a:prstDash val="solid"/>
                    </a:lnR>
                  </a:tcPr>
                </a:tc>
              </a:tr>
              <a:tr h="401955">
                <a:tc>
                  <a:txBody>
                    <a:bodyPr/>
                    <a:lstStyle/>
                    <a:p>
                      <a:pPr>
                        <a:lnSpc>
                          <a:spcPct val="100000"/>
                        </a:lnSpc>
                        <a:spcBef>
                          <a:spcPts val="10"/>
                        </a:spcBef>
                      </a:pPr>
                      <a:endParaRPr sz="700">
                        <a:latin typeface="Times New Roman"/>
                        <a:cs typeface="Times New Roman"/>
                      </a:endParaRPr>
                    </a:p>
                    <a:p>
                      <a:pPr marL="103505">
                        <a:lnSpc>
                          <a:spcPts val="940"/>
                        </a:lnSpc>
                        <a:tabLst>
                          <a:tab pos="1424305" algn="l"/>
                          <a:tab pos="1796414" algn="l"/>
                        </a:tabLst>
                      </a:pPr>
                      <a:r>
                        <a:rPr sz="800" spc="-25" dirty="0">
                          <a:latin typeface="Arial"/>
                          <a:cs typeface="Arial"/>
                        </a:rPr>
                        <a:t>Smart</a:t>
                      </a:r>
                      <a:r>
                        <a:rPr sz="800" spc="65" dirty="0">
                          <a:latin typeface="Arial"/>
                          <a:cs typeface="Arial"/>
                        </a:rPr>
                        <a:t> </a:t>
                      </a:r>
                      <a:r>
                        <a:rPr sz="800" spc="-15" dirty="0">
                          <a:latin typeface="Arial"/>
                          <a:cs typeface="Arial"/>
                        </a:rPr>
                        <a:t>Contract </a:t>
                      </a:r>
                      <a:r>
                        <a:rPr sz="800" dirty="0">
                          <a:latin typeface="Arial"/>
                          <a:cs typeface="Arial"/>
                        </a:rPr>
                        <a:t>	</a:t>
                      </a:r>
                      <a:r>
                        <a:rPr sz="800" u="dash" dirty="0">
                          <a:uFill>
                            <a:solidFill>
                              <a:srgbClr val="3B75BC"/>
                            </a:solidFill>
                          </a:uFill>
                          <a:latin typeface="Arial"/>
                          <a:cs typeface="Arial"/>
                        </a:rPr>
                        <a:t> 	</a:t>
                      </a:r>
                      <a:r>
                        <a:rPr sz="800" dirty="0">
                          <a:latin typeface="Arial"/>
                          <a:cs typeface="Arial"/>
                        </a:rPr>
                        <a:t> </a:t>
                      </a:r>
                      <a:r>
                        <a:rPr sz="800" spc="-20" dirty="0">
                          <a:latin typeface="Arial"/>
                          <a:cs typeface="Arial"/>
                        </a:rPr>
                        <a:t>                    </a:t>
                      </a:r>
                      <a:r>
                        <a:rPr sz="800" spc="175" dirty="0">
                          <a:latin typeface="Arial"/>
                          <a:cs typeface="Arial"/>
                        </a:rPr>
                        <a:t> </a:t>
                      </a:r>
                      <a:r>
                        <a:rPr sz="800" spc="-20" dirty="0">
                          <a:latin typeface="Arial"/>
                          <a:cs typeface="Arial"/>
                        </a:rPr>
                        <a:t>(Chaincode)</a:t>
                      </a:r>
                      <a:endParaRPr sz="800">
                        <a:latin typeface="Arial"/>
                        <a:cs typeface="Arial"/>
                      </a:endParaRPr>
                    </a:p>
                  </a:txBody>
                  <a:tcPr marL="0" marR="0" marT="1270" marB="0">
                    <a:lnL w="19050">
                      <a:solidFill>
                        <a:srgbClr val="000000"/>
                      </a:solidFill>
                      <a:prstDash val="solid"/>
                    </a:lnL>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marL="140970" marR="146050">
                        <a:lnSpc>
                          <a:spcPts val="940"/>
                        </a:lnSpc>
                      </a:pPr>
                      <a:r>
                        <a:rPr sz="800" spc="-95" dirty="0">
                          <a:latin typeface="Arial"/>
                          <a:cs typeface="Arial"/>
                        </a:rPr>
                        <a:t>E</a:t>
                      </a:r>
                      <a:r>
                        <a:rPr sz="800" spc="-10" dirty="0">
                          <a:latin typeface="Arial"/>
                          <a:cs typeface="Arial"/>
                        </a:rPr>
                        <a:t>ndo</a:t>
                      </a:r>
                      <a:r>
                        <a:rPr sz="800" spc="20" dirty="0">
                          <a:latin typeface="Arial"/>
                          <a:cs typeface="Arial"/>
                        </a:rPr>
                        <a:t>r</a:t>
                      </a:r>
                      <a:r>
                        <a:rPr sz="800" spc="35" dirty="0">
                          <a:latin typeface="Arial"/>
                          <a:cs typeface="Arial"/>
                        </a:rPr>
                        <a:t>s</a:t>
                      </a:r>
                      <a:r>
                        <a:rPr sz="800" spc="-10" dirty="0">
                          <a:latin typeface="Arial"/>
                          <a:cs typeface="Arial"/>
                        </a:rPr>
                        <a:t>e</a:t>
                      </a:r>
                      <a:r>
                        <a:rPr sz="800" spc="-85" dirty="0">
                          <a:latin typeface="Arial"/>
                          <a:cs typeface="Arial"/>
                        </a:rPr>
                        <a:t>m</a:t>
                      </a:r>
                      <a:r>
                        <a:rPr sz="800" spc="-10" dirty="0">
                          <a:latin typeface="Arial"/>
                          <a:cs typeface="Arial"/>
                        </a:rPr>
                        <a:t>en</a:t>
                      </a:r>
                      <a:r>
                        <a:rPr sz="800" dirty="0">
                          <a:latin typeface="Arial"/>
                          <a:cs typeface="Arial"/>
                        </a:rPr>
                        <a:t>t  </a:t>
                      </a:r>
                      <a:r>
                        <a:rPr sz="800" spc="-30" dirty="0">
                          <a:latin typeface="Arial"/>
                          <a:cs typeface="Arial"/>
                        </a:rPr>
                        <a:t>Policy</a:t>
                      </a:r>
                      <a:endParaRPr sz="800">
                        <a:latin typeface="Arial"/>
                        <a:cs typeface="Arial"/>
                      </a:endParaRPr>
                    </a:p>
                  </a:txBody>
                  <a:tcPr marL="0" marR="0" marT="1270" marB="0">
                    <a:lnR w="19050">
                      <a:solidFill>
                        <a:srgbClr val="000000"/>
                      </a:solidFill>
                      <a:prstDash val="solid"/>
                    </a:lnR>
                    <a:lnB w="19050">
                      <a:solidFill>
                        <a:srgbClr val="000000"/>
                      </a:solidFill>
                      <a:prstDash val="solid"/>
                    </a:lnB>
                  </a:tcPr>
                </a:tc>
              </a:tr>
            </a:tbl>
          </a:graphicData>
        </a:graphic>
      </p:graphicFrame>
      <p:sp>
        <p:nvSpPr>
          <p:cNvPr id="76" name="object 76"/>
          <p:cNvSpPr/>
          <p:nvPr/>
        </p:nvSpPr>
        <p:spPr>
          <a:xfrm>
            <a:off x="7050023" y="3447287"/>
            <a:ext cx="397764" cy="397763"/>
          </a:xfrm>
          <a:prstGeom prst="rect">
            <a:avLst/>
          </a:prstGeom>
          <a:blipFill>
            <a:blip r:embed="rId9" cstate="print"/>
            <a:stretch>
              <a:fillRect/>
            </a:stretch>
          </a:blipFill>
        </p:spPr>
        <p:txBody>
          <a:bodyPr wrap="square" lIns="0" tIns="0" rIns="0" bIns="0" rtlCol="0"/>
          <a:lstStyle/>
          <a:p>
            <a:endParaRPr/>
          </a:p>
        </p:txBody>
      </p:sp>
      <p:sp>
        <p:nvSpPr>
          <p:cNvPr id="77" name="object 77"/>
          <p:cNvSpPr/>
          <p:nvPr/>
        </p:nvSpPr>
        <p:spPr>
          <a:xfrm>
            <a:off x="7118604" y="3488435"/>
            <a:ext cx="265430" cy="265430"/>
          </a:xfrm>
          <a:custGeom>
            <a:avLst/>
            <a:gdLst/>
            <a:ahLst/>
            <a:cxnLst/>
            <a:rect l="l" t="t" r="r" b="b"/>
            <a:pathLst>
              <a:path w="265429" h="265429">
                <a:moveTo>
                  <a:pt x="220979" y="0"/>
                </a:moveTo>
                <a:lnTo>
                  <a:pt x="44196" y="0"/>
                </a:lnTo>
                <a:lnTo>
                  <a:pt x="27003" y="3476"/>
                </a:lnTo>
                <a:lnTo>
                  <a:pt x="12954" y="12954"/>
                </a:lnTo>
                <a:lnTo>
                  <a:pt x="3476" y="27003"/>
                </a:lnTo>
                <a:lnTo>
                  <a:pt x="0" y="44196"/>
                </a:lnTo>
                <a:lnTo>
                  <a:pt x="0" y="220980"/>
                </a:lnTo>
                <a:lnTo>
                  <a:pt x="3476" y="238172"/>
                </a:lnTo>
                <a:lnTo>
                  <a:pt x="12953" y="252222"/>
                </a:lnTo>
                <a:lnTo>
                  <a:pt x="27003" y="261699"/>
                </a:lnTo>
                <a:lnTo>
                  <a:pt x="44196" y="265176"/>
                </a:lnTo>
                <a:lnTo>
                  <a:pt x="220979" y="265176"/>
                </a:lnTo>
                <a:lnTo>
                  <a:pt x="238172" y="261699"/>
                </a:lnTo>
                <a:lnTo>
                  <a:pt x="252222" y="252222"/>
                </a:lnTo>
                <a:lnTo>
                  <a:pt x="261699" y="238172"/>
                </a:lnTo>
                <a:lnTo>
                  <a:pt x="265175" y="220980"/>
                </a:lnTo>
                <a:lnTo>
                  <a:pt x="265175" y="44196"/>
                </a:lnTo>
                <a:lnTo>
                  <a:pt x="261699" y="27003"/>
                </a:lnTo>
                <a:lnTo>
                  <a:pt x="252222" y="12954"/>
                </a:lnTo>
                <a:lnTo>
                  <a:pt x="238172" y="3476"/>
                </a:lnTo>
                <a:lnTo>
                  <a:pt x="220979" y="0"/>
                </a:lnTo>
                <a:close/>
              </a:path>
            </a:pathLst>
          </a:custGeom>
          <a:solidFill>
            <a:srgbClr val="AFDDFF"/>
          </a:solidFill>
        </p:spPr>
        <p:txBody>
          <a:bodyPr wrap="square" lIns="0" tIns="0" rIns="0" bIns="0" rtlCol="0"/>
          <a:lstStyle/>
          <a:p>
            <a:endParaRPr/>
          </a:p>
        </p:txBody>
      </p:sp>
      <p:sp>
        <p:nvSpPr>
          <p:cNvPr id="78" name="object 78"/>
          <p:cNvSpPr/>
          <p:nvPr/>
        </p:nvSpPr>
        <p:spPr>
          <a:xfrm>
            <a:off x="7118604" y="3488435"/>
            <a:ext cx="265430" cy="265430"/>
          </a:xfrm>
          <a:custGeom>
            <a:avLst/>
            <a:gdLst/>
            <a:ahLst/>
            <a:cxnLst/>
            <a:rect l="l" t="t" r="r" b="b"/>
            <a:pathLst>
              <a:path w="265429" h="265429">
                <a:moveTo>
                  <a:pt x="0" y="44196"/>
                </a:moveTo>
                <a:lnTo>
                  <a:pt x="3476" y="27003"/>
                </a:lnTo>
                <a:lnTo>
                  <a:pt x="12954" y="12954"/>
                </a:lnTo>
                <a:lnTo>
                  <a:pt x="27003" y="3476"/>
                </a:lnTo>
                <a:lnTo>
                  <a:pt x="44196" y="0"/>
                </a:lnTo>
                <a:lnTo>
                  <a:pt x="220979" y="0"/>
                </a:lnTo>
                <a:lnTo>
                  <a:pt x="238172" y="3476"/>
                </a:lnTo>
                <a:lnTo>
                  <a:pt x="252222" y="12954"/>
                </a:lnTo>
                <a:lnTo>
                  <a:pt x="261699" y="27003"/>
                </a:lnTo>
                <a:lnTo>
                  <a:pt x="265175" y="44196"/>
                </a:lnTo>
                <a:lnTo>
                  <a:pt x="265175" y="220980"/>
                </a:lnTo>
                <a:lnTo>
                  <a:pt x="261699" y="238172"/>
                </a:lnTo>
                <a:lnTo>
                  <a:pt x="252222" y="252222"/>
                </a:lnTo>
                <a:lnTo>
                  <a:pt x="238172" y="261699"/>
                </a:lnTo>
                <a:lnTo>
                  <a:pt x="220979" y="265176"/>
                </a:lnTo>
                <a:lnTo>
                  <a:pt x="44196" y="265176"/>
                </a:lnTo>
                <a:lnTo>
                  <a:pt x="27003" y="261699"/>
                </a:lnTo>
                <a:lnTo>
                  <a:pt x="12953" y="252222"/>
                </a:lnTo>
                <a:lnTo>
                  <a:pt x="3476" y="238172"/>
                </a:lnTo>
                <a:lnTo>
                  <a:pt x="0" y="220980"/>
                </a:lnTo>
                <a:lnTo>
                  <a:pt x="0" y="44196"/>
                </a:lnTo>
                <a:close/>
              </a:path>
            </a:pathLst>
          </a:custGeom>
          <a:ln w="27456">
            <a:solidFill>
              <a:srgbClr val="3B75BC"/>
            </a:solidFill>
          </a:ln>
        </p:spPr>
        <p:txBody>
          <a:bodyPr wrap="square" lIns="0" tIns="0" rIns="0" bIns="0" rtlCol="0"/>
          <a:lstStyle/>
          <a:p>
            <a:endParaRPr/>
          </a:p>
        </p:txBody>
      </p:sp>
      <p:sp>
        <p:nvSpPr>
          <p:cNvPr id="79" name="object 79"/>
          <p:cNvSpPr/>
          <p:nvPr/>
        </p:nvSpPr>
        <p:spPr>
          <a:xfrm>
            <a:off x="7050023" y="3822191"/>
            <a:ext cx="397764" cy="406908"/>
          </a:xfrm>
          <a:prstGeom prst="rect">
            <a:avLst/>
          </a:prstGeom>
          <a:blipFill>
            <a:blip r:embed="rId10" cstate="print"/>
            <a:stretch>
              <a:fillRect/>
            </a:stretch>
          </a:blipFill>
        </p:spPr>
        <p:txBody>
          <a:bodyPr wrap="square" lIns="0" tIns="0" rIns="0" bIns="0" rtlCol="0"/>
          <a:lstStyle/>
          <a:p>
            <a:endParaRPr/>
          </a:p>
        </p:txBody>
      </p:sp>
      <p:sp>
        <p:nvSpPr>
          <p:cNvPr id="80" name="object 80"/>
          <p:cNvSpPr/>
          <p:nvPr/>
        </p:nvSpPr>
        <p:spPr>
          <a:xfrm>
            <a:off x="7118604" y="3863339"/>
            <a:ext cx="265430" cy="274320"/>
          </a:xfrm>
          <a:custGeom>
            <a:avLst/>
            <a:gdLst/>
            <a:ahLst/>
            <a:cxnLst/>
            <a:rect l="l" t="t" r="r" b="b"/>
            <a:pathLst>
              <a:path w="265429" h="274320">
                <a:moveTo>
                  <a:pt x="220979" y="0"/>
                </a:moveTo>
                <a:lnTo>
                  <a:pt x="44196" y="0"/>
                </a:lnTo>
                <a:lnTo>
                  <a:pt x="27003" y="3475"/>
                </a:lnTo>
                <a:lnTo>
                  <a:pt x="12954" y="12953"/>
                </a:lnTo>
                <a:lnTo>
                  <a:pt x="3476" y="27014"/>
                </a:lnTo>
                <a:lnTo>
                  <a:pt x="0" y="44234"/>
                </a:lnTo>
                <a:lnTo>
                  <a:pt x="0" y="230085"/>
                </a:lnTo>
                <a:lnTo>
                  <a:pt x="3476" y="247300"/>
                </a:lnTo>
                <a:lnTo>
                  <a:pt x="12953" y="261361"/>
                </a:lnTo>
                <a:lnTo>
                  <a:pt x="27003" y="270842"/>
                </a:lnTo>
                <a:lnTo>
                  <a:pt x="44196" y="274319"/>
                </a:lnTo>
                <a:lnTo>
                  <a:pt x="220979" y="274319"/>
                </a:lnTo>
                <a:lnTo>
                  <a:pt x="238172" y="270842"/>
                </a:lnTo>
                <a:lnTo>
                  <a:pt x="252222" y="261361"/>
                </a:lnTo>
                <a:lnTo>
                  <a:pt x="261699" y="247300"/>
                </a:lnTo>
                <a:lnTo>
                  <a:pt x="265175" y="230085"/>
                </a:lnTo>
                <a:lnTo>
                  <a:pt x="265175" y="44234"/>
                </a:lnTo>
                <a:lnTo>
                  <a:pt x="261699" y="27014"/>
                </a:lnTo>
                <a:lnTo>
                  <a:pt x="252222" y="12953"/>
                </a:lnTo>
                <a:lnTo>
                  <a:pt x="238172" y="3475"/>
                </a:lnTo>
                <a:lnTo>
                  <a:pt x="220979" y="0"/>
                </a:lnTo>
                <a:close/>
              </a:path>
            </a:pathLst>
          </a:custGeom>
          <a:solidFill>
            <a:srgbClr val="D9D9D9"/>
          </a:solidFill>
        </p:spPr>
        <p:txBody>
          <a:bodyPr wrap="square" lIns="0" tIns="0" rIns="0" bIns="0" rtlCol="0"/>
          <a:lstStyle/>
          <a:p>
            <a:endParaRPr/>
          </a:p>
        </p:txBody>
      </p:sp>
      <p:sp>
        <p:nvSpPr>
          <p:cNvPr id="81" name="object 81"/>
          <p:cNvSpPr/>
          <p:nvPr/>
        </p:nvSpPr>
        <p:spPr>
          <a:xfrm>
            <a:off x="7118604" y="3863339"/>
            <a:ext cx="265430" cy="274320"/>
          </a:xfrm>
          <a:custGeom>
            <a:avLst/>
            <a:gdLst/>
            <a:ahLst/>
            <a:cxnLst/>
            <a:rect l="l" t="t" r="r" b="b"/>
            <a:pathLst>
              <a:path w="265429" h="274320">
                <a:moveTo>
                  <a:pt x="0" y="44234"/>
                </a:moveTo>
                <a:lnTo>
                  <a:pt x="3476" y="27014"/>
                </a:lnTo>
                <a:lnTo>
                  <a:pt x="12954" y="12953"/>
                </a:lnTo>
                <a:lnTo>
                  <a:pt x="27003" y="3475"/>
                </a:lnTo>
                <a:lnTo>
                  <a:pt x="44196" y="0"/>
                </a:lnTo>
                <a:lnTo>
                  <a:pt x="220979" y="0"/>
                </a:lnTo>
                <a:lnTo>
                  <a:pt x="238172" y="3475"/>
                </a:lnTo>
                <a:lnTo>
                  <a:pt x="252222" y="12953"/>
                </a:lnTo>
                <a:lnTo>
                  <a:pt x="261699" y="27014"/>
                </a:lnTo>
                <a:lnTo>
                  <a:pt x="265175" y="44234"/>
                </a:lnTo>
                <a:lnTo>
                  <a:pt x="265175" y="230085"/>
                </a:lnTo>
                <a:lnTo>
                  <a:pt x="261699" y="247300"/>
                </a:lnTo>
                <a:lnTo>
                  <a:pt x="252222" y="261361"/>
                </a:lnTo>
                <a:lnTo>
                  <a:pt x="238172" y="270842"/>
                </a:lnTo>
                <a:lnTo>
                  <a:pt x="220979" y="274319"/>
                </a:lnTo>
                <a:lnTo>
                  <a:pt x="44196"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82" name="object 82"/>
          <p:cNvSpPr/>
          <p:nvPr/>
        </p:nvSpPr>
        <p:spPr>
          <a:xfrm>
            <a:off x="7050023" y="4187951"/>
            <a:ext cx="397764" cy="397763"/>
          </a:xfrm>
          <a:prstGeom prst="rect">
            <a:avLst/>
          </a:prstGeom>
          <a:blipFill>
            <a:blip r:embed="rId9" cstate="print"/>
            <a:stretch>
              <a:fillRect/>
            </a:stretch>
          </a:blipFill>
        </p:spPr>
        <p:txBody>
          <a:bodyPr wrap="square" lIns="0" tIns="0" rIns="0" bIns="0" rtlCol="0"/>
          <a:lstStyle/>
          <a:p>
            <a:endParaRPr/>
          </a:p>
        </p:txBody>
      </p:sp>
      <p:sp>
        <p:nvSpPr>
          <p:cNvPr id="83" name="object 83"/>
          <p:cNvSpPr/>
          <p:nvPr/>
        </p:nvSpPr>
        <p:spPr>
          <a:xfrm>
            <a:off x="7118604" y="4229100"/>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11D257"/>
          </a:solidFill>
        </p:spPr>
        <p:txBody>
          <a:bodyPr wrap="square" lIns="0" tIns="0" rIns="0" bIns="0" rtlCol="0"/>
          <a:lstStyle/>
          <a:p>
            <a:endParaRPr/>
          </a:p>
        </p:txBody>
      </p:sp>
      <p:sp>
        <p:nvSpPr>
          <p:cNvPr id="84" name="object 84"/>
          <p:cNvSpPr/>
          <p:nvPr/>
        </p:nvSpPr>
        <p:spPr>
          <a:xfrm>
            <a:off x="7118604" y="4229100"/>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85" name="object 85"/>
          <p:cNvSpPr/>
          <p:nvPr/>
        </p:nvSpPr>
        <p:spPr>
          <a:xfrm>
            <a:off x="7050023" y="4572000"/>
            <a:ext cx="397764" cy="397764"/>
          </a:xfrm>
          <a:prstGeom prst="rect">
            <a:avLst/>
          </a:prstGeom>
          <a:blipFill>
            <a:blip r:embed="rId9" cstate="print"/>
            <a:stretch>
              <a:fillRect/>
            </a:stretch>
          </a:blipFill>
        </p:spPr>
        <p:txBody>
          <a:bodyPr wrap="square" lIns="0" tIns="0" rIns="0" bIns="0" rtlCol="0"/>
          <a:lstStyle/>
          <a:p>
            <a:endParaRPr/>
          </a:p>
        </p:txBody>
      </p:sp>
      <p:sp>
        <p:nvSpPr>
          <p:cNvPr id="86" name="object 86"/>
          <p:cNvSpPr/>
          <p:nvPr/>
        </p:nvSpPr>
        <p:spPr>
          <a:xfrm>
            <a:off x="7118604" y="4613147"/>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FFC000"/>
          </a:solidFill>
        </p:spPr>
        <p:txBody>
          <a:bodyPr wrap="square" lIns="0" tIns="0" rIns="0" bIns="0" rtlCol="0"/>
          <a:lstStyle/>
          <a:p>
            <a:endParaRPr/>
          </a:p>
        </p:txBody>
      </p:sp>
      <p:sp>
        <p:nvSpPr>
          <p:cNvPr id="87" name="object 87"/>
          <p:cNvSpPr/>
          <p:nvPr/>
        </p:nvSpPr>
        <p:spPr>
          <a:xfrm>
            <a:off x="7118604" y="4613147"/>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88" name="object 88"/>
          <p:cNvSpPr/>
          <p:nvPr/>
        </p:nvSpPr>
        <p:spPr>
          <a:xfrm>
            <a:off x="762609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9" name="object 89"/>
          <p:cNvSpPr/>
          <p:nvPr/>
        </p:nvSpPr>
        <p:spPr>
          <a:xfrm>
            <a:off x="7790688"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90" name="object 90"/>
          <p:cNvSpPr/>
          <p:nvPr/>
        </p:nvSpPr>
        <p:spPr>
          <a:xfrm>
            <a:off x="794613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91" name="object 91"/>
          <p:cNvSpPr/>
          <p:nvPr/>
        </p:nvSpPr>
        <p:spPr>
          <a:xfrm>
            <a:off x="7735823" y="359359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92" name="object 92"/>
          <p:cNvSpPr/>
          <p:nvPr/>
        </p:nvSpPr>
        <p:spPr>
          <a:xfrm>
            <a:off x="7722107" y="4622291"/>
            <a:ext cx="265430" cy="256540"/>
          </a:xfrm>
          <a:custGeom>
            <a:avLst/>
            <a:gdLst/>
            <a:ahLst/>
            <a:cxnLst/>
            <a:rect l="l" t="t" r="r" b="b"/>
            <a:pathLst>
              <a:path w="265429" h="256539">
                <a:moveTo>
                  <a:pt x="265175" y="0"/>
                </a:moveTo>
                <a:lnTo>
                  <a:pt x="0" y="0"/>
                </a:lnTo>
                <a:lnTo>
                  <a:pt x="0" y="256031"/>
                </a:lnTo>
                <a:lnTo>
                  <a:pt x="222503" y="256031"/>
                </a:lnTo>
                <a:lnTo>
                  <a:pt x="265175" y="213359"/>
                </a:lnTo>
                <a:lnTo>
                  <a:pt x="265175" y="0"/>
                </a:lnTo>
                <a:close/>
              </a:path>
            </a:pathLst>
          </a:custGeom>
          <a:solidFill>
            <a:srgbClr val="F7ACFF"/>
          </a:solidFill>
        </p:spPr>
        <p:txBody>
          <a:bodyPr wrap="square" lIns="0" tIns="0" rIns="0" bIns="0" rtlCol="0"/>
          <a:lstStyle/>
          <a:p>
            <a:endParaRPr/>
          </a:p>
        </p:txBody>
      </p:sp>
      <p:sp>
        <p:nvSpPr>
          <p:cNvPr id="93" name="object 93"/>
          <p:cNvSpPr/>
          <p:nvPr/>
        </p:nvSpPr>
        <p:spPr>
          <a:xfrm>
            <a:off x="7944611" y="4835651"/>
            <a:ext cx="43180" cy="43180"/>
          </a:xfrm>
          <a:custGeom>
            <a:avLst/>
            <a:gdLst/>
            <a:ahLst/>
            <a:cxnLst/>
            <a:rect l="l" t="t" r="r" b="b"/>
            <a:pathLst>
              <a:path w="43179" h="43179">
                <a:moveTo>
                  <a:pt x="42672" y="0"/>
                </a:moveTo>
                <a:lnTo>
                  <a:pt x="8509" y="8534"/>
                </a:lnTo>
                <a:lnTo>
                  <a:pt x="0" y="42672"/>
                </a:lnTo>
                <a:lnTo>
                  <a:pt x="42672" y="0"/>
                </a:lnTo>
                <a:close/>
              </a:path>
            </a:pathLst>
          </a:custGeom>
          <a:solidFill>
            <a:srgbClr val="C68ACD"/>
          </a:solidFill>
        </p:spPr>
        <p:txBody>
          <a:bodyPr wrap="square" lIns="0" tIns="0" rIns="0" bIns="0" rtlCol="0"/>
          <a:lstStyle/>
          <a:p>
            <a:endParaRPr/>
          </a:p>
        </p:txBody>
      </p:sp>
      <p:sp>
        <p:nvSpPr>
          <p:cNvPr id="94" name="object 94"/>
          <p:cNvSpPr/>
          <p:nvPr/>
        </p:nvSpPr>
        <p:spPr>
          <a:xfrm>
            <a:off x="7722107" y="4622291"/>
            <a:ext cx="265430" cy="256540"/>
          </a:xfrm>
          <a:custGeom>
            <a:avLst/>
            <a:gdLst/>
            <a:ahLst/>
            <a:cxnLst/>
            <a:rect l="l" t="t" r="r" b="b"/>
            <a:pathLst>
              <a:path w="265429" h="256539">
                <a:moveTo>
                  <a:pt x="222503" y="256031"/>
                </a:moveTo>
                <a:lnTo>
                  <a:pt x="231013" y="221894"/>
                </a:lnTo>
                <a:lnTo>
                  <a:pt x="265175" y="213359"/>
                </a:lnTo>
                <a:lnTo>
                  <a:pt x="222503" y="256031"/>
                </a:lnTo>
                <a:lnTo>
                  <a:pt x="0" y="256031"/>
                </a:lnTo>
                <a:lnTo>
                  <a:pt x="0" y="0"/>
                </a:lnTo>
                <a:lnTo>
                  <a:pt x="265175" y="0"/>
                </a:lnTo>
                <a:lnTo>
                  <a:pt x="265175" y="213359"/>
                </a:lnTo>
              </a:path>
            </a:pathLst>
          </a:custGeom>
          <a:ln w="27456">
            <a:solidFill>
              <a:srgbClr val="3B75BC"/>
            </a:solidFill>
          </a:ln>
        </p:spPr>
        <p:txBody>
          <a:bodyPr wrap="square" lIns="0" tIns="0" rIns="0" bIns="0" rtlCol="0"/>
          <a:lstStyle/>
          <a:p>
            <a:endParaRPr/>
          </a:p>
        </p:txBody>
      </p:sp>
      <p:sp>
        <p:nvSpPr>
          <p:cNvPr id="95" name="object 95"/>
          <p:cNvSpPr txBox="1"/>
          <p:nvPr/>
        </p:nvSpPr>
        <p:spPr>
          <a:xfrm>
            <a:off x="5950458" y="3220150"/>
            <a:ext cx="241935" cy="146685"/>
          </a:xfrm>
          <a:prstGeom prst="rect">
            <a:avLst/>
          </a:prstGeom>
        </p:spPr>
        <p:txBody>
          <a:bodyPr vert="horz" wrap="square" lIns="0" tIns="12065" rIns="0" bIns="0" rtlCol="0">
            <a:spAutoFit/>
          </a:bodyPr>
          <a:lstStyle/>
          <a:p>
            <a:pPr marL="12700">
              <a:lnSpc>
                <a:spcPct val="100000"/>
              </a:lnSpc>
              <a:spcBef>
                <a:spcPts val="95"/>
              </a:spcBef>
            </a:pPr>
            <a:r>
              <a:rPr sz="800" b="1" spc="-75" dirty="0">
                <a:latin typeface="Arial"/>
                <a:cs typeface="Arial"/>
              </a:rPr>
              <a:t>K</a:t>
            </a:r>
            <a:r>
              <a:rPr sz="800" b="1" spc="55" dirty="0">
                <a:latin typeface="Arial"/>
                <a:cs typeface="Arial"/>
              </a:rPr>
              <a:t>e</a:t>
            </a:r>
            <a:r>
              <a:rPr sz="800" b="1" spc="-15" dirty="0">
                <a:latin typeface="Arial"/>
                <a:cs typeface="Arial"/>
              </a:rPr>
              <a:t>y</a:t>
            </a:r>
            <a:r>
              <a:rPr sz="800" b="1" spc="-5" dirty="0">
                <a:latin typeface="Arial"/>
                <a:cs typeface="Arial"/>
              </a:rPr>
              <a:t>:</a:t>
            </a:r>
            <a:endParaRPr sz="800">
              <a:latin typeface="Arial"/>
              <a:cs typeface="Arial"/>
            </a:endParaRPr>
          </a:p>
        </p:txBody>
      </p:sp>
      <p:sp>
        <p:nvSpPr>
          <p:cNvPr id="96" name="object 96"/>
          <p:cNvSpPr/>
          <p:nvPr/>
        </p:nvSpPr>
        <p:spPr>
          <a:xfrm>
            <a:off x="7644383" y="3822191"/>
            <a:ext cx="397764" cy="406908"/>
          </a:xfrm>
          <a:prstGeom prst="rect">
            <a:avLst/>
          </a:prstGeom>
          <a:blipFill>
            <a:blip r:embed="rId11" cstate="print"/>
            <a:stretch>
              <a:fillRect/>
            </a:stretch>
          </a:blipFill>
        </p:spPr>
        <p:txBody>
          <a:bodyPr wrap="square" lIns="0" tIns="0" rIns="0" bIns="0" rtlCol="0"/>
          <a:lstStyle/>
          <a:p>
            <a:endParaRPr/>
          </a:p>
        </p:txBody>
      </p:sp>
      <p:sp>
        <p:nvSpPr>
          <p:cNvPr id="97" name="object 97"/>
          <p:cNvSpPr/>
          <p:nvPr/>
        </p:nvSpPr>
        <p:spPr>
          <a:xfrm>
            <a:off x="7712964" y="3863339"/>
            <a:ext cx="265430" cy="274320"/>
          </a:xfrm>
          <a:custGeom>
            <a:avLst/>
            <a:gdLst/>
            <a:ahLst/>
            <a:cxnLst/>
            <a:rect l="l" t="t" r="r" b="b"/>
            <a:pathLst>
              <a:path w="265429" h="274320">
                <a:moveTo>
                  <a:pt x="0" y="44234"/>
                </a:moveTo>
                <a:lnTo>
                  <a:pt x="3476" y="27014"/>
                </a:lnTo>
                <a:lnTo>
                  <a:pt x="12953" y="12953"/>
                </a:lnTo>
                <a:lnTo>
                  <a:pt x="27003" y="3475"/>
                </a:lnTo>
                <a:lnTo>
                  <a:pt x="44195" y="0"/>
                </a:lnTo>
                <a:lnTo>
                  <a:pt x="220979" y="0"/>
                </a:lnTo>
                <a:lnTo>
                  <a:pt x="238172" y="3475"/>
                </a:lnTo>
                <a:lnTo>
                  <a:pt x="252222" y="12953"/>
                </a:lnTo>
                <a:lnTo>
                  <a:pt x="261699" y="27014"/>
                </a:lnTo>
                <a:lnTo>
                  <a:pt x="265175" y="44234"/>
                </a:lnTo>
                <a:lnTo>
                  <a:pt x="265175" y="230085"/>
                </a:lnTo>
                <a:lnTo>
                  <a:pt x="261699" y="247300"/>
                </a:lnTo>
                <a:lnTo>
                  <a:pt x="252221" y="261361"/>
                </a:lnTo>
                <a:lnTo>
                  <a:pt x="238172" y="270842"/>
                </a:lnTo>
                <a:lnTo>
                  <a:pt x="220979" y="274319"/>
                </a:lnTo>
                <a:lnTo>
                  <a:pt x="44195"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98" name="object 98"/>
          <p:cNvSpPr/>
          <p:nvPr/>
        </p:nvSpPr>
        <p:spPr>
          <a:xfrm>
            <a:off x="4690871" y="1069847"/>
            <a:ext cx="736091" cy="726948"/>
          </a:xfrm>
          <a:prstGeom prst="rect">
            <a:avLst/>
          </a:prstGeom>
          <a:blipFill>
            <a:blip r:embed="rId7" cstate="print"/>
            <a:stretch>
              <a:fillRect/>
            </a:stretch>
          </a:blipFill>
        </p:spPr>
        <p:txBody>
          <a:bodyPr wrap="square" lIns="0" tIns="0" rIns="0" bIns="0" rtlCol="0"/>
          <a:lstStyle/>
          <a:p>
            <a:endParaRPr/>
          </a:p>
        </p:txBody>
      </p:sp>
      <p:sp>
        <p:nvSpPr>
          <p:cNvPr id="99" name="object 99"/>
          <p:cNvSpPr/>
          <p:nvPr/>
        </p:nvSpPr>
        <p:spPr>
          <a:xfrm>
            <a:off x="4663440" y="1097279"/>
            <a:ext cx="708660" cy="745236"/>
          </a:xfrm>
          <a:prstGeom prst="rect">
            <a:avLst/>
          </a:prstGeom>
          <a:blipFill>
            <a:blip r:embed="rId12" cstate="print"/>
            <a:stretch>
              <a:fillRect/>
            </a:stretch>
          </a:blipFill>
        </p:spPr>
        <p:txBody>
          <a:bodyPr wrap="square" lIns="0" tIns="0" rIns="0" bIns="0" rtlCol="0"/>
          <a:lstStyle/>
          <a:p>
            <a:endParaRPr/>
          </a:p>
        </p:txBody>
      </p:sp>
      <p:sp>
        <p:nvSpPr>
          <p:cNvPr id="100" name="object 100"/>
          <p:cNvSpPr/>
          <p:nvPr/>
        </p:nvSpPr>
        <p:spPr>
          <a:xfrm>
            <a:off x="4759452" y="1110995"/>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3" y="495300"/>
                </a:lnTo>
                <a:lnTo>
                  <a:pt x="603503" y="99060"/>
                </a:lnTo>
                <a:lnTo>
                  <a:pt x="595725" y="60489"/>
                </a:lnTo>
                <a:lnTo>
                  <a:pt x="574516" y="29003"/>
                </a:lnTo>
                <a:lnTo>
                  <a:pt x="543067" y="7780"/>
                </a:lnTo>
                <a:lnTo>
                  <a:pt x="504571" y="0"/>
                </a:lnTo>
                <a:close/>
              </a:path>
            </a:pathLst>
          </a:custGeom>
          <a:solidFill>
            <a:srgbClr val="D9D9D9"/>
          </a:solidFill>
        </p:spPr>
        <p:txBody>
          <a:bodyPr wrap="square" lIns="0" tIns="0" rIns="0" bIns="0" rtlCol="0"/>
          <a:lstStyle/>
          <a:p>
            <a:endParaRPr/>
          </a:p>
        </p:txBody>
      </p:sp>
      <p:sp>
        <p:nvSpPr>
          <p:cNvPr id="101" name="object 101"/>
          <p:cNvSpPr/>
          <p:nvPr/>
        </p:nvSpPr>
        <p:spPr>
          <a:xfrm>
            <a:off x="4759452" y="1110995"/>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3" y="99060"/>
                </a:lnTo>
                <a:lnTo>
                  <a:pt x="603503"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102" name="object 102"/>
          <p:cNvSpPr txBox="1"/>
          <p:nvPr/>
        </p:nvSpPr>
        <p:spPr>
          <a:xfrm>
            <a:off x="4897373" y="1200022"/>
            <a:ext cx="330200" cy="388620"/>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4</a:t>
            </a:r>
            <a:endParaRPr sz="2325" baseline="-17921">
              <a:latin typeface="Arial"/>
              <a:cs typeface="Arial"/>
            </a:endParaRPr>
          </a:p>
        </p:txBody>
      </p:sp>
      <p:sp>
        <p:nvSpPr>
          <p:cNvPr id="103" name="object 103"/>
          <p:cNvSpPr/>
          <p:nvPr/>
        </p:nvSpPr>
        <p:spPr>
          <a:xfrm>
            <a:off x="473659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4" name="object 104"/>
          <p:cNvSpPr/>
          <p:nvPr/>
        </p:nvSpPr>
        <p:spPr>
          <a:xfrm>
            <a:off x="4901184"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5" name="object 105"/>
          <p:cNvSpPr/>
          <p:nvPr/>
        </p:nvSpPr>
        <p:spPr>
          <a:xfrm>
            <a:off x="505663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6" name="object 106"/>
          <p:cNvSpPr/>
          <p:nvPr/>
        </p:nvSpPr>
        <p:spPr>
          <a:xfrm>
            <a:off x="4846320" y="1810511"/>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07" name="object 107"/>
          <p:cNvSpPr/>
          <p:nvPr/>
        </p:nvSpPr>
        <p:spPr>
          <a:xfrm>
            <a:off x="3364991" y="1060703"/>
            <a:ext cx="736091" cy="736091"/>
          </a:xfrm>
          <a:prstGeom prst="rect">
            <a:avLst/>
          </a:prstGeom>
          <a:blipFill>
            <a:blip r:embed="rId13" cstate="print"/>
            <a:stretch>
              <a:fillRect/>
            </a:stretch>
          </a:blipFill>
        </p:spPr>
        <p:txBody>
          <a:bodyPr wrap="square" lIns="0" tIns="0" rIns="0" bIns="0" rtlCol="0"/>
          <a:lstStyle/>
          <a:p>
            <a:endParaRPr/>
          </a:p>
        </p:txBody>
      </p:sp>
      <p:sp>
        <p:nvSpPr>
          <p:cNvPr id="108" name="object 108"/>
          <p:cNvSpPr/>
          <p:nvPr/>
        </p:nvSpPr>
        <p:spPr>
          <a:xfrm>
            <a:off x="3346703" y="1088135"/>
            <a:ext cx="708660" cy="754379"/>
          </a:xfrm>
          <a:prstGeom prst="rect">
            <a:avLst/>
          </a:prstGeom>
          <a:blipFill>
            <a:blip r:embed="rId14" cstate="print"/>
            <a:stretch>
              <a:fillRect/>
            </a:stretch>
          </a:blipFill>
        </p:spPr>
        <p:txBody>
          <a:bodyPr wrap="square" lIns="0" tIns="0" rIns="0" bIns="0" rtlCol="0"/>
          <a:lstStyle/>
          <a:p>
            <a:endParaRPr/>
          </a:p>
        </p:txBody>
      </p:sp>
      <p:sp>
        <p:nvSpPr>
          <p:cNvPr id="109" name="object 109"/>
          <p:cNvSpPr/>
          <p:nvPr/>
        </p:nvSpPr>
        <p:spPr>
          <a:xfrm>
            <a:off x="3433571" y="1101851"/>
            <a:ext cx="603885" cy="603885"/>
          </a:xfrm>
          <a:custGeom>
            <a:avLst/>
            <a:gdLst/>
            <a:ahLst/>
            <a:cxnLst/>
            <a:rect l="l" t="t" r="r" b="b"/>
            <a:pathLst>
              <a:path w="603885" h="603885">
                <a:moveTo>
                  <a:pt x="503047" y="0"/>
                </a:moveTo>
                <a:lnTo>
                  <a:pt x="100456" y="0"/>
                </a:lnTo>
                <a:lnTo>
                  <a:pt x="61346" y="7911"/>
                </a:lnTo>
                <a:lnTo>
                  <a:pt x="29416" y="29479"/>
                </a:lnTo>
                <a:lnTo>
                  <a:pt x="7891" y="61454"/>
                </a:lnTo>
                <a:lnTo>
                  <a:pt x="0" y="100584"/>
                </a:lnTo>
                <a:lnTo>
                  <a:pt x="0" y="502920"/>
                </a:lnTo>
                <a:lnTo>
                  <a:pt x="7891" y="542049"/>
                </a:lnTo>
                <a:lnTo>
                  <a:pt x="29416" y="574024"/>
                </a:lnTo>
                <a:lnTo>
                  <a:pt x="61346" y="595592"/>
                </a:lnTo>
                <a:lnTo>
                  <a:pt x="100456" y="603504"/>
                </a:lnTo>
                <a:lnTo>
                  <a:pt x="503047" y="603504"/>
                </a:lnTo>
                <a:lnTo>
                  <a:pt x="542157" y="595592"/>
                </a:lnTo>
                <a:lnTo>
                  <a:pt x="574087" y="574024"/>
                </a:lnTo>
                <a:lnTo>
                  <a:pt x="595612" y="542049"/>
                </a:lnTo>
                <a:lnTo>
                  <a:pt x="603503" y="502920"/>
                </a:lnTo>
                <a:lnTo>
                  <a:pt x="603503" y="100584"/>
                </a:lnTo>
                <a:lnTo>
                  <a:pt x="595612" y="61454"/>
                </a:lnTo>
                <a:lnTo>
                  <a:pt x="574087" y="29479"/>
                </a:lnTo>
                <a:lnTo>
                  <a:pt x="542157" y="7911"/>
                </a:lnTo>
                <a:lnTo>
                  <a:pt x="503047" y="0"/>
                </a:lnTo>
                <a:close/>
              </a:path>
            </a:pathLst>
          </a:custGeom>
          <a:solidFill>
            <a:srgbClr val="D9D9D9"/>
          </a:solidFill>
        </p:spPr>
        <p:txBody>
          <a:bodyPr wrap="square" lIns="0" tIns="0" rIns="0" bIns="0" rtlCol="0"/>
          <a:lstStyle/>
          <a:p>
            <a:endParaRPr/>
          </a:p>
        </p:txBody>
      </p:sp>
      <p:sp>
        <p:nvSpPr>
          <p:cNvPr id="110" name="object 110"/>
          <p:cNvSpPr/>
          <p:nvPr/>
        </p:nvSpPr>
        <p:spPr>
          <a:xfrm>
            <a:off x="3433571" y="1101851"/>
            <a:ext cx="603885" cy="603885"/>
          </a:xfrm>
          <a:custGeom>
            <a:avLst/>
            <a:gdLst/>
            <a:ahLst/>
            <a:cxnLst/>
            <a:rect l="l" t="t" r="r" b="b"/>
            <a:pathLst>
              <a:path w="603885" h="603885">
                <a:moveTo>
                  <a:pt x="0" y="100584"/>
                </a:moveTo>
                <a:lnTo>
                  <a:pt x="7891" y="61454"/>
                </a:lnTo>
                <a:lnTo>
                  <a:pt x="29416" y="29479"/>
                </a:lnTo>
                <a:lnTo>
                  <a:pt x="61346" y="7911"/>
                </a:lnTo>
                <a:lnTo>
                  <a:pt x="100456" y="0"/>
                </a:lnTo>
                <a:lnTo>
                  <a:pt x="503047" y="0"/>
                </a:lnTo>
                <a:lnTo>
                  <a:pt x="542157" y="7911"/>
                </a:lnTo>
                <a:lnTo>
                  <a:pt x="574087" y="29479"/>
                </a:lnTo>
                <a:lnTo>
                  <a:pt x="595612" y="61454"/>
                </a:lnTo>
                <a:lnTo>
                  <a:pt x="603503" y="100584"/>
                </a:lnTo>
                <a:lnTo>
                  <a:pt x="603503" y="502920"/>
                </a:lnTo>
                <a:lnTo>
                  <a:pt x="595612" y="542049"/>
                </a:lnTo>
                <a:lnTo>
                  <a:pt x="574087" y="574024"/>
                </a:lnTo>
                <a:lnTo>
                  <a:pt x="542157" y="595592"/>
                </a:lnTo>
                <a:lnTo>
                  <a:pt x="503047" y="603504"/>
                </a:lnTo>
                <a:lnTo>
                  <a:pt x="100456" y="603504"/>
                </a:lnTo>
                <a:lnTo>
                  <a:pt x="61346" y="595592"/>
                </a:lnTo>
                <a:lnTo>
                  <a:pt x="29416" y="574024"/>
                </a:lnTo>
                <a:lnTo>
                  <a:pt x="7891" y="542049"/>
                </a:lnTo>
                <a:lnTo>
                  <a:pt x="0" y="502920"/>
                </a:lnTo>
                <a:lnTo>
                  <a:pt x="0" y="100584"/>
                </a:lnTo>
                <a:close/>
              </a:path>
            </a:pathLst>
          </a:custGeom>
          <a:ln w="27456">
            <a:solidFill>
              <a:srgbClr val="3B75BC"/>
            </a:solidFill>
          </a:ln>
        </p:spPr>
        <p:txBody>
          <a:bodyPr wrap="square" lIns="0" tIns="0" rIns="0" bIns="0" rtlCol="0"/>
          <a:lstStyle/>
          <a:p>
            <a:endParaRPr/>
          </a:p>
        </p:txBody>
      </p:sp>
      <p:sp>
        <p:nvSpPr>
          <p:cNvPr id="111" name="object 111"/>
          <p:cNvSpPr txBox="1"/>
          <p:nvPr/>
        </p:nvSpPr>
        <p:spPr>
          <a:xfrm>
            <a:off x="3571747" y="1195908"/>
            <a:ext cx="329565" cy="389255"/>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3</a:t>
            </a:r>
            <a:endParaRPr sz="2325" baseline="-17921">
              <a:latin typeface="Arial"/>
              <a:cs typeface="Arial"/>
            </a:endParaRPr>
          </a:p>
        </p:txBody>
      </p:sp>
      <p:sp>
        <p:nvSpPr>
          <p:cNvPr id="112" name="object 112"/>
          <p:cNvSpPr/>
          <p:nvPr/>
        </p:nvSpPr>
        <p:spPr>
          <a:xfrm>
            <a:off x="341071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3" name="object 113"/>
          <p:cNvSpPr/>
          <p:nvPr/>
        </p:nvSpPr>
        <p:spPr>
          <a:xfrm>
            <a:off x="3575303"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4" name="object 114"/>
          <p:cNvSpPr/>
          <p:nvPr/>
        </p:nvSpPr>
        <p:spPr>
          <a:xfrm>
            <a:off x="373075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5" name="object 115"/>
          <p:cNvSpPr/>
          <p:nvPr/>
        </p:nvSpPr>
        <p:spPr>
          <a:xfrm>
            <a:off x="3520440" y="181051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116" name="object 116"/>
          <p:cNvSpPr/>
          <p:nvPr/>
        </p:nvSpPr>
        <p:spPr>
          <a:xfrm>
            <a:off x="2651760" y="1536191"/>
            <a:ext cx="406907" cy="388620"/>
          </a:xfrm>
          <a:prstGeom prst="rect">
            <a:avLst/>
          </a:prstGeom>
          <a:blipFill>
            <a:blip r:embed="rId15" cstate="print"/>
            <a:stretch>
              <a:fillRect/>
            </a:stretch>
          </a:blipFill>
        </p:spPr>
        <p:txBody>
          <a:bodyPr wrap="square" lIns="0" tIns="0" rIns="0" bIns="0" rtlCol="0"/>
          <a:lstStyle/>
          <a:p>
            <a:endParaRPr/>
          </a:p>
        </p:txBody>
      </p:sp>
      <p:sp>
        <p:nvSpPr>
          <p:cNvPr id="117" name="object 117"/>
          <p:cNvSpPr/>
          <p:nvPr/>
        </p:nvSpPr>
        <p:spPr>
          <a:xfrm>
            <a:off x="2697479" y="1572767"/>
            <a:ext cx="297180" cy="315467"/>
          </a:xfrm>
          <a:prstGeom prst="rect">
            <a:avLst/>
          </a:prstGeom>
          <a:blipFill>
            <a:blip r:embed="rId16" cstate="print"/>
            <a:stretch>
              <a:fillRect/>
            </a:stretch>
          </a:blipFill>
        </p:spPr>
        <p:txBody>
          <a:bodyPr wrap="square" lIns="0" tIns="0" rIns="0" bIns="0" rtlCol="0"/>
          <a:lstStyle/>
          <a:p>
            <a:endParaRPr/>
          </a:p>
        </p:txBody>
      </p:sp>
      <p:sp>
        <p:nvSpPr>
          <p:cNvPr id="118" name="object 118"/>
          <p:cNvSpPr/>
          <p:nvPr/>
        </p:nvSpPr>
        <p:spPr>
          <a:xfrm>
            <a:off x="2720339" y="1577339"/>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2"/>
                </a:lnTo>
                <a:lnTo>
                  <a:pt x="231648" y="256032"/>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19" name="object 119"/>
          <p:cNvSpPr/>
          <p:nvPr/>
        </p:nvSpPr>
        <p:spPr>
          <a:xfrm>
            <a:off x="2720339" y="1577339"/>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2"/>
                </a:lnTo>
                <a:lnTo>
                  <a:pt x="42672"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0" name="object 120"/>
          <p:cNvSpPr txBox="1"/>
          <p:nvPr/>
        </p:nvSpPr>
        <p:spPr>
          <a:xfrm>
            <a:off x="2805810" y="1626935"/>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21" name="object 121"/>
          <p:cNvSpPr/>
          <p:nvPr/>
        </p:nvSpPr>
        <p:spPr>
          <a:xfrm>
            <a:off x="2852927" y="1600199"/>
            <a:ext cx="388619" cy="388620"/>
          </a:xfrm>
          <a:prstGeom prst="rect">
            <a:avLst/>
          </a:prstGeom>
          <a:blipFill>
            <a:blip r:embed="rId17" cstate="print"/>
            <a:stretch>
              <a:fillRect/>
            </a:stretch>
          </a:blipFill>
        </p:spPr>
        <p:txBody>
          <a:bodyPr wrap="square" lIns="0" tIns="0" rIns="0" bIns="0" rtlCol="0"/>
          <a:lstStyle/>
          <a:p>
            <a:endParaRPr/>
          </a:p>
        </p:txBody>
      </p:sp>
      <p:sp>
        <p:nvSpPr>
          <p:cNvPr id="122" name="object 122"/>
          <p:cNvSpPr/>
          <p:nvPr/>
        </p:nvSpPr>
        <p:spPr>
          <a:xfrm>
            <a:off x="2889504" y="1645919"/>
            <a:ext cx="288036" cy="306324"/>
          </a:xfrm>
          <a:prstGeom prst="rect">
            <a:avLst/>
          </a:prstGeom>
          <a:blipFill>
            <a:blip r:embed="rId18" cstate="print"/>
            <a:stretch>
              <a:fillRect/>
            </a:stretch>
          </a:blipFill>
        </p:spPr>
        <p:txBody>
          <a:bodyPr wrap="square" lIns="0" tIns="0" rIns="0" bIns="0" rtlCol="0"/>
          <a:lstStyle/>
          <a:p>
            <a:endParaRPr/>
          </a:p>
        </p:txBody>
      </p:sp>
      <p:sp>
        <p:nvSpPr>
          <p:cNvPr id="123" name="object 123"/>
          <p:cNvSpPr/>
          <p:nvPr/>
        </p:nvSpPr>
        <p:spPr>
          <a:xfrm>
            <a:off x="2921507"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24" name="object 124"/>
          <p:cNvSpPr/>
          <p:nvPr/>
        </p:nvSpPr>
        <p:spPr>
          <a:xfrm>
            <a:off x="2921507"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5" name="object 125"/>
          <p:cNvSpPr txBox="1"/>
          <p:nvPr/>
        </p:nvSpPr>
        <p:spPr>
          <a:xfrm>
            <a:off x="2994786" y="169500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26" name="object 126"/>
          <p:cNvSpPr/>
          <p:nvPr/>
        </p:nvSpPr>
        <p:spPr>
          <a:xfrm>
            <a:off x="2651760" y="2560319"/>
            <a:ext cx="406907" cy="388619"/>
          </a:xfrm>
          <a:prstGeom prst="rect">
            <a:avLst/>
          </a:prstGeom>
          <a:blipFill>
            <a:blip r:embed="rId15" cstate="print"/>
            <a:stretch>
              <a:fillRect/>
            </a:stretch>
          </a:blipFill>
        </p:spPr>
        <p:txBody>
          <a:bodyPr wrap="square" lIns="0" tIns="0" rIns="0" bIns="0" rtlCol="0"/>
          <a:lstStyle/>
          <a:p>
            <a:endParaRPr/>
          </a:p>
        </p:txBody>
      </p:sp>
      <p:sp>
        <p:nvSpPr>
          <p:cNvPr id="127" name="object 127"/>
          <p:cNvSpPr/>
          <p:nvPr/>
        </p:nvSpPr>
        <p:spPr>
          <a:xfrm>
            <a:off x="2697479" y="2596895"/>
            <a:ext cx="297180" cy="315468"/>
          </a:xfrm>
          <a:prstGeom prst="rect">
            <a:avLst/>
          </a:prstGeom>
          <a:blipFill>
            <a:blip r:embed="rId16" cstate="print"/>
            <a:stretch>
              <a:fillRect/>
            </a:stretch>
          </a:blipFill>
        </p:spPr>
        <p:txBody>
          <a:bodyPr wrap="square" lIns="0" tIns="0" rIns="0" bIns="0" rtlCol="0"/>
          <a:lstStyle/>
          <a:p>
            <a:endParaRPr/>
          </a:p>
        </p:txBody>
      </p:sp>
      <p:sp>
        <p:nvSpPr>
          <p:cNvPr id="128" name="object 128"/>
          <p:cNvSpPr/>
          <p:nvPr/>
        </p:nvSpPr>
        <p:spPr>
          <a:xfrm>
            <a:off x="2720339" y="2601467"/>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29" name="object 129"/>
          <p:cNvSpPr/>
          <p:nvPr/>
        </p:nvSpPr>
        <p:spPr>
          <a:xfrm>
            <a:off x="2720339" y="2601467"/>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30" name="object 130"/>
          <p:cNvSpPr txBox="1"/>
          <p:nvPr/>
        </p:nvSpPr>
        <p:spPr>
          <a:xfrm>
            <a:off x="2805810" y="265385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31" name="object 131"/>
          <p:cNvSpPr/>
          <p:nvPr/>
        </p:nvSpPr>
        <p:spPr>
          <a:xfrm>
            <a:off x="2852927" y="2624327"/>
            <a:ext cx="388619" cy="388619"/>
          </a:xfrm>
          <a:prstGeom prst="rect">
            <a:avLst/>
          </a:prstGeom>
          <a:blipFill>
            <a:blip r:embed="rId17" cstate="print"/>
            <a:stretch>
              <a:fillRect/>
            </a:stretch>
          </a:blipFill>
        </p:spPr>
        <p:txBody>
          <a:bodyPr wrap="square" lIns="0" tIns="0" rIns="0" bIns="0" rtlCol="0"/>
          <a:lstStyle/>
          <a:p>
            <a:endParaRPr/>
          </a:p>
        </p:txBody>
      </p:sp>
      <p:sp>
        <p:nvSpPr>
          <p:cNvPr id="132" name="object 132"/>
          <p:cNvSpPr/>
          <p:nvPr/>
        </p:nvSpPr>
        <p:spPr>
          <a:xfrm>
            <a:off x="2889504" y="2670047"/>
            <a:ext cx="288036" cy="315468"/>
          </a:xfrm>
          <a:prstGeom prst="rect">
            <a:avLst/>
          </a:prstGeom>
          <a:blipFill>
            <a:blip r:embed="rId19" cstate="print"/>
            <a:stretch>
              <a:fillRect/>
            </a:stretch>
          </a:blipFill>
        </p:spPr>
        <p:txBody>
          <a:bodyPr wrap="square" lIns="0" tIns="0" rIns="0" bIns="0" rtlCol="0"/>
          <a:lstStyle/>
          <a:p>
            <a:endParaRPr/>
          </a:p>
        </p:txBody>
      </p:sp>
      <p:sp>
        <p:nvSpPr>
          <p:cNvPr id="133" name="object 133"/>
          <p:cNvSpPr/>
          <p:nvPr/>
        </p:nvSpPr>
        <p:spPr>
          <a:xfrm>
            <a:off x="2921507" y="2665475"/>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59"/>
                </a:lnTo>
                <a:lnTo>
                  <a:pt x="256031" y="42671"/>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34" name="object 134"/>
          <p:cNvSpPr/>
          <p:nvPr/>
        </p:nvSpPr>
        <p:spPr>
          <a:xfrm>
            <a:off x="2921507" y="2665475"/>
            <a:ext cx="256540" cy="256540"/>
          </a:xfrm>
          <a:custGeom>
            <a:avLst/>
            <a:gdLst/>
            <a:ahLst/>
            <a:cxnLst/>
            <a:rect l="l" t="t" r="r" b="b"/>
            <a:pathLst>
              <a:path w="256539" h="256539">
                <a:moveTo>
                  <a:pt x="0" y="42671"/>
                </a:moveTo>
                <a:lnTo>
                  <a:pt x="3345" y="26038"/>
                </a:lnTo>
                <a:lnTo>
                  <a:pt x="12477" y="12477"/>
                </a:lnTo>
                <a:lnTo>
                  <a:pt x="26038" y="3345"/>
                </a:lnTo>
                <a:lnTo>
                  <a:pt x="42672" y="0"/>
                </a:lnTo>
                <a:lnTo>
                  <a:pt x="213360" y="0"/>
                </a:lnTo>
                <a:lnTo>
                  <a:pt x="229993" y="3345"/>
                </a:lnTo>
                <a:lnTo>
                  <a:pt x="243554" y="12477"/>
                </a:lnTo>
                <a:lnTo>
                  <a:pt x="252686" y="26038"/>
                </a:lnTo>
                <a:lnTo>
                  <a:pt x="256031" y="42671"/>
                </a:lnTo>
                <a:lnTo>
                  <a:pt x="256031" y="213359"/>
                </a:lnTo>
                <a:lnTo>
                  <a:pt x="252686" y="229993"/>
                </a:lnTo>
                <a:lnTo>
                  <a:pt x="243554" y="243554"/>
                </a:lnTo>
                <a:lnTo>
                  <a:pt x="229993" y="252686"/>
                </a:lnTo>
                <a:lnTo>
                  <a:pt x="213360"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35" name="object 135"/>
          <p:cNvSpPr txBox="1"/>
          <p:nvPr/>
        </p:nvSpPr>
        <p:spPr>
          <a:xfrm>
            <a:off x="2994786" y="2722625"/>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B</a:t>
            </a:r>
            <a:endParaRPr sz="800">
              <a:latin typeface="Arial"/>
              <a:cs typeface="Arial"/>
            </a:endParaRPr>
          </a:p>
        </p:txBody>
      </p:sp>
      <p:sp>
        <p:nvSpPr>
          <p:cNvPr id="136" name="object 136"/>
          <p:cNvSpPr/>
          <p:nvPr/>
        </p:nvSpPr>
        <p:spPr>
          <a:xfrm>
            <a:off x="2651760" y="3584447"/>
            <a:ext cx="406907" cy="388620"/>
          </a:xfrm>
          <a:prstGeom prst="rect">
            <a:avLst/>
          </a:prstGeom>
          <a:blipFill>
            <a:blip r:embed="rId15" cstate="print"/>
            <a:stretch>
              <a:fillRect/>
            </a:stretch>
          </a:blipFill>
        </p:spPr>
        <p:txBody>
          <a:bodyPr wrap="square" lIns="0" tIns="0" rIns="0" bIns="0" rtlCol="0"/>
          <a:lstStyle/>
          <a:p>
            <a:endParaRPr/>
          </a:p>
        </p:txBody>
      </p:sp>
      <p:sp>
        <p:nvSpPr>
          <p:cNvPr id="137" name="object 137"/>
          <p:cNvSpPr/>
          <p:nvPr/>
        </p:nvSpPr>
        <p:spPr>
          <a:xfrm>
            <a:off x="2697479" y="3630167"/>
            <a:ext cx="297180" cy="306324"/>
          </a:xfrm>
          <a:prstGeom prst="rect">
            <a:avLst/>
          </a:prstGeom>
          <a:blipFill>
            <a:blip r:embed="rId20" cstate="print"/>
            <a:stretch>
              <a:fillRect/>
            </a:stretch>
          </a:blipFill>
        </p:spPr>
        <p:txBody>
          <a:bodyPr wrap="square" lIns="0" tIns="0" rIns="0" bIns="0" rtlCol="0"/>
          <a:lstStyle/>
          <a:p>
            <a:endParaRPr/>
          </a:p>
        </p:txBody>
      </p:sp>
      <p:sp>
        <p:nvSpPr>
          <p:cNvPr id="138" name="object 138"/>
          <p:cNvSpPr/>
          <p:nvPr/>
        </p:nvSpPr>
        <p:spPr>
          <a:xfrm>
            <a:off x="2720339" y="3625595"/>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59"/>
                </a:lnTo>
                <a:lnTo>
                  <a:pt x="274320" y="42671"/>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39" name="object 139"/>
          <p:cNvSpPr/>
          <p:nvPr/>
        </p:nvSpPr>
        <p:spPr>
          <a:xfrm>
            <a:off x="2720339" y="3625595"/>
            <a:ext cx="274320" cy="256540"/>
          </a:xfrm>
          <a:custGeom>
            <a:avLst/>
            <a:gdLst/>
            <a:ahLst/>
            <a:cxnLst/>
            <a:rect l="l" t="t" r="r" b="b"/>
            <a:pathLst>
              <a:path w="274319" h="256539">
                <a:moveTo>
                  <a:pt x="0" y="42671"/>
                </a:moveTo>
                <a:lnTo>
                  <a:pt x="3345" y="26038"/>
                </a:lnTo>
                <a:lnTo>
                  <a:pt x="12477" y="12477"/>
                </a:lnTo>
                <a:lnTo>
                  <a:pt x="26038" y="3345"/>
                </a:lnTo>
                <a:lnTo>
                  <a:pt x="42672" y="0"/>
                </a:lnTo>
                <a:lnTo>
                  <a:pt x="231648" y="0"/>
                </a:lnTo>
                <a:lnTo>
                  <a:pt x="248281" y="3345"/>
                </a:lnTo>
                <a:lnTo>
                  <a:pt x="261842" y="12477"/>
                </a:lnTo>
                <a:lnTo>
                  <a:pt x="270974" y="26038"/>
                </a:lnTo>
                <a:lnTo>
                  <a:pt x="274320" y="42671"/>
                </a:lnTo>
                <a:lnTo>
                  <a:pt x="274320" y="213359"/>
                </a:lnTo>
                <a:lnTo>
                  <a:pt x="270974" y="229993"/>
                </a:lnTo>
                <a:lnTo>
                  <a:pt x="261842" y="243554"/>
                </a:lnTo>
                <a:lnTo>
                  <a:pt x="248281" y="252686"/>
                </a:lnTo>
                <a:lnTo>
                  <a:pt x="231648"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40" name="object 140"/>
          <p:cNvSpPr txBox="1"/>
          <p:nvPr/>
        </p:nvSpPr>
        <p:spPr>
          <a:xfrm>
            <a:off x="2805810" y="368116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41" name="object 141"/>
          <p:cNvSpPr/>
          <p:nvPr/>
        </p:nvSpPr>
        <p:spPr>
          <a:xfrm>
            <a:off x="2852927" y="3648455"/>
            <a:ext cx="388619" cy="388620"/>
          </a:xfrm>
          <a:prstGeom prst="rect">
            <a:avLst/>
          </a:prstGeom>
          <a:blipFill>
            <a:blip r:embed="rId17" cstate="print"/>
            <a:stretch>
              <a:fillRect/>
            </a:stretch>
          </a:blipFill>
        </p:spPr>
        <p:txBody>
          <a:bodyPr wrap="square" lIns="0" tIns="0" rIns="0" bIns="0" rtlCol="0"/>
          <a:lstStyle/>
          <a:p>
            <a:endParaRPr/>
          </a:p>
        </p:txBody>
      </p:sp>
      <p:sp>
        <p:nvSpPr>
          <p:cNvPr id="142" name="object 142"/>
          <p:cNvSpPr/>
          <p:nvPr/>
        </p:nvSpPr>
        <p:spPr>
          <a:xfrm>
            <a:off x="2889504" y="3694175"/>
            <a:ext cx="288036" cy="315468"/>
          </a:xfrm>
          <a:prstGeom prst="rect">
            <a:avLst/>
          </a:prstGeom>
          <a:blipFill>
            <a:blip r:embed="rId19" cstate="print"/>
            <a:stretch>
              <a:fillRect/>
            </a:stretch>
          </a:blipFill>
        </p:spPr>
        <p:txBody>
          <a:bodyPr wrap="square" lIns="0" tIns="0" rIns="0" bIns="0" rtlCol="0"/>
          <a:lstStyle/>
          <a:p>
            <a:endParaRPr/>
          </a:p>
        </p:txBody>
      </p:sp>
      <p:sp>
        <p:nvSpPr>
          <p:cNvPr id="143" name="object 143"/>
          <p:cNvSpPr/>
          <p:nvPr/>
        </p:nvSpPr>
        <p:spPr>
          <a:xfrm>
            <a:off x="2921507" y="3689603"/>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71"/>
                </a:lnTo>
                <a:lnTo>
                  <a:pt x="12477" y="243535"/>
                </a:lnTo>
                <a:lnTo>
                  <a:pt x="26038" y="252679"/>
                </a:lnTo>
                <a:lnTo>
                  <a:pt x="42672" y="256032"/>
                </a:lnTo>
                <a:lnTo>
                  <a:pt x="213360" y="256032"/>
                </a:lnTo>
                <a:lnTo>
                  <a:pt x="229993" y="252679"/>
                </a:lnTo>
                <a:lnTo>
                  <a:pt x="243554" y="243535"/>
                </a:lnTo>
                <a:lnTo>
                  <a:pt x="252686" y="229971"/>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44" name="object 144"/>
          <p:cNvSpPr/>
          <p:nvPr/>
        </p:nvSpPr>
        <p:spPr>
          <a:xfrm>
            <a:off x="2921507" y="3689603"/>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71"/>
                </a:lnTo>
                <a:lnTo>
                  <a:pt x="243554" y="243535"/>
                </a:lnTo>
                <a:lnTo>
                  <a:pt x="229993" y="252679"/>
                </a:lnTo>
                <a:lnTo>
                  <a:pt x="213360" y="256032"/>
                </a:lnTo>
                <a:lnTo>
                  <a:pt x="42672" y="256032"/>
                </a:lnTo>
                <a:lnTo>
                  <a:pt x="26038" y="252679"/>
                </a:lnTo>
                <a:lnTo>
                  <a:pt x="12477" y="243535"/>
                </a:lnTo>
                <a:lnTo>
                  <a:pt x="3345" y="229971"/>
                </a:lnTo>
                <a:lnTo>
                  <a:pt x="0" y="213360"/>
                </a:lnTo>
                <a:lnTo>
                  <a:pt x="0" y="42672"/>
                </a:lnTo>
                <a:close/>
              </a:path>
            </a:pathLst>
          </a:custGeom>
          <a:ln w="27456">
            <a:solidFill>
              <a:srgbClr val="3B75BC"/>
            </a:solidFill>
          </a:ln>
        </p:spPr>
        <p:txBody>
          <a:bodyPr wrap="square" lIns="0" tIns="0" rIns="0" bIns="0" rtlCol="0"/>
          <a:lstStyle/>
          <a:p>
            <a:endParaRPr/>
          </a:p>
        </p:txBody>
      </p:sp>
      <p:sp>
        <p:nvSpPr>
          <p:cNvPr id="145" name="object 145"/>
          <p:cNvSpPr txBox="1"/>
          <p:nvPr/>
        </p:nvSpPr>
        <p:spPr>
          <a:xfrm>
            <a:off x="2994786" y="374859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46" name="object 146"/>
          <p:cNvSpPr/>
          <p:nvPr/>
        </p:nvSpPr>
        <p:spPr>
          <a:xfrm>
            <a:off x="3977640" y="1536191"/>
            <a:ext cx="416051" cy="388620"/>
          </a:xfrm>
          <a:prstGeom prst="rect">
            <a:avLst/>
          </a:prstGeom>
          <a:blipFill>
            <a:blip r:embed="rId21" cstate="print"/>
            <a:stretch>
              <a:fillRect/>
            </a:stretch>
          </a:blipFill>
        </p:spPr>
        <p:txBody>
          <a:bodyPr wrap="square" lIns="0" tIns="0" rIns="0" bIns="0" rtlCol="0"/>
          <a:lstStyle/>
          <a:p>
            <a:endParaRPr/>
          </a:p>
        </p:txBody>
      </p:sp>
      <p:sp>
        <p:nvSpPr>
          <p:cNvPr id="147" name="object 147"/>
          <p:cNvSpPr/>
          <p:nvPr/>
        </p:nvSpPr>
        <p:spPr>
          <a:xfrm>
            <a:off x="4032503" y="1572767"/>
            <a:ext cx="297179" cy="315467"/>
          </a:xfrm>
          <a:prstGeom prst="rect">
            <a:avLst/>
          </a:prstGeom>
          <a:blipFill>
            <a:blip r:embed="rId16" cstate="print"/>
            <a:stretch>
              <a:fillRect/>
            </a:stretch>
          </a:blipFill>
        </p:spPr>
        <p:txBody>
          <a:bodyPr wrap="square" lIns="0" tIns="0" rIns="0" bIns="0" rtlCol="0"/>
          <a:lstStyle/>
          <a:p>
            <a:endParaRPr/>
          </a:p>
        </p:txBody>
      </p:sp>
      <p:sp>
        <p:nvSpPr>
          <p:cNvPr id="148" name="object 148"/>
          <p:cNvSpPr/>
          <p:nvPr/>
        </p:nvSpPr>
        <p:spPr>
          <a:xfrm>
            <a:off x="4046220" y="1577339"/>
            <a:ext cx="283845" cy="256540"/>
          </a:xfrm>
          <a:custGeom>
            <a:avLst/>
            <a:gdLst/>
            <a:ahLst/>
            <a:cxnLst/>
            <a:rect l="l" t="t" r="r" b="b"/>
            <a:pathLst>
              <a:path w="283845" h="256539">
                <a:moveTo>
                  <a:pt x="240791" y="0"/>
                </a:moveTo>
                <a:lnTo>
                  <a:pt x="42671" y="0"/>
                </a:lnTo>
                <a:lnTo>
                  <a:pt x="26038" y="3345"/>
                </a:lnTo>
                <a:lnTo>
                  <a:pt x="12477" y="12477"/>
                </a:lnTo>
                <a:lnTo>
                  <a:pt x="3345" y="26038"/>
                </a:lnTo>
                <a:lnTo>
                  <a:pt x="0" y="42672"/>
                </a:lnTo>
                <a:lnTo>
                  <a:pt x="0" y="213360"/>
                </a:lnTo>
                <a:lnTo>
                  <a:pt x="3345" y="229993"/>
                </a:lnTo>
                <a:lnTo>
                  <a:pt x="12477" y="243554"/>
                </a:lnTo>
                <a:lnTo>
                  <a:pt x="26038" y="252686"/>
                </a:lnTo>
                <a:lnTo>
                  <a:pt x="42671" y="256032"/>
                </a:lnTo>
                <a:lnTo>
                  <a:pt x="240791" y="256032"/>
                </a:lnTo>
                <a:lnTo>
                  <a:pt x="257425" y="252686"/>
                </a:lnTo>
                <a:lnTo>
                  <a:pt x="270986" y="243554"/>
                </a:lnTo>
                <a:lnTo>
                  <a:pt x="280118" y="229993"/>
                </a:lnTo>
                <a:lnTo>
                  <a:pt x="283463" y="213360"/>
                </a:lnTo>
                <a:lnTo>
                  <a:pt x="283463" y="42672"/>
                </a:lnTo>
                <a:lnTo>
                  <a:pt x="280118" y="26038"/>
                </a:lnTo>
                <a:lnTo>
                  <a:pt x="270986" y="12477"/>
                </a:lnTo>
                <a:lnTo>
                  <a:pt x="257425" y="3345"/>
                </a:lnTo>
                <a:lnTo>
                  <a:pt x="240791" y="0"/>
                </a:lnTo>
                <a:close/>
              </a:path>
            </a:pathLst>
          </a:custGeom>
          <a:solidFill>
            <a:srgbClr val="FFC000"/>
          </a:solidFill>
        </p:spPr>
        <p:txBody>
          <a:bodyPr wrap="square" lIns="0" tIns="0" rIns="0" bIns="0" rtlCol="0"/>
          <a:lstStyle/>
          <a:p>
            <a:endParaRPr/>
          </a:p>
        </p:txBody>
      </p:sp>
      <p:sp>
        <p:nvSpPr>
          <p:cNvPr id="149" name="object 149"/>
          <p:cNvSpPr/>
          <p:nvPr/>
        </p:nvSpPr>
        <p:spPr>
          <a:xfrm>
            <a:off x="4046220" y="1577339"/>
            <a:ext cx="283845" cy="256540"/>
          </a:xfrm>
          <a:custGeom>
            <a:avLst/>
            <a:gdLst/>
            <a:ahLst/>
            <a:cxnLst/>
            <a:rect l="l" t="t" r="r" b="b"/>
            <a:pathLst>
              <a:path w="283845" h="256539">
                <a:moveTo>
                  <a:pt x="0" y="42672"/>
                </a:moveTo>
                <a:lnTo>
                  <a:pt x="3345" y="26038"/>
                </a:lnTo>
                <a:lnTo>
                  <a:pt x="12477" y="12477"/>
                </a:lnTo>
                <a:lnTo>
                  <a:pt x="26038" y="3345"/>
                </a:lnTo>
                <a:lnTo>
                  <a:pt x="42671" y="0"/>
                </a:lnTo>
                <a:lnTo>
                  <a:pt x="240791" y="0"/>
                </a:lnTo>
                <a:lnTo>
                  <a:pt x="257425" y="3345"/>
                </a:lnTo>
                <a:lnTo>
                  <a:pt x="270986" y="12477"/>
                </a:lnTo>
                <a:lnTo>
                  <a:pt x="280118" y="26038"/>
                </a:lnTo>
                <a:lnTo>
                  <a:pt x="283463" y="42672"/>
                </a:lnTo>
                <a:lnTo>
                  <a:pt x="283463" y="213360"/>
                </a:lnTo>
                <a:lnTo>
                  <a:pt x="280118" y="229993"/>
                </a:lnTo>
                <a:lnTo>
                  <a:pt x="270986" y="243554"/>
                </a:lnTo>
                <a:lnTo>
                  <a:pt x="257425" y="252686"/>
                </a:lnTo>
                <a:lnTo>
                  <a:pt x="240791" y="256032"/>
                </a:lnTo>
                <a:lnTo>
                  <a:pt x="42671"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0" name="object 150"/>
          <p:cNvSpPr txBox="1"/>
          <p:nvPr/>
        </p:nvSpPr>
        <p:spPr>
          <a:xfrm>
            <a:off x="4135882" y="162503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51" name="object 151"/>
          <p:cNvSpPr/>
          <p:nvPr/>
        </p:nvSpPr>
        <p:spPr>
          <a:xfrm>
            <a:off x="4178808" y="1600199"/>
            <a:ext cx="388620" cy="388620"/>
          </a:xfrm>
          <a:prstGeom prst="rect">
            <a:avLst/>
          </a:prstGeom>
          <a:blipFill>
            <a:blip r:embed="rId17" cstate="print"/>
            <a:stretch>
              <a:fillRect/>
            </a:stretch>
          </a:blipFill>
        </p:spPr>
        <p:txBody>
          <a:bodyPr wrap="square" lIns="0" tIns="0" rIns="0" bIns="0" rtlCol="0"/>
          <a:lstStyle/>
          <a:p>
            <a:endParaRPr/>
          </a:p>
        </p:txBody>
      </p:sp>
      <p:sp>
        <p:nvSpPr>
          <p:cNvPr id="152" name="object 152"/>
          <p:cNvSpPr/>
          <p:nvPr/>
        </p:nvSpPr>
        <p:spPr>
          <a:xfrm>
            <a:off x="4215384" y="1645919"/>
            <a:ext cx="288036" cy="306324"/>
          </a:xfrm>
          <a:prstGeom prst="rect">
            <a:avLst/>
          </a:prstGeom>
          <a:blipFill>
            <a:blip r:embed="rId18" cstate="print"/>
            <a:stretch>
              <a:fillRect/>
            </a:stretch>
          </a:blipFill>
        </p:spPr>
        <p:txBody>
          <a:bodyPr wrap="square" lIns="0" tIns="0" rIns="0" bIns="0" rtlCol="0"/>
          <a:lstStyle/>
          <a:p>
            <a:endParaRPr/>
          </a:p>
        </p:txBody>
      </p:sp>
      <p:sp>
        <p:nvSpPr>
          <p:cNvPr id="153" name="object 153"/>
          <p:cNvSpPr/>
          <p:nvPr/>
        </p:nvSpPr>
        <p:spPr>
          <a:xfrm>
            <a:off x="4247388"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2" y="213360"/>
                </a:lnTo>
                <a:lnTo>
                  <a:pt x="256032"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54" name="object 154"/>
          <p:cNvSpPr/>
          <p:nvPr/>
        </p:nvSpPr>
        <p:spPr>
          <a:xfrm>
            <a:off x="4247388"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2" y="42672"/>
                </a:lnTo>
                <a:lnTo>
                  <a:pt x="256032"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5" name="object 155"/>
          <p:cNvSpPr txBox="1"/>
          <p:nvPr/>
        </p:nvSpPr>
        <p:spPr>
          <a:xfrm>
            <a:off x="4324350" y="1693798"/>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D</a:t>
            </a:r>
            <a:endParaRPr sz="800">
              <a:latin typeface="Arial"/>
              <a:cs typeface="Arial"/>
            </a:endParaRPr>
          </a:p>
        </p:txBody>
      </p:sp>
      <p:sp>
        <p:nvSpPr>
          <p:cNvPr id="158" name="object 158"/>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44</a:t>
            </a:fld>
            <a:endParaRPr spc="5" dirty="0"/>
          </a:p>
        </p:txBody>
      </p:sp>
      <p:sp>
        <p:nvSpPr>
          <p:cNvPr id="159" name="Rectangle 158"/>
          <p:cNvSpPr/>
          <p:nvPr/>
        </p:nvSpPr>
        <p:spPr>
          <a:xfrm>
            <a:off x="3840607" y="3850004"/>
            <a:ext cx="1460080" cy="307777"/>
          </a:xfrm>
          <a:prstGeom prst="rect">
            <a:avLst/>
          </a:prstGeom>
        </p:spPr>
        <p:txBody>
          <a:bodyPr wrap="none">
            <a:spAutoFit/>
          </a:bodyPr>
          <a:lstStyle/>
          <a:p>
            <a:r>
              <a:rPr lang="en-US" altLang="zh-CN" sz="1400" b="1" dirty="0" smtClean="0"/>
              <a:t>Ordering Service</a:t>
            </a:r>
            <a:endParaRPr lang="zh-CN" altLang="en-US" sz="1400" b="1" dirty="0"/>
          </a:p>
        </p:txBody>
      </p:sp>
      <p:sp>
        <p:nvSpPr>
          <p:cNvPr id="160" name="Rectangle 159"/>
          <p:cNvSpPr/>
          <p:nvPr/>
        </p:nvSpPr>
        <p:spPr>
          <a:xfrm>
            <a:off x="2739519" y="4208054"/>
            <a:ext cx="1982466" cy="369332"/>
          </a:xfrm>
          <a:prstGeom prst="rect">
            <a:avLst/>
          </a:prstGeom>
        </p:spPr>
        <p:txBody>
          <a:bodyPr wrap="none">
            <a:spAutoFit/>
          </a:bodyPr>
          <a:lstStyle/>
          <a:p>
            <a:r>
              <a:rPr lang="en-US" altLang="zh-CN" b="1" dirty="0"/>
              <a:t>Hyperledger Fabric</a:t>
            </a:r>
            <a:endParaRPr lang="zh-CN" altLang="en-US" b="1" dirty="0"/>
          </a:p>
        </p:txBody>
      </p:sp>
      <p:sp>
        <p:nvSpPr>
          <p:cNvPr id="156" name="Date Placeholder 155"/>
          <p:cNvSpPr>
            <a:spLocks noGrp="1"/>
          </p:cNvSpPr>
          <p:nvPr>
            <p:ph type="dt" sz="half" idx="6"/>
          </p:nvPr>
        </p:nvSpPr>
        <p:spPr/>
        <p:txBody>
          <a:bodyPr/>
          <a:lstStyle/>
          <a:p>
            <a:fld id="{0035CE2F-F67D-4A01-BB83-754F56428204}"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0200" y="868679"/>
            <a:ext cx="4041775" cy="3328670"/>
          </a:xfrm>
          <a:custGeom>
            <a:avLst/>
            <a:gdLst/>
            <a:ahLst/>
            <a:cxnLst/>
            <a:rect l="l" t="t" r="r" b="b"/>
            <a:pathLst>
              <a:path w="4041775" h="3328670">
                <a:moveTo>
                  <a:pt x="3487420" y="0"/>
                </a:moveTo>
                <a:lnTo>
                  <a:pt x="554227" y="0"/>
                </a:lnTo>
                <a:lnTo>
                  <a:pt x="506410" y="2036"/>
                </a:lnTo>
                <a:lnTo>
                  <a:pt x="459721" y="8035"/>
                </a:lnTo>
                <a:lnTo>
                  <a:pt x="414327" y="17829"/>
                </a:lnTo>
                <a:lnTo>
                  <a:pt x="370395" y="31252"/>
                </a:lnTo>
                <a:lnTo>
                  <a:pt x="328092" y="48137"/>
                </a:lnTo>
                <a:lnTo>
                  <a:pt x="287583" y="68318"/>
                </a:lnTo>
                <a:lnTo>
                  <a:pt x="249035" y="91627"/>
                </a:lnTo>
                <a:lnTo>
                  <a:pt x="212615" y="117899"/>
                </a:lnTo>
                <a:lnTo>
                  <a:pt x="178488" y="146966"/>
                </a:lnTo>
                <a:lnTo>
                  <a:pt x="146822" y="178662"/>
                </a:lnTo>
                <a:lnTo>
                  <a:pt x="117783" y="212821"/>
                </a:lnTo>
                <a:lnTo>
                  <a:pt x="91536" y="249275"/>
                </a:lnTo>
                <a:lnTo>
                  <a:pt x="68250" y="287858"/>
                </a:lnTo>
                <a:lnTo>
                  <a:pt x="48089" y="328404"/>
                </a:lnTo>
                <a:lnTo>
                  <a:pt x="31220" y="370745"/>
                </a:lnTo>
                <a:lnTo>
                  <a:pt x="17811" y="414716"/>
                </a:lnTo>
                <a:lnTo>
                  <a:pt x="8027" y="460149"/>
                </a:lnTo>
                <a:lnTo>
                  <a:pt x="2034" y="506878"/>
                </a:lnTo>
                <a:lnTo>
                  <a:pt x="0" y="554736"/>
                </a:lnTo>
                <a:lnTo>
                  <a:pt x="0" y="2773679"/>
                </a:lnTo>
                <a:lnTo>
                  <a:pt x="2034" y="2821543"/>
                </a:lnTo>
                <a:lnTo>
                  <a:pt x="8027" y="2868276"/>
                </a:lnTo>
                <a:lnTo>
                  <a:pt x="17811" y="2913712"/>
                </a:lnTo>
                <a:lnTo>
                  <a:pt x="31220" y="2957685"/>
                </a:lnTo>
                <a:lnTo>
                  <a:pt x="48089" y="3000027"/>
                </a:lnTo>
                <a:lnTo>
                  <a:pt x="68250" y="3040573"/>
                </a:lnTo>
                <a:lnTo>
                  <a:pt x="91536" y="3079157"/>
                </a:lnTo>
                <a:lnTo>
                  <a:pt x="117783" y="3115610"/>
                </a:lnTo>
                <a:lnTo>
                  <a:pt x="146822" y="3149768"/>
                </a:lnTo>
                <a:lnTo>
                  <a:pt x="178488" y="3181462"/>
                </a:lnTo>
                <a:lnTo>
                  <a:pt x="212615" y="3210528"/>
                </a:lnTo>
                <a:lnTo>
                  <a:pt x="249035" y="3236798"/>
                </a:lnTo>
                <a:lnTo>
                  <a:pt x="287583" y="3260105"/>
                </a:lnTo>
                <a:lnTo>
                  <a:pt x="328092" y="3280284"/>
                </a:lnTo>
                <a:lnTo>
                  <a:pt x="370395" y="3297167"/>
                </a:lnTo>
                <a:lnTo>
                  <a:pt x="414327" y="3310588"/>
                </a:lnTo>
                <a:lnTo>
                  <a:pt x="459721" y="3320381"/>
                </a:lnTo>
                <a:lnTo>
                  <a:pt x="506410" y="3326379"/>
                </a:lnTo>
                <a:lnTo>
                  <a:pt x="554227" y="3328416"/>
                </a:lnTo>
                <a:lnTo>
                  <a:pt x="3487420" y="3328416"/>
                </a:lnTo>
                <a:lnTo>
                  <a:pt x="3535237" y="3326379"/>
                </a:lnTo>
                <a:lnTo>
                  <a:pt x="3581926" y="3320381"/>
                </a:lnTo>
                <a:lnTo>
                  <a:pt x="3627320" y="3310588"/>
                </a:lnTo>
                <a:lnTo>
                  <a:pt x="3671252" y="3297167"/>
                </a:lnTo>
                <a:lnTo>
                  <a:pt x="3713555" y="3280284"/>
                </a:lnTo>
                <a:lnTo>
                  <a:pt x="3754064" y="3260105"/>
                </a:lnTo>
                <a:lnTo>
                  <a:pt x="3792612" y="3236798"/>
                </a:lnTo>
                <a:lnTo>
                  <a:pt x="3829032" y="3210528"/>
                </a:lnTo>
                <a:lnTo>
                  <a:pt x="3863159" y="3181462"/>
                </a:lnTo>
                <a:lnTo>
                  <a:pt x="3894825" y="3149768"/>
                </a:lnTo>
                <a:lnTo>
                  <a:pt x="3923864" y="3115610"/>
                </a:lnTo>
                <a:lnTo>
                  <a:pt x="3950111" y="3079157"/>
                </a:lnTo>
                <a:lnTo>
                  <a:pt x="3973397" y="3040573"/>
                </a:lnTo>
                <a:lnTo>
                  <a:pt x="3993558" y="3000027"/>
                </a:lnTo>
                <a:lnTo>
                  <a:pt x="4010427" y="2957685"/>
                </a:lnTo>
                <a:lnTo>
                  <a:pt x="4023836" y="2913712"/>
                </a:lnTo>
                <a:lnTo>
                  <a:pt x="4033620" y="2868276"/>
                </a:lnTo>
                <a:lnTo>
                  <a:pt x="4039613" y="2821543"/>
                </a:lnTo>
                <a:lnTo>
                  <a:pt x="4041648" y="2773679"/>
                </a:lnTo>
                <a:lnTo>
                  <a:pt x="4041648" y="554736"/>
                </a:lnTo>
                <a:lnTo>
                  <a:pt x="4039613" y="506878"/>
                </a:lnTo>
                <a:lnTo>
                  <a:pt x="4033620" y="460149"/>
                </a:lnTo>
                <a:lnTo>
                  <a:pt x="4023836" y="414716"/>
                </a:lnTo>
                <a:lnTo>
                  <a:pt x="4010427" y="370745"/>
                </a:lnTo>
                <a:lnTo>
                  <a:pt x="3993558" y="328404"/>
                </a:lnTo>
                <a:lnTo>
                  <a:pt x="3973397" y="287858"/>
                </a:lnTo>
                <a:lnTo>
                  <a:pt x="3950111" y="249275"/>
                </a:lnTo>
                <a:lnTo>
                  <a:pt x="3923864" y="212821"/>
                </a:lnTo>
                <a:lnTo>
                  <a:pt x="3894825" y="178662"/>
                </a:lnTo>
                <a:lnTo>
                  <a:pt x="3863159" y="146966"/>
                </a:lnTo>
                <a:lnTo>
                  <a:pt x="3829032" y="117899"/>
                </a:lnTo>
                <a:lnTo>
                  <a:pt x="3792612" y="91627"/>
                </a:lnTo>
                <a:lnTo>
                  <a:pt x="3754064" y="68318"/>
                </a:lnTo>
                <a:lnTo>
                  <a:pt x="3713555" y="48137"/>
                </a:lnTo>
                <a:lnTo>
                  <a:pt x="3671252" y="31252"/>
                </a:lnTo>
                <a:lnTo>
                  <a:pt x="3627320" y="17829"/>
                </a:lnTo>
                <a:lnTo>
                  <a:pt x="3581926" y="8035"/>
                </a:lnTo>
                <a:lnTo>
                  <a:pt x="3535237" y="2036"/>
                </a:lnTo>
                <a:lnTo>
                  <a:pt x="3487420" y="0"/>
                </a:lnTo>
                <a:close/>
              </a:path>
            </a:pathLst>
          </a:custGeom>
          <a:solidFill>
            <a:srgbClr val="D9E3F1"/>
          </a:solidFill>
        </p:spPr>
        <p:txBody>
          <a:bodyPr wrap="square" lIns="0" tIns="0" rIns="0" bIns="0" rtlCol="0"/>
          <a:lstStyle/>
          <a:p>
            <a:endParaRPr/>
          </a:p>
        </p:txBody>
      </p:sp>
      <p:sp>
        <p:nvSpPr>
          <p:cNvPr id="3" name="object 3"/>
          <p:cNvSpPr txBox="1">
            <a:spLocks noGrp="1"/>
          </p:cNvSpPr>
          <p:nvPr>
            <p:ph type="title"/>
          </p:nvPr>
        </p:nvSpPr>
        <p:spPr>
          <a:xfrm>
            <a:off x="443242" y="150621"/>
            <a:ext cx="7269722" cy="386003"/>
          </a:xfrm>
          <a:prstGeom prst="rect">
            <a:avLst/>
          </a:prstGeom>
        </p:spPr>
        <p:txBody>
          <a:bodyPr vert="horz" wrap="square" lIns="0" tIns="16510" rIns="0" bIns="0" rtlCol="0">
            <a:spAutoFit/>
          </a:bodyPr>
          <a:lstStyle/>
          <a:p>
            <a:pPr marL="12700">
              <a:lnSpc>
                <a:spcPct val="100000"/>
              </a:lnSpc>
              <a:spcBef>
                <a:spcPts val="130"/>
              </a:spcBef>
            </a:pPr>
            <a:r>
              <a:rPr sz="2400" b="1" spc="-20" dirty="0"/>
              <a:t>Sample Transaction: </a:t>
            </a:r>
            <a:r>
              <a:rPr sz="2400" b="1" spc="-15" dirty="0"/>
              <a:t>Step </a:t>
            </a:r>
            <a:r>
              <a:rPr sz="2400" b="1" spc="-5" dirty="0"/>
              <a:t>4/7 </a:t>
            </a:r>
            <a:r>
              <a:rPr sz="2400" b="1" spc="15" dirty="0"/>
              <a:t>– </a:t>
            </a:r>
            <a:r>
              <a:rPr sz="2400" b="1" spc="-10" dirty="0"/>
              <a:t>Order</a:t>
            </a:r>
            <a:r>
              <a:rPr sz="2400" b="1" spc="-204" dirty="0"/>
              <a:t> </a:t>
            </a:r>
            <a:r>
              <a:rPr sz="2400" b="1" spc="-15" dirty="0"/>
              <a:t>Transaction</a:t>
            </a:r>
            <a:endParaRPr sz="2400" b="1" dirty="0"/>
          </a:p>
        </p:txBody>
      </p:sp>
      <p:sp>
        <p:nvSpPr>
          <p:cNvPr id="4" name="object 4"/>
          <p:cNvSpPr txBox="1"/>
          <p:nvPr/>
        </p:nvSpPr>
        <p:spPr>
          <a:xfrm>
            <a:off x="5967729" y="895349"/>
            <a:ext cx="2858770" cy="445770"/>
          </a:xfrm>
          <a:prstGeom prst="rect">
            <a:avLst/>
          </a:prstGeom>
        </p:spPr>
        <p:txBody>
          <a:bodyPr vert="horz" wrap="square" lIns="0" tIns="15240" rIns="0" bIns="0" rtlCol="0">
            <a:spAutoFit/>
          </a:bodyPr>
          <a:lstStyle/>
          <a:p>
            <a:pPr algn="ctr">
              <a:lnSpc>
                <a:spcPct val="100000"/>
              </a:lnSpc>
              <a:spcBef>
                <a:spcPts val="120"/>
              </a:spcBef>
            </a:pPr>
            <a:r>
              <a:rPr sz="1350" b="1" spc="5" dirty="0">
                <a:solidFill>
                  <a:srgbClr val="FF0000"/>
                </a:solidFill>
                <a:latin typeface="Arial"/>
                <a:cs typeface="Arial"/>
              </a:rPr>
              <a:t>Application</a:t>
            </a:r>
            <a:r>
              <a:rPr sz="1350" b="1" spc="-145" dirty="0">
                <a:solidFill>
                  <a:srgbClr val="FF0000"/>
                </a:solidFill>
                <a:latin typeface="Arial"/>
                <a:cs typeface="Arial"/>
              </a:rPr>
              <a:t> </a:t>
            </a:r>
            <a:r>
              <a:rPr sz="1350" b="1" spc="15" dirty="0">
                <a:solidFill>
                  <a:srgbClr val="FF0000"/>
                </a:solidFill>
                <a:latin typeface="Arial"/>
                <a:cs typeface="Arial"/>
              </a:rPr>
              <a:t>submits</a:t>
            </a:r>
            <a:r>
              <a:rPr sz="1350" b="1" spc="-140" dirty="0">
                <a:solidFill>
                  <a:srgbClr val="FF0000"/>
                </a:solidFill>
                <a:latin typeface="Arial"/>
                <a:cs typeface="Arial"/>
              </a:rPr>
              <a:t> </a:t>
            </a:r>
            <a:r>
              <a:rPr sz="1350" b="1" spc="30" dirty="0">
                <a:solidFill>
                  <a:srgbClr val="FF0000"/>
                </a:solidFill>
                <a:latin typeface="Arial"/>
                <a:cs typeface="Arial"/>
              </a:rPr>
              <a:t>responses</a:t>
            </a:r>
            <a:r>
              <a:rPr sz="1350" b="1" spc="-215" dirty="0">
                <a:solidFill>
                  <a:srgbClr val="FF0000"/>
                </a:solidFill>
                <a:latin typeface="Arial"/>
                <a:cs typeface="Arial"/>
              </a:rPr>
              <a:t> </a:t>
            </a:r>
            <a:r>
              <a:rPr sz="1350" b="1" spc="10" dirty="0">
                <a:solidFill>
                  <a:srgbClr val="FF0000"/>
                </a:solidFill>
                <a:latin typeface="Arial"/>
                <a:cs typeface="Arial"/>
              </a:rPr>
              <a:t>for</a:t>
            </a:r>
            <a:endParaRPr sz="1350">
              <a:latin typeface="Arial"/>
              <a:cs typeface="Arial"/>
            </a:endParaRPr>
          </a:p>
          <a:p>
            <a:pPr marL="17780" algn="ctr">
              <a:lnSpc>
                <a:spcPct val="100000"/>
              </a:lnSpc>
              <a:spcBef>
                <a:spcPts val="45"/>
              </a:spcBef>
            </a:pPr>
            <a:r>
              <a:rPr sz="1350" b="1" spc="25" dirty="0">
                <a:solidFill>
                  <a:srgbClr val="FF0000"/>
                </a:solidFill>
                <a:latin typeface="Arial"/>
                <a:cs typeface="Arial"/>
              </a:rPr>
              <a:t>ordering</a:t>
            </a:r>
            <a:endParaRPr sz="1350">
              <a:latin typeface="Arial"/>
              <a:cs typeface="Arial"/>
            </a:endParaRPr>
          </a:p>
        </p:txBody>
      </p:sp>
      <p:sp>
        <p:nvSpPr>
          <p:cNvPr id="5" name="object 5"/>
          <p:cNvSpPr txBox="1"/>
          <p:nvPr/>
        </p:nvSpPr>
        <p:spPr>
          <a:xfrm>
            <a:off x="5958585" y="1519110"/>
            <a:ext cx="2632710" cy="396240"/>
          </a:xfrm>
          <a:prstGeom prst="rect">
            <a:avLst/>
          </a:prstGeom>
        </p:spPr>
        <p:txBody>
          <a:bodyPr vert="horz" wrap="square" lIns="0" tIns="15875" rIns="0" bIns="0" rtlCol="0">
            <a:spAutoFit/>
          </a:bodyPr>
          <a:lstStyle/>
          <a:p>
            <a:pPr marL="12700" marR="5080">
              <a:lnSpc>
                <a:spcPct val="100000"/>
              </a:lnSpc>
              <a:spcBef>
                <a:spcPts val="125"/>
              </a:spcBef>
            </a:pPr>
            <a:r>
              <a:rPr sz="1200" b="1" spc="-25" dirty="0">
                <a:latin typeface="Arial"/>
                <a:cs typeface="Arial"/>
              </a:rPr>
              <a:t>Application </a:t>
            </a:r>
            <a:r>
              <a:rPr sz="1200" b="1" spc="-20" dirty="0">
                <a:latin typeface="Arial"/>
                <a:cs typeface="Arial"/>
              </a:rPr>
              <a:t>submits </a:t>
            </a:r>
            <a:r>
              <a:rPr sz="1200" b="1" spc="-10" dirty="0">
                <a:latin typeface="Arial"/>
                <a:cs typeface="Arial"/>
              </a:rPr>
              <a:t>responses </a:t>
            </a:r>
            <a:r>
              <a:rPr sz="1200" b="1" spc="-5" dirty="0">
                <a:latin typeface="Arial"/>
                <a:cs typeface="Arial"/>
              </a:rPr>
              <a:t>as </a:t>
            </a:r>
            <a:r>
              <a:rPr sz="1200" b="1" spc="10" dirty="0">
                <a:latin typeface="Arial"/>
                <a:cs typeface="Arial"/>
              </a:rPr>
              <a:t>a  </a:t>
            </a:r>
            <a:r>
              <a:rPr sz="1200" b="1" spc="-5" dirty="0">
                <a:latin typeface="Arial"/>
                <a:cs typeface="Arial"/>
              </a:rPr>
              <a:t>transaction </a:t>
            </a:r>
            <a:r>
              <a:rPr sz="1200" b="1" spc="20" dirty="0">
                <a:latin typeface="Arial"/>
                <a:cs typeface="Arial"/>
              </a:rPr>
              <a:t>to </a:t>
            </a:r>
            <a:r>
              <a:rPr sz="1200" b="1" dirty="0">
                <a:latin typeface="Arial"/>
                <a:cs typeface="Arial"/>
              </a:rPr>
              <a:t>be</a:t>
            </a:r>
            <a:r>
              <a:rPr sz="1200" b="1" spc="-45" dirty="0">
                <a:latin typeface="Arial"/>
                <a:cs typeface="Arial"/>
              </a:rPr>
              <a:t> </a:t>
            </a:r>
            <a:r>
              <a:rPr sz="1200" b="1" spc="-5" dirty="0">
                <a:latin typeface="Arial"/>
                <a:cs typeface="Arial"/>
              </a:rPr>
              <a:t>ordered.</a:t>
            </a:r>
            <a:endParaRPr sz="1200">
              <a:latin typeface="Arial"/>
              <a:cs typeface="Arial"/>
            </a:endParaRPr>
          </a:p>
        </p:txBody>
      </p:sp>
      <p:sp>
        <p:nvSpPr>
          <p:cNvPr id="6" name="object 6"/>
          <p:cNvSpPr txBox="1"/>
          <p:nvPr/>
        </p:nvSpPr>
        <p:spPr>
          <a:xfrm>
            <a:off x="5958585" y="2069274"/>
            <a:ext cx="2851150" cy="579120"/>
          </a:xfrm>
          <a:prstGeom prst="rect">
            <a:avLst/>
          </a:prstGeom>
        </p:spPr>
        <p:txBody>
          <a:bodyPr vert="horz" wrap="square" lIns="0" tIns="15875" rIns="0" bIns="0" rtlCol="0">
            <a:spAutoFit/>
          </a:bodyPr>
          <a:lstStyle/>
          <a:p>
            <a:pPr marL="12700" marR="5080">
              <a:lnSpc>
                <a:spcPct val="100000"/>
              </a:lnSpc>
              <a:spcBef>
                <a:spcPts val="125"/>
              </a:spcBef>
            </a:pPr>
            <a:r>
              <a:rPr sz="1200" b="1" spc="-5" dirty="0">
                <a:latin typeface="Arial"/>
                <a:cs typeface="Arial"/>
              </a:rPr>
              <a:t>Ordering </a:t>
            </a:r>
            <a:r>
              <a:rPr sz="1200" b="1" spc="-15" dirty="0">
                <a:latin typeface="Arial"/>
                <a:cs typeface="Arial"/>
              </a:rPr>
              <a:t>happens </a:t>
            </a:r>
            <a:r>
              <a:rPr sz="1200" b="1" spc="-5" dirty="0">
                <a:latin typeface="Arial"/>
                <a:cs typeface="Arial"/>
              </a:rPr>
              <a:t>across </a:t>
            </a:r>
            <a:r>
              <a:rPr sz="1200" b="1" spc="5" dirty="0">
                <a:latin typeface="Arial"/>
                <a:cs typeface="Arial"/>
              </a:rPr>
              <a:t>the </a:t>
            </a:r>
            <a:r>
              <a:rPr sz="1200" b="1" spc="-15" dirty="0">
                <a:latin typeface="Arial"/>
                <a:cs typeface="Arial"/>
              </a:rPr>
              <a:t>fabric </a:t>
            </a:r>
            <a:r>
              <a:rPr sz="1200" b="1" spc="-20" dirty="0">
                <a:latin typeface="Arial"/>
                <a:cs typeface="Arial"/>
              </a:rPr>
              <a:t>in  parallel </a:t>
            </a:r>
            <a:r>
              <a:rPr sz="1200" b="1" dirty="0">
                <a:latin typeface="Arial"/>
                <a:cs typeface="Arial"/>
              </a:rPr>
              <a:t>with </a:t>
            </a:r>
            <a:r>
              <a:rPr sz="1200" b="1" spc="-5" dirty="0">
                <a:latin typeface="Arial"/>
                <a:cs typeface="Arial"/>
              </a:rPr>
              <a:t>transactions </a:t>
            </a:r>
            <a:r>
              <a:rPr sz="1200" b="1" spc="-15" dirty="0">
                <a:latin typeface="Arial"/>
                <a:cs typeface="Arial"/>
              </a:rPr>
              <a:t>submitted </a:t>
            </a:r>
            <a:r>
              <a:rPr sz="1200" b="1" dirty="0">
                <a:latin typeface="Arial"/>
                <a:cs typeface="Arial"/>
              </a:rPr>
              <a:t>by  </a:t>
            </a:r>
            <a:r>
              <a:rPr sz="1200" b="1" spc="-5" dirty="0">
                <a:latin typeface="Arial"/>
                <a:cs typeface="Arial"/>
              </a:rPr>
              <a:t>other</a:t>
            </a:r>
            <a:r>
              <a:rPr sz="1200" b="1" spc="-25" dirty="0">
                <a:latin typeface="Arial"/>
                <a:cs typeface="Arial"/>
              </a:rPr>
              <a:t> </a:t>
            </a:r>
            <a:r>
              <a:rPr sz="1200" b="1" spc="-20" dirty="0">
                <a:latin typeface="Arial"/>
                <a:cs typeface="Arial"/>
              </a:rPr>
              <a:t>applications.</a:t>
            </a:r>
            <a:endParaRPr sz="1200" dirty="0">
              <a:latin typeface="Arial"/>
              <a:cs typeface="Arial"/>
            </a:endParaRPr>
          </a:p>
        </p:txBody>
      </p:sp>
      <p:sp>
        <p:nvSpPr>
          <p:cNvPr id="7" name="object 7"/>
          <p:cNvSpPr/>
          <p:nvPr/>
        </p:nvSpPr>
        <p:spPr>
          <a:xfrm>
            <a:off x="2039111" y="1060703"/>
            <a:ext cx="726948" cy="73609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002535" y="1097279"/>
            <a:ext cx="717804" cy="74523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107692" y="1101851"/>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10" name="object 10"/>
          <p:cNvSpPr/>
          <p:nvPr/>
        </p:nvSpPr>
        <p:spPr>
          <a:xfrm>
            <a:off x="2107692" y="1101851"/>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11" name="object 11"/>
          <p:cNvSpPr txBox="1"/>
          <p:nvPr/>
        </p:nvSpPr>
        <p:spPr>
          <a:xfrm>
            <a:off x="2232660" y="1197482"/>
            <a:ext cx="339090" cy="388620"/>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0</a:t>
            </a:r>
            <a:endParaRPr sz="2325" baseline="-17921">
              <a:latin typeface="Arial"/>
              <a:cs typeface="Arial"/>
            </a:endParaRPr>
          </a:p>
        </p:txBody>
      </p:sp>
      <p:sp>
        <p:nvSpPr>
          <p:cNvPr id="12" name="object 12"/>
          <p:cNvSpPr/>
          <p:nvPr/>
        </p:nvSpPr>
        <p:spPr>
          <a:xfrm>
            <a:off x="2084832" y="1755647"/>
            <a:ext cx="109855" cy="109855"/>
          </a:xfrm>
          <a:custGeom>
            <a:avLst/>
            <a:gdLst/>
            <a:ahLst/>
            <a:cxnLst/>
            <a:rect l="l" t="t" r="r" b="b"/>
            <a:pathLst>
              <a:path w="109855" h="109855">
                <a:moveTo>
                  <a:pt x="0" y="109727"/>
                </a:moveTo>
                <a:lnTo>
                  <a:pt x="109728" y="109727"/>
                </a:lnTo>
                <a:lnTo>
                  <a:pt x="109728" y="0"/>
                </a:lnTo>
                <a:lnTo>
                  <a:pt x="0" y="0"/>
                </a:lnTo>
                <a:lnTo>
                  <a:pt x="0" y="109727"/>
                </a:lnTo>
                <a:close/>
              </a:path>
            </a:pathLst>
          </a:custGeom>
          <a:solidFill>
            <a:srgbClr val="4178BD"/>
          </a:solidFill>
        </p:spPr>
        <p:txBody>
          <a:bodyPr wrap="square" lIns="0" tIns="0" rIns="0" bIns="0" rtlCol="0"/>
          <a:lstStyle/>
          <a:p>
            <a:endParaRPr/>
          </a:p>
        </p:txBody>
      </p:sp>
      <p:sp>
        <p:nvSpPr>
          <p:cNvPr id="13" name="object 13"/>
          <p:cNvSpPr/>
          <p:nvPr/>
        </p:nvSpPr>
        <p:spPr>
          <a:xfrm>
            <a:off x="2249423" y="1755647"/>
            <a:ext cx="100965" cy="109855"/>
          </a:xfrm>
          <a:custGeom>
            <a:avLst/>
            <a:gdLst/>
            <a:ahLst/>
            <a:cxnLst/>
            <a:rect l="l" t="t" r="r" b="b"/>
            <a:pathLst>
              <a:path w="100964" h="109855">
                <a:moveTo>
                  <a:pt x="0" y="109727"/>
                </a:moveTo>
                <a:lnTo>
                  <a:pt x="100583" y="109727"/>
                </a:lnTo>
                <a:lnTo>
                  <a:pt x="100583" y="0"/>
                </a:lnTo>
                <a:lnTo>
                  <a:pt x="0" y="0"/>
                </a:lnTo>
                <a:lnTo>
                  <a:pt x="0" y="109727"/>
                </a:lnTo>
                <a:close/>
              </a:path>
            </a:pathLst>
          </a:custGeom>
          <a:solidFill>
            <a:srgbClr val="4178BD"/>
          </a:solidFill>
        </p:spPr>
        <p:txBody>
          <a:bodyPr wrap="square" lIns="0" tIns="0" rIns="0" bIns="0" rtlCol="0"/>
          <a:lstStyle/>
          <a:p>
            <a:endParaRPr/>
          </a:p>
        </p:txBody>
      </p:sp>
      <p:sp>
        <p:nvSpPr>
          <p:cNvPr id="14" name="object 14"/>
          <p:cNvSpPr/>
          <p:nvPr/>
        </p:nvSpPr>
        <p:spPr>
          <a:xfrm>
            <a:off x="2404872" y="1755647"/>
            <a:ext cx="109855" cy="109855"/>
          </a:xfrm>
          <a:custGeom>
            <a:avLst/>
            <a:gdLst/>
            <a:ahLst/>
            <a:cxnLst/>
            <a:rect l="l" t="t" r="r" b="b"/>
            <a:pathLst>
              <a:path w="109855"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5" name="object 15"/>
          <p:cNvSpPr/>
          <p:nvPr/>
        </p:nvSpPr>
        <p:spPr>
          <a:xfrm>
            <a:off x="2194560" y="1810511"/>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6" name="object 16"/>
          <p:cNvSpPr/>
          <p:nvPr/>
        </p:nvSpPr>
        <p:spPr>
          <a:xfrm>
            <a:off x="2039111" y="2084831"/>
            <a:ext cx="726948" cy="736092"/>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2002535" y="2121407"/>
            <a:ext cx="717804" cy="745236"/>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2107692" y="2125979"/>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19" name="object 19"/>
          <p:cNvSpPr/>
          <p:nvPr/>
        </p:nvSpPr>
        <p:spPr>
          <a:xfrm>
            <a:off x="2107692" y="2125979"/>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20" name="object 20"/>
          <p:cNvSpPr txBox="1"/>
          <p:nvPr/>
        </p:nvSpPr>
        <p:spPr>
          <a:xfrm>
            <a:off x="2232660" y="2224100"/>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21" name="object 21"/>
          <p:cNvSpPr txBox="1"/>
          <p:nvPr/>
        </p:nvSpPr>
        <p:spPr>
          <a:xfrm>
            <a:off x="2434082" y="2389695"/>
            <a:ext cx="137795" cy="267335"/>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1</a:t>
            </a:r>
            <a:endParaRPr sz="1550">
              <a:latin typeface="Arial"/>
              <a:cs typeface="Arial"/>
            </a:endParaRPr>
          </a:p>
        </p:txBody>
      </p:sp>
      <p:sp>
        <p:nvSpPr>
          <p:cNvPr id="22" name="object 22"/>
          <p:cNvSpPr/>
          <p:nvPr/>
        </p:nvSpPr>
        <p:spPr>
          <a:xfrm>
            <a:off x="2084832" y="2779775"/>
            <a:ext cx="109855" cy="109855"/>
          </a:xfrm>
          <a:custGeom>
            <a:avLst/>
            <a:gdLst/>
            <a:ahLst/>
            <a:cxnLst/>
            <a:rect l="l" t="t" r="r" b="b"/>
            <a:pathLst>
              <a:path w="109855" h="109855">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23" name="object 23"/>
          <p:cNvSpPr/>
          <p:nvPr/>
        </p:nvSpPr>
        <p:spPr>
          <a:xfrm>
            <a:off x="2249423" y="2779775"/>
            <a:ext cx="100965" cy="109855"/>
          </a:xfrm>
          <a:custGeom>
            <a:avLst/>
            <a:gdLst/>
            <a:ahLst/>
            <a:cxnLst/>
            <a:rect l="l" t="t" r="r" b="b"/>
            <a:pathLst>
              <a:path w="100964" h="109855">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24" name="object 24"/>
          <p:cNvSpPr/>
          <p:nvPr/>
        </p:nvSpPr>
        <p:spPr>
          <a:xfrm>
            <a:off x="2404872" y="2779775"/>
            <a:ext cx="109855" cy="109855"/>
          </a:xfrm>
          <a:custGeom>
            <a:avLst/>
            <a:gdLst/>
            <a:ahLst/>
            <a:cxnLst/>
            <a:rect l="l" t="t" r="r" b="b"/>
            <a:pathLst>
              <a:path w="109855" h="109855">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25" name="object 25"/>
          <p:cNvSpPr/>
          <p:nvPr/>
        </p:nvSpPr>
        <p:spPr>
          <a:xfrm>
            <a:off x="2194560" y="2834639"/>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26" name="object 26"/>
          <p:cNvSpPr/>
          <p:nvPr/>
        </p:nvSpPr>
        <p:spPr>
          <a:xfrm>
            <a:off x="2039111" y="3108959"/>
            <a:ext cx="726948" cy="736092"/>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2002535" y="3145535"/>
            <a:ext cx="717804" cy="745236"/>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2107692" y="315010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6"/>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6"/>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29" name="object 29"/>
          <p:cNvSpPr/>
          <p:nvPr/>
        </p:nvSpPr>
        <p:spPr>
          <a:xfrm>
            <a:off x="2107692" y="3150107"/>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6"/>
                </a:lnTo>
                <a:lnTo>
                  <a:pt x="586579" y="542907"/>
                </a:lnTo>
                <a:lnTo>
                  <a:pt x="565356" y="574436"/>
                </a:lnTo>
                <a:lnTo>
                  <a:pt x="533870" y="595703"/>
                </a:lnTo>
                <a:lnTo>
                  <a:pt x="495300" y="603504"/>
                </a:lnTo>
                <a:lnTo>
                  <a:pt x="99059" y="603504"/>
                </a:lnTo>
                <a:lnTo>
                  <a:pt x="60489" y="595703"/>
                </a:lnTo>
                <a:lnTo>
                  <a:pt x="29003" y="574436"/>
                </a:lnTo>
                <a:lnTo>
                  <a:pt x="7780" y="542907"/>
                </a:lnTo>
                <a:lnTo>
                  <a:pt x="0" y="504316"/>
                </a:lnTo>
                <a:lnTo>
                  <a:pt x="0" y="99187"/>
                </a:lnTo>
                <a:close/>
              </a:path>
            </a:pathLst>
          </a:custGeom>
          <a:ln w="27456">
            <a:solidFill>
              <a:srgbClr val="3B75BC"/>
            </a:solidFill>
          </a:ln>
        </p:spPr>
        <p:txBody>
          <a:bodyPr wrap="square" lIns="0" tIns="0" rIns="0" bIns="0" rtlCol="0"/>
          <a:lstStyle/>
          <a:p>
            <a:endParaRPr/>
          </a:p>
        </p:txBody>
      </p:sp>
      <p:sp>
        <p:nvSpPr>
          <p:cNvPr id="30" name="object 30"/>
          <p:cNvSpPr txBox="1"/>
          <p:nvPr/>
        </p:nvSpPr>
        <p:spPr>
          <a:xfrm>
            <a:off x="2232660" y="3251021"/>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31" name="object 31"/>
          <p:cNvSpPr txBox="1"/>
          <p:nvPr/>
        </p:nvSpPr>
        <p:spPr>
          <a:xfrm>
            <a:off x="2434082" y="3416299"/>
            <a:ext cx="137795" cy="267970"/>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2</a:t>
            </a:r>
            <a:endParaRPr sz="1550">
              <a:latin typeface="Arial"/>
              <a:cs typeface="Arial"/>
            </a:endParaRPr>
          </a:p>
        </p:txBody>
      </p:sp>
      <p:sp>
        <p:nvSpPr>
          <p:cNvPr id="32" name="object 32"/>
          <p:cNvSpPr/>
          <p:nvPr/>
        </p:nvSpPr>
        <p:spPr>
          <a:xfrm>
            <a:off x="2084832" y="3803903"/>
            <a:ext cx="109855" cy="109855"/>
          </a:xfrm>
          <a:custGeom>
            <a:avLst/>
            <a:gdLst/>
            <a:ahLst/>
            <a:cxnLst/>
            <a:rect l="l" t="t" r="r" b="b"/>
            <a:pathLst>
              <a:path w="109855" h="109854">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33" name="object 33"/>
          <p:cNvSpPr/>
          <p:nvPr/>
        </p:nvSpPr>
        <p:spPr>
          <a:xfrm>
            <a:off x="2249423" y="3803903"/>
            <a:ext cx="100965" cy="109855"/>
          </a:xfrm>
          <a:custGeom>
            <a:avLst/>
            <a:gdLst/>
            <a:ahLst/>
            <a:cxnLst/>
            <a:rect l="l" t="t" r="r" b="b"/>
            <a:pathLst>
              <a:path w="100964" h="109854">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34" name="object 34"/>
          <p:cNvSpPr/>
          <p:nvPr/>
        </p:nvSpPr>
        <p:spPr>
          <a:xfrm>
            <a:off x="2404872" y="3803903"/>
            <a:ext cx="109855" cy="109855"/>
          </a:xfrm>
          <a:custGeom>
            <a:avLst/>
            <a:gdLst/>
            <a:ahLst/>
            <a:cxnLst/>
            <a:rect l="l" t="t" r="r" b="b"/>
            <a:pathLst>
              <a:path w="109855" h="109854">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35" name="object 35"/>
          <p:cNvSpPr/>
          <p:nvPr/>
        </p:nvSpPr>
        <p:spPr>
          <a:xfrm>
            <a:off x="2194560" y="3858767"/>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36" name="object 36"/>
          <p:cNvSpPr/>
          <p:nvPr/>
        </p:nvSpPr>
        <p:spPr>
          <a:xfrm>
            <a:off x="3694176" y="2240279"/>
            <a:ext cx="1710055" cy="1609725"/>
          </a:xfrm>
          <a:custGeom>
            <a:avLst/>
            <a:gdLst/>
            <a:ahLst/>
            <a:cxnLst/>
            <a:rect l="l" t="t" r="r" b="b"/>
            <a:pathLst>
              <a:path w="1710054" h="1609725">
                <a:moveTo>
                  <a:pt x="1441958" y="0"/>
                </a:moveTo>
                <a:lnTo>
                  <a:pt x="267970" y="0"/>
                </a:lnTo>
                <a:lnTo>
                  <a:pt x="219812" y="4323"/>
                </a:lnTo>
                <a:lnTo>
                  <a:pt x="174483" y="16786"/>
                </a:lnTo>
                <a:lnTo>
                  <a:pt x="132738" y="36632"/>
                </a:lnTo>
                <a:lnTo>
                  <a:pt x="95337" y="63100"/>
                </a:lnTo>
                <a:lnTo>
                  <a:pt x="63036" y="95432"/>
                </a:lnTo>
                <a:lnTo>
                  <a:pt x="36594" y="132870"/>
                </a:lnTo>
                <a:lnTo>
                  <a:pt x="16769" y="174653"/>
                </a:lnTo>
                <a:lnTo>
                  <a:pt x="4318" y="220024"/>
                </a:lnTo>
                <a:lnTo>
                  <a:pt x="0" y="268224"/>
                </a:lnTo>
                <a:lnTo>
                  <a:pt x="0" y="1341120"/>
                </a:lnTo>
                <a:lnTo>
                  <a:pt x="4318" y="1389319"/>
                </a:lnTo>
                <a:lnTo>
                  <a:pt x="16769" y="1434690"/>
                </a:lnTo>
                <a:lnTo>
                  <a:pt x="36594" y="1476473"/>
                </a:lnTo>
                <a:lnTo>
                  <a:pt x="63036" y="1513911"/>
                </a:lnTo>
                <a:lnTo>
                  <a:pt x="95337" y="1546243"/>
                </a:lnTo>
                <a:lnTo>
                  <a:pt x="132738" y="1572711"/>
                </a:lnTo>
                <a:lnTo>
                  <a:pt x="174483" y="1592557"/>
                </a:lnTo>
                <a:lnTo>
                  <a:pt x="219812" y="1605020"/>
                </a:lnTo>
                <a:lnTo>
                  <a:pt x="267970" y="1609344"/>
                </a:lnTo>
                <a:lnTo>
                  <a:pt x="1441958" y="1609344"/>
                </a:lnTo>
                <a:lnTo>
                  <a:pt x="1490115" y="1605020"/>
                </a:lnTo>
                <a:lnTo>
                  <a:pt x="1535444" y="1592557"/>
                </a:lnTo>
                <a:lnTo>
                  <a:pt x="1577189" y="1572711"/>
                </a:lnTo>
                <a:lnTo>
                  <a:pt x="1614590" y="1546243"/>
                </a:lnTo>
                <a:lnTo>
                  <a:pt x="1646891" y="1513911"/>
                </a:lnTo>
                <a:lnTo>
                  <a:pt x="1673333" y="1476473"/>
                </a:lnTo>
                <a:lnTo>
                  <a:pt x="1693158" y="1434690"/>
                </a:lnTo>
                <a:lnTo>
                  <a:pt x="1705609" y="1389319"/>
                </a:lnTo>
                <a:lnTo>
                  <a:pt x="1709927" y="1341120"/>
                </a:lnTo>
                <a:lnTo>
                  <a:pt x="1709927" y="268224"/>
                </a:lnTo>
                <a:lnTo>
                  <a:pt x="1705609" y="220024"/>
                </a:lnTo>
                <a:lnTo>
                  <a:pt x="1693158" y="174653"/>
                </a:lnTo>
                <a:lnTo>
                  <a:pt x="1673333" y="132870"/>
                </a:lnTo>
                <a:lnTo>
                  <a:pt x="1646891" y="95432"/>
                </a:lnTo>
                <a:lnTo>
                  <a:pt x="1614590" y="63100"/>
                </a:lnTo>
                <a:lnTo>
                  <a:pt x="1577189" y="36632"/>
                </a:lnTo>
                <a:lnTo>
                  <a:pt x="1535444" y="16786"/>
                </a:lnTo>
                <a:lnTo>
                  <a:pt x="1490115" y="4323"/>
                </a:lnTo>
                <a:lnTo>
                  <a:pt x="1441958" y="0"/>
                </a:lnTo>
                <a:close/>
              </a:path>
            </a:pathLst>
          </a:custGeom>
          <a:solidFill>
            <a:srgbClr val="B3C8E4"/>
          </a:solidFill>
        </p:spPr>
        <p:txBody>
          <a:bodyPr wrap="square" lIns="0" tIns="0" rIns="0" bIns="0" rtlCol="0"/>
          <a:lstStyle/>
          <a:p>
            <a:endParaRPr/>
          </a:p>
        </p:txBody>
      </p:sp>
      <p:sp>
        <p:nvSpPr>
          <p:cNvPr id="37" name="object 37"/>
          <p:cNvSpPr/>
          <p:nvPr/>
        </p:nvSpPr>
        <p:spPr>
          <a:xfrm>
            <a:off x="3785615" y="3063239"/>
            <a:ext cx="726948" cy="736091"/>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3794759" y="3099815"/>
            <a:ext cx="699515" cy="745236"/>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3854196" y="310438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6"/>
                </a:lnTo>
                <a:lnTo>
                  <a:pt x="0" y="504316"/>
                </a:lnTo>
                <a:lnTo>
                  <a:pt x="7780" y="542907"/>
                </a:lnTo>
                <a:lnTo>
                  <a:pt x="29003" y="574436"/>
                </a:lnTo>
                <a:lnTo>
                  <a:pt x="60489" y="595703"/>
                </a:lnTo>
                <a:lnTo>
                  <a:pt x="99059" y="603503"/>
                </a:lnTo>
                <a:lnTo>
                  <a:pt x="495300" y="603503"/>
                </a:lnTo>
                <a:lnTo>
                  <a:pt x="533870" y="595703"/>
                </a:lnTo>
                <a:lnTo>
                  <a:pt x="565356" y="574436"/>
                </a:lnTo>
                <a:lnTo>
                  <a:pt x="586579" y="542907"/>
                </a:lnTo>
                <a:lnTo>
                  <a:pt x="594359" y="504316"/>
                </a:lnTo>
                <a:lnTo>
                  <a:pt x="594359" y="99186"/>
                </a:lnTo>
                <a:lnTo>
                  <a:pt x="586579" y="60596"/>
                </a:lnTo>
                <a:lnTo>
                  <a:pt x="565356" y="29067"/>
                </a:lnTo>
                <a:lnTo>
                  <a:pt x="533870" y="7800"/>
                </a:lnTo>
                <a:lnTo>
                  <a:pt x="495300" y="0"/>
                </a:lnTo>
                <a:close/>
              </a:path>
            </a:pathLst>
          </a:custGeom>
          <a:solidFill>
            <a:srgbClr val="11D257"/>
          </a:solidFill>
        </p:spPr>
        <p:txBody>
          <a:bodyPr wrap="square" lIns="0" tIns="0" rIns="0" bIns="0" rtlCol="0"/>
          <a:lstStyle/>
          <a:p>
            <a:endParaRPr/>
          </a:p>
        </p:txBody>
      </p:sp>
      <p:sp>
        <p:nvSpPr>
          <p:cNvPr id="40" name="object 40"/>
          <p:cNvSpPr/>
          <p:nvPr/>
        </p:nvSpPr>
        <p:spPr>
          <a:xfrm>
            <a:off x="3854196" y="3104387"/>
            <a:ext cx="594360" cy="603885"/>
          </a:xfrm>
          <a:custGeom>
            <a:avLst/>
            <a:gdLst/>
            <a:ahLst/>
            <a:cxnLst/>
            <a:rect l="l" t="t" r="r" b="b"/>
            <a:pathLst>
              <a:path w="594360" h="603885">
                <a:moveTo>
                  <a:pt x="0" y="99186"/>
                </a:moveTo>
                <a:lnTo>
                  <a:pt x="7780" y="60596"/>
                </a:lnTo>
                <a:lnTo>
                  <a:pt x="29003" y="29067"/>
                </a:lnTo>
                <a:lnTo>
                  <a:pt x="60489" y="7800"/>
                </a:lnTo>
                <a:lnTo>
                  <a:pt x="99059" y="0"/>
                </a:lnTo>
                <a:lnTo>
                  <a:pt x="495300" y="0"/>
                </a:lnTo>
                <a:lnTo>
                  <a:pt x="533870" y="7800"/>
                </a:lnTo>
                <a:lnTo>
                  <a:pt x="565356" y="29067"/>
                </a:lnTo>
                <a:lnTo>
                  <a:pt x="586579" y="60596"/>
                </a:lnTo>
                <a:lnTo>
                  <a:pt x="594359" y="99186"/>
                </a:lnTo>
                <a:lnTo>
                  <a:pt x="594359" y="504316"/>
                </a:lnTo>
                <a:lnTo>
                  <a:pt x="586579" y="542907"/>
                </a:lnTo>
                <a:lnTo>
                  <a:pt x="565356" y="574436"/>
                </a:lnTo>
                <a:lnTo>
                  <a:pt x="533870" y="595703"/>
                </a:lnTo>
                <a:lnTo>
                  <a:pt x="495300" y="603503"/>
                </a:lnTo>
                <a:lnTo>
                  <a:pt x="99059" y="603503"/>
                </a:lnTo>
                <a:lnTo>
                  <a:pt x="60489" y="595703"/>
                </a:lnTo>
                <a:lnTo>
                  <a:pt x="29003" y="574436"/>
                </a:lnTo>
                <a:lnTo>
                  <a:pt x="7780" y="542907"/>
                </a:lnTo>
                <a:lnTo>
                  <a:pt x="0" y="504316"/>
                </a:lnTo>
                <a:lnTo>
                  <a:pt x="0" y="99186"/>
                </a:lnTo>
                <a:close/>
              </a:path>
            </a:pathLst>
          </a:custGeom>
          <a:ln w="27456">
            <a:solidFill>
              <a:srgbClr val="3B75BC"/>
            </a:solidFill>
          </a:ln>
        </p:spPr>
        <p:txBody>
          <a:bodyPr wrap="square" lIns="0" tIns="0" rIns="0" bIns="0" rtlCol="0"/>
          <a:lstStyle/>
          <a:p>
            <a:endParaRPr/>
          </a:p>
        </p:txBody>
      </p:sp>
      <p:sp>
        <p:nvSpPr>
          <p:cNvPr id="41" name="object 41"/>
          <p:cNvSpPr txBox="1"/>
          <p:nvPr/>
        </p:nvSpPr>
        <p:spPr>
          <a:xfrm>
            <a:off x="4021709" y="3205937"/>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42" name="object 42"/>
          <p:cNvSpPr/>
          <p:nvPr/>
        </p:nvSpPr>
        <p:spPr>
          <a:xfrm>
            <a:off x="3785615" y="2322575"/>
            <a:ext cx="726948" cy="726948"/>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3794759" y="2350007"/>
            <a:ext cx="699515" cy="745236"/>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3854196" y="2363723"/>
            <a:ext cx="594360" cy="594360"/>
          </a:xfrm>
          <a:custGeom>
            <a:avLst/>
            <a:gdLst/>
            <a:ahLst/>
            <a:cxnLst/>
            <a:rect l="l" t="t" r="r" b="b"/>
            <a:pathLst>
              <a:path w="594360" h="594360">
                <a:moveTo>
                  <a:pt x="495426" y="0"/>
                </a:moveTo>
                <a:lnTo>
                  <a:pt x="98932" y="0"/>
                </a:lnTo>
                <a:lnTo>
                  <a:pt x="60436" y="7780"/>
                </a:lnTo>
                <a:lnTo>
                  <a:pt x="28987" y="29003"/>
                </a:lnTo>
                <a:lnTo>
                  <a:pt x="7778" y="60489"/>
                </a:lnTo>
                <a:lnTo>
                  <a:pt x="0" y="99060"/>
                </a:lnTo>
                <a:lnTo>
                  <a:pt x="0" y="495300"/>
                </a:lnTo>
                <a:lnTo>
                  <a:pt x="7778" y="533870"/>
                </a:lnTo>
                <a:lnTo>
                  <a:pt x="28987" y="565356"/>
                </a:lnTo>
                <a:lnTo>
                  <a:pt x="60436" y="586579"/>
                </a:lnTo>
                <a:lnTo>
                  <a:pt x="98932" y="594360"/>
                </a:lnTo>
                <a:lnTo>
                  <a:pt x="495426" y="594360"/>
                </a:lnTo>
                <a:lnTo>
                  <a:pt x="533923" y="586579"/>
                </a:lnTo>
                <a:lnTo>
                  <a:pt x="565372" y="565356"/>
                </a:lnTo>
                <a:lnTo>
                  <a:pt x="586581" y="533870"/>
                </a:lnTo>
                <a:lnTo>
                  <a:pt x="594359" y="495300"/>
                </a:lnTo>
                <a:lnTo>
                  <a:pt x="594359" y="99060"/>
                </a:lnTo>
                <a:lnTo>
                  <a:pt x="586581" y="60489"/>
                </a:lnTo>
                <a:lnTo>
                  <a:pt x="565372" y="29003"/>
                </a:lnTo>
                <a:lnTo>
                  <a:pt x="533923" y="7780"/>
                </a:lnTo>
                <a:lnTo>
                  <a:pt x="495426" y="0"/>
                </a:lnTo>
                <a:close/>
              </a:path>
            </a:pathLst>
          </a:custGeom>
          <a:solidFill>
            <a:srgbClr val="11D257"/>
          </a:solidFill>
        </p:spPr>
        <p:txBody>
          <a:bodyPr wrap="square" lIns="0" tIns="0" rIns="0" bIns="0" rtlCol="0"/>
          <a:lstStyle/>
          <a:p>
            <a:endParaRPr/>
          </a:p>
        </p:txBody>
      </p:sp>
      <p:sp>
        <p:nvSpPr>
          <p:cNvPr id="45" name="object 45"/>
          <p:cNvSpPr/>
          <p:nvPr/>
        </p:nvSpPr>
        <p:spPr>
          <a:xfrm>
            <a:off x="3854196" y="2363723"/>
            <a:ext cx="594360" cy="594360"/>
          </a:xfrm>
          <a:custGeom>
            <a:avLst/>
            <a:gdLst/>
            <a:ahLst/>
            <a:cxnLst/>
            <a:rect l="l" t="t" r="r" b="b"/>
            <a:pathLst>
              <a:path w="594360" h="594360">
                <a:moveTo>
                  <a:pt x="0" y="99060"/>
                </a:moveTo>
                <a:lnTo>
                  <a:pt x="7778" y="60489"/>
                </a:lnTo>
                <a:lnTo>
                  <a:pt x="28987" y="29003"/>
                </a:lnTo>
                <a:lnTo>
                  <a:pt x="60436" y="7780"/>
                </a:lnTo>
                <a:lnTo>
                  <a:pt x="98932" y="0"/>
                </a:lnTo>
                <a:lnTo>
                  <a:pt x="495426" y="0"/>
                </a:lnTo>
                <a:lnTo>
                  <a:pt x="533923" y="7780"/>
                </a:lnTo>
                <a:lnTo>
                  <a:pt x="565372" y="29003"/>
                </a:lnTo>
                <a:lnTo>
                  <a:pt x="586581" y="60489"/>
                </a:lnTo>
                <a:lnTo>
                  <a:pt x="594359" y="99060"/>
                </a:lnTo>
                <a:lnTo>
                  <a:pt x="594359" y="495300"/>
                </a:lnTo>
                <a:lnTo>
                  <a:pt x="586581" y="533870"/>
                </a:lnTo>
                <a:lnTo>
                  <a:pt x="565372" y="565356"/>
                </a:lnTo>
                <a:lnTo>
                  <a:pt x="533923" y="586579"/>
                </a:lnTo>
                <a:lnTo>
                  <a:pt x="495426" y="594360"/>
                </a:lnTo>
                <a:lnTo>
                  <a:pt x="98932"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46" name="object 46"/>
          <p:cNvSpPr txBox="1"/>
          <p:nvPr/>
        </p:nvSpPr>
        <p:spPr>
          <a:xfrm>
            <a:off x="4021709" y="2457449"/>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47" name="object 47"/>
          <p:cNvSpPr/>
          <p:nvPr/>
        </p:nvSpPr>
        <p:spPr>
          <a:xfrm>
            <a:off x="4590288" y="2322575"/>
            <a:ext cx="736091" cy="726948"/>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4608576" y="2350007"/>
            <a:ext cx="699515" cy="754380"/>
          </a:xfrm>
          <a:prstGeom prst="rect">
            <a:avLst/>
          </a:prstGeom>
          <a:blipFill>
            <a:blip r:embed="rId7" cstate="print"/>
            <a:stretch>
              <a:fillRect/>
            </a:stretch>
          </a:blipFill>
        </p:spPr>
        <p:txBody>
          <a:bodyPr wrap="square" lIns="0" tIns="0" rIns="0" bIns="0" rtlCol="0"/>
          <a:lstStyle/>
          <a:p>
            <a:endParaRPr/>
          </a:p>
        </p:txBody>
      </p:sp>
      <p:sp>
        <p:nvSpPr>
          <p:cNvPr id="49" name="object 49"/>
          <p:cNvSpPr/>
          <p:nvPr/>
        </p:nvSpPr>
        <p:spPr>
          <a:xfrm>
            <a:off x="4658867" y="2363723"/>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4" y="495300"/>
                </a:lnTo>
                <a:lnTo>
                  <a:pt x="603504" y="99060"/>
                </a:lnTo>
                <a:lnTo>
                  <a:pt x="595725" y="60489"/>
                </a:lnTo>
                <a:lnTo>
                  <a:pt x="574516" y="29003"/>
                </a:lnTo>
                <a:lnTo>
                  <a:pt x="543067" y="7780"/>
                </a:lnTo>
                <a:lnTo>
                  <a:pt x="504571" y="0"/>
                </a:lnTo>
                <a:close/>
              </a:path>
            </a:pathLst>
          </a:custGeom>
          <a:solidFill>
            <a:srgbClr val="11D257"/>
          </a:solidFill>
        </p:spPr>
        <p:txBody>
          <a:bodyPr wrap="square" lIns="0" tIns="0" rIns="0" bIns="0" rtlCol="0"/>
          <a:lstStyle/>
          <a:p>
            <a:endParaRPr/>
          </a:p>
        </p:txBody>
      </p:sp>
      <p:sp>
        <p:nvSpPr>
          <p:cNvPr id="50" name="object 50"/>
          <p:cNvSpPr/>
          <p:nvPr/>
        </p:nvSpPr>
        <p:spPr>
          <a:xfrm>
            <a:off x="4658867" y="2363723"/>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4" y="99060"/>
                </a:lnTo>
                <a:lnTo>
                  <a:pt x="603504"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51" name="object 51"/>
          <p:cNvSpPr txBox="1"/>
          <p:nvPr/>
        </p:nvSpPr>
        <p:spPr>
          <a:xfrm>
            <a:off x="4835525" y="2460243"/>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52" name="object 52"/>
          <p:cNvSpPr/>
          <p:nvPr/>
        </p:nvSpPr>
        <p:spPr>
          <a:xfrm>
            <a:off x="4443984" y="2651759"/>
            <a:ext cx="215265" cy="3175"/>
          </a:xfrm>
          <a:custGeom>
            <a:avLst/>
            <a:gdLst/>
            <a:ahLst/>
            <a:cxnLst/>
            <a:rect l="l" t="t" r="r" b="b"/>
            <a:pathLst>
              <a:path w="215264" h="3175">
                <a:moveTo>
                  <a:pt x="0" y="0"/>
                </a:moveTo>
                <a:lnTo>
                  <a:pt x="214756" y="2793"/>
                </a:lnTo>
              </a:path>
            </a:pathLst>
          </a:custGeom>
          <a:ln w="18304">
            <a:solidFill>
              <a:srgbClr val="4178BD"/>
            </a:solidFill>
          </a:ln>
        </p:spPr>
        <p:txBody>
          <a:bodyPr wrap="square" lIns="0" tIns="0" rIns="0" bIns="0" rtlCol="0"/>
          <a:lstStyle/>
          <a:p>
            <a:endParaRPr/>
          </a:p>
        </p:txBody>
      </p:sp>
      <p:sp>
        <p:nvSpPr>
          <p:cNvPr id="53" name="object 53"/>
          <p:cNvSpPr/>
          <p:nvPr/>
        </p:nvSpPr>
        <p:spPr>
          <a:xfrm>
            <a:off x="4443984" y="3401567"/>
            <a:ext cx="209550" cy="3810"/>
          </a:xfrm>
          <a:custGeom>
            <a:avLst/>
            <a:gdLst/>
            <a:ahLst/>
            <a:cxnLst/>
            <a:rect l="l" t="t" r="r" b="b"/>
            <a:pathLst>
              <a:path w="209550" h="3810">
                <a:moveTo>
                  <a:pt x="0" y="0"/>
                </a:moveTo>
                <a:lnTo>
                  <a:pt x="209423" y="3809"/>
                </a:lnTo>
              </a:path>
            </a:pathLst>
          </a:custGeom>
          <a:ln w="18304">
            <a:solidFill>
              <a:srgbClr val="4178BD"/>
            </a:solidFill>
          </a:ln>
        </p:spPr>
        <p:txBody>
          <a:bodyPr wrap="square" lIns="0" tIns="0" rIns="0" bIns="0" rtlCol="0"/>
          <a:lstStyle/>
          <a:p>
            <a:endParaRPr/>
          </a:p>
        </p:txBody>
      </p:sp>
      <p:sp>
        <p:nvSpPr>
          <p:cNvPr id="54" name="object 54"/>
          <p:cNvSpPr/>
          <p:nvPr/>
        </p:nvSpPr>
        <p:spPr>
          <a:xfrm>
            <a:off x="4142232" y="2953511"/>
            <a:ext cx="0" cy="148590"/>
          </a:xfrm>
          <a:custGeom>
            <a:avLst/>
            <a:gdLst/>
            <a:ahLst/>
            <a:cxnLst/>
            <a:rect l="l" t="t" r="r" b="b"/>
            <a:pathLst>
              <a:path h="148589">
                <a:moveTo>
                  <a:pt x="0" y="0"/>
                </a:moveTo>
                <a:lnTo>
                  <a:pt x="0" y="148209"/>
                </a:lnTo>
              </a:path>
            </a:pathLst>
          </a:custGeom>
          <a:ln w="18304">
            <a:solidFill>
              <a:srgbClr val="4178BD"/>
            </a:solidFill>
          </a:ln>
        </p:spPr>
        <p:txBody>
          <a:bodyPr wrap="square" lIns="0" tIns="0" rIns="0" bIns="0" rtlCol="0"/>
          <a:lstStyle/>
          <a:p>
            <a:endParaRPr/>
          </a:p>
        </p:txBody>
      </p:sp>
      <p:sp>
        <p:nvSpPr>
          <p:cNvPr id="55" name="object 55"/>
          <p:cNvSpPr/>
          <p:nvPr/>
        </p:nvSpPr>
        <p:spPr>
          <a:xfrm>
            <a:off x="4956047" y="2953511"/>
            <a:ext cx="5715" cy="149860"/>
          </a:xfrm>
          <a:custGeom>
            <a:avLst/>
            <a:gdLst/>
            <a:ahLst/>
            <a:cxnLst/>
            <a:rect l="l" t="t" r="r" b="b"/>
            <a:pathLst>
              <a:path w="5714" h="149860">
                <a:moveTo>
                  <a:pt x="5334" y="0"/>
                </a:moveTo>
                <a:lnTo>
                  <a:pt x="0" y="149352"/>
                </a:lnTo>
              </a:path>
            </a:pathLst>
          </a:custGeom>
          <a:ln w="18304">
            <a:solidFill>
              <a:srgbClr val="4178BD"/>
            </a:solidFill>
          </a:ln>
        </p:spPr>
        <p:txBody>
          <a:bodyPr wrap="square" lIns="0" tIns="0" rIns="0" bIns="0" rtlCol="0"/>
          <a:lstStyle/>
          <a:p>
            <a:endParaRPr/>
          </a:p>
        </p:txBody>
      </p:sp>
      <p:sp>
        <p:nvSpPr>
          <p:cNvPr id="56" name="object 56"/>
          <p:cNvSpPr/>
          <p:nvPr/>
        </p:nvSpPr>
        <p:spPr>
          <a:xfrm>
            <a:off x="4416552" y="2926079"/>
            <a:ext cx="288290" cy="215265"/>
          </a:xfrm>
          <a:custGeom>
            <a:avLst/>
            <a:gdLst/>
            <a:ahLst/>
            <a:cxnLst/>
            <a:rect l="l" t="t" r="r" b="b"/>
            <a:pathLst>
              <a:path w="288289" h="215264">
                <a:moveTo>
                  <a:pt x="0" y="0"/>
                </a:moveTo>
                <a:lnTo>
                  <a:pt x="288036" y="215011"/>
                </a:lnTo>
              </a:path>
            </a:pathLst>
          </a:custGeom>
          <a:ln w="18304">
            <a:solidFill>
              <a:srgbClr val="4178BD"/>
            </a:solidFill>
          </a:ln>
        </p:spPr>
        <p:txBody>
          <a:bodyPr wrap="square" lIns="0" tIns="0" rIns="0" bIns="0" rtlCol="0"/>
          <a:lstStyle/>
          <a:p>
            <a:endParaRPr/>
          </a:p>
        </p:txBody>
      </p:sp>
      <p:sp>
        <p:nvSpPr>
          <p:cNvPr id="57" name="object 57"/>
          <p:cNvSpPr/>
          <p:nvPr/>
        </p:nvSpPr>
        <p:spPr>
          <a:xfrm>
            <a:off x="4416552" y="2926079"/>
            <a:ext cx="281305" cy="220979"/>
          </a:xfrm>
          <a:custGeom>
            <a:avLst/>
            <a:gdLst/>
            <a:ahLst/>
            <a:cxnLst/>
            <a:rect l="l" t="t" r="r" b="b"/>
            <a:pathLst>
              <a:path w="281304" h="220980">
                <a:moveTo>
                  <a:pt x="0" y="220980"/>
                </a:moveTo>
                <a:lnTo>
                  <a:pt x="281305" y="0"/>
                </a:lnTo>
              </a:path>
            </a:pathLst>
          </a:custGeom>
          <a:ln w="18304">
            <a:solidFill>
              <a:srgbClr val="4178BD"/>
            </a:solidFill>
          </a:ln>
        </p:spPr>
        <p:txBody>
          <a:bodyPr wrap="square" lIns="0" tIns="0" rIns="0" bIns="0" rtlCol="0"/>
          <a:lstStyle/>
          <a:p>
            <a:endParaRPr/>
          </a:p>
        </p:txBody>
      </p:sp>
      <p:sp>
        <p:nvSpPr>
          <p:cNvPr id="58" name="object 58"/>
          <p:cNvSpPr/>
          <p:nvPr/>
        </p:nvSpPr>
        <p:spPr>
          <a:xfrm>
            <a:off x="4590288" y="3072383"/>
            <a:ext cx="726948" cy="726947"/>
          </a:xfrm>
          <a:prstGeom prst="rect">
            <a:avLst/>
          </a:prstGeom>
          <a:blipFill>
            <a:blip r:embed="rId5" cstate="print"/>
            <a:stretch>
              <a:fillRect/>
            </a:stretch>
          </a:blipFill>
        </p:spPr>
        <p:txBody>
          <a:bodyPr wrap="square" lIns="0" tIns="0" rIns="0" bIns="0" rtlCol="0"/>
          <a:lstStyle/>
          <a:p>
            <a:endParaRPr/>
          </a:p>
        </p:txBody>
      </p:sp>
      <p:sp>
        <p:nvSpPr>
          <p:cNvPr id="59" name="object 59"/>
          <p:cNvSpPr/>
          <p:nvPr/>
        </p:nvSpPr>
        <p:spPr>
          <a:xfrm>
            <a:off x="4599432" y="3099815"/>
            <a:ext cx="699515" cy="745236"/>
          </a:xfrm>
          <a:prstGeom prst="rect">
            <a:avLst/>
          </a:prstGeom>
          <a:blipFill>
            <a:blip r:embed="rId4" cstate="print"/>
            <a:stretch>
              <a:fillRect/>
            </a:stretch>
          </a:blipFill>
        </p:spPr>
        <p:txBody>
          <a:bodyPr wrap="square" lIns="0" tIns="0" rIns="0" bIns="0" rtlCol="0"/>
          <a:lstStyle/>
          <a:p>
            <a:endParaRPr/>
          </a:p>
        </p:txBody>
      </p:sp>
      <p:sp>
        <p:nvSpPr>
          <p:cNvPr id="60" name="object 60"/>
          <p:cNvSpPr/>
          <p:nvPr/>
        </p:nvSpPr>
        <p:spPr>
          <a:xfrm>
            <a:off x="4658867" y="3113531"/>
            <a:ext cx="594360" cy="594360"/>
          </a:xfrm>
          <a:custGeom>
            <a:avLst/>
            <a:gdLst/>
            <a:ahLst/>
            <a:cxnLst/>
            <a:rect l="l" t="t" r="r" b="b"/>
            <a:pathLst>
              <a:path w="594360" h="594360">
                <a:moveTo>
                  <a:pt x="495427" y="0"/>
                </a:moveTo>
                <a:lnTo>
                  <a:pt x="98933" y="0"/>
                </a:lnTo>
                <a:lnTo>
                  <a:pt x="60436" y="7780"/>
                </a:lnTo>
                <a:lnTo>
                  <a:pt x="28987" y="29003"/>
                </a:lnTo>
                <a:lnTo>
                  <a:pt x="7778" y="60489"/>
                </a:lnTo>
                <a:lnTo>
                  <a:pt x="0" y="99059"/>
                </a:lnTo>
                <a:lnTo>
                  <a:pt x="0" y="495299"/>
                </a:lnTo>
                <a:lnTo>
                  <a:pt x="7778" y="533870"/>
                </a:lnTo>
                <a:lnTo>
                  <a:pt x="28987" y="565356"/>
                </a:lnTo>
                <a:lnTo>
                  <a:pt x="60436" y="586579"/>
                </a:lnTo>
                <a:lnTo>
                  <a:pt x="98933" y="594359"/>
                </a:lnTo>
                <a:lnTo>
                  <a:pt x="495427" y="594359"/>
                </a:lnTo>
                <a:lnTo>
                  <a:pt x="533923" y="586579"/>
                </a:lnTo>
                <a:lnTo>
                  <a:pt x="565372" y="565356"/>
                </a:lnTo>
                <a:lnTo>
                  <a:pt x="586581" y="533870"/>
                </a:lnTo>
                <a:lnTo>
                  <a:pt x="594360" y="495299"/>
                </a:lnTo>
                <a:lnTo>
                  <a:pt x="594360" y="99059"/>
                </a:lnTo>
                <a:lnTo>
                  <a:pt x="586581" y="60489"/>
                </a:lnTo>
                <a:lnTo>
                  <a:pt x="565372" y="29003"/>
                </a:lnTo>
                <a:lnTo>
                  <a:pt x="533923" y="7780"/>
                </a:lnTo>
                <a:lnTo>
                  <a:pt x="495427" y="0"/>
                </a:lnTo>
                <a:close/>
              </a:path>
            </a:pathLst>
          </a:custGeom>
          <a:solidFill>
            <a:srgbClr val="11D257"/>
          </a:solidFill>
        </p:spPr>
        <p:txBody>
          <a:bodyPr wrap="square" lIns="0" tIns="0" rIns="0" bIns="0" rtlCol="0"/>
          <a:lstStyle/>
          <a:p>
            <a:endParaRPr/>
          </a:p>
        </p:txBody>
      </p:sp>
      <p:sp>
        <p:nvSpPr>
          <p:cNvPr id="61" name="object 61"/>
          <p:cNvSpPr/>
          <p:nvPr/>
        </p:nvSpPr>
        <p:spPr>
          <a:xfrm>
            <a:off x="4658867" y="3113531"/>
            <a:ext cx="594360" cy="594360"/>
          </a:xfrm>
          <a:custGeom>
            <a:avLst/>
            <a:gdLst/>
            <a:ahLst/>
            <a:cxnLst/>
            <a:rect l="l" t="t" r="r" b="b"/>
            <a:pathLst>
              <a:path w="594360" h="594360">
                <a:moveTo>
                  <a:pt x="0" y="99059"/>
                </a:moveTo>
                <a:lnTo>
                  <a:pt x="7778" y="60489"/>
                </a:lnTo>
                <a:lnTo>
                  <a:pt x="28987" y="29003"/>
                </a:lnTo>
                <a:lnTo>
                  <a:pt x="60436" y="7780"/>
                </a:lnTo>
                <a:lnTo>
                  <a:pt x="98933" y="0"/>
                </a:lnTo>
                <a:lnTo>
                  <a:pt x="495427" y="0"/>
                </a:lnTo>
                <a:lnTo>
                  <a:pt x="533923" y="7780"/>
                </a:lnTo>
                <a:lnTo>
                  <a:pt x="565372" y="29003"/>
                </a:lnTo>
                <a:lnTo>
                  <a:pt x="586581" y="60489"/>
                </a:lnTo>
                <a:lnTo>
                  <a:pt x="594360" y="99059"/>
                </a:lnTo>
                <a:lnTo>
                  <a:pt x="594360" y="495299"/>
                </a:lnTo>
                <a:lnTo>
                  <a:pt x="586581" y="533870"/>
                </a:lnTo>
                <a:lnTo>
                  <a:pt x="565372" y="565356"/>
                </a:lnTo>
                <a:lnTo>
                  <a:pt x="533923" y="586579"/>
                </a:lnTo>
                <a:lnTo>
                  <a:pt x="495427" y="594359"/>
                </a:lnTo>
                <a:lnTo>
                  <a:pt x="98933" y="594359"/>
                </a:lnTo>
                <a:lnTo>
                  <a:pt x="60436" y="586579"/>
                </a:lnTo>
                <a:lnTo>
                  <a:pt x="28987" y="565356"/>
                </a:lnTo>
                <a:lnTo>
                  <a:pt x="7778" y="533870"/>
                </a:lnTo>
                <a:lnTo>
                  <a:pt x="0" y="495299"/>
                </a:lnTo>
                <a:lnTo>
                  <a:pt x="0" y="99059"/>
                </a:lnTo>
                <a:close/>
              </a:path>
            </a:pathLst>
          </a:custGeom>
          <a:ln w="27456">
            <a:solidFill>
              <a:srgbClr val="3B75BC"/>
            </a:solidFill>
          </a:ln>
        </p:spPr>
        <p:txBody>
          <a:bodyPr wrap="square" lIns="0" tIns="0" rIns="0" bIns="0" rtlCol="0"/>
          <a:lstStyle/>
          <a:p>
            <a:endParaRPr/>
          </a:p>
        </p:txBody>
      </p:sp>
      <p:sp>
        <p:nvSpPr>
          <p:cNvPr id="62" name="object 62"/>
          <p:cNvSpPr txBox="1"/>
          <p:nvPr/>
        </p:nvSpPr>
        <p:spPr>
          <a:xfrm>
            <a:off x="4830190" y="3209746"/>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63" name="object 63"/>
          <p:cNvSpPr/>
          <p:nvPr/>
        </p:nvSpPr>
        <p:spPr>
          <a:xfrm>
            <a:off x="3150107" y="3195827"/>
            <a:ext cx="347980" cy="347980"/>
          </a:xfrm>
          <a:custGeom>
            <a:avLst/>
            <a:gdLst/>
            <a:ahLst/>
            <a:cxnLst/>
            <a:rect l="l" t="t" r="r" b="b"/>
            <a:pathLst>
              <a:path w="347979" h="347979">
                <a:moveTo>
                  <a:pt x="347471" y="0"/>
                </a:moveTo>
                <a:lnTo>
                  <a:pt x="0" y="0"/>
                </a:lnTo>
                <a:lnTo>
                  <a:pt x="0" y="347472"/>
                </a:lnTo>
                <a:lnTo>
                  <a:pt x="289559" y="347472"/>
                </a:lnTo>
                <a:lnTo>
                  <a:pt x="347471" y="289560"/>
                </a:lnTo>
                <a:lnTo>
                  <a:pt x="347471" y="0"/>
                </a:lnTo>
                <a:close/>
              </a:path>
            </a:pathLst>
          </a:custGeom>
          <a:solidFill>
            <a:srgbClr val="F7ACFF"/>
          </a:solidFill>
        </p:spPr>
        <p:txBody>
          <a:bodyPr wrap="square" lIns="0" tIns="0" rIns="0" bIns="0" rtlCol="0"/>
          <a:lstStyle/>
          <a:p>
            <a:endParaRPr/>
          </a:p>
        </p:txBody>
      </p:sp>
      <p:sp>
        <p:nvSpPr>
          <p:cNvPr id="64" name="object 64"/>
          <p:cNvSpPr/>
          <p:nvPr/>
        </p:nvSpPr>
        <p:spPr>
          <a:xfrm>
            <a:off x="3439667" y="3485387"/>
            <a:ext cx="58419" cy="58419"/>
          </a:xfrm>
          <a:custGeom>
            <a:avLst/>
            <a:gdLst/>
            <a:ahLst/>
            <a:cxnLst/>
            <a:rect l="l" t="t" r="r" b="b"/>
            <a:pathLst>
              <a:path w="58420" h="58420">
                <a:moveTo>
                  <a:pt x="57912" y="0"/>
                </a:moveTo>
                <a:lnTo>
                  <a:pt x="11684" y="11556"/>
                </a:lnTo>
                <a:lnTo>
                  <a:pt x="0" y="57911"/>
                </a:lnTo>
                <a:lnTo>
                  <a:pt x="57912" y="0"/>
                </a:lnTo>
                <a:close/>
              </a:path>
            </a:pathLst>
          </a:custGeom>
          <a:solidFill>
            <a:srgbClr val="C68ACD"/>
          </a:solidFill>
        </p:spPr>
        <p:txBody>
          <a:bodyPr wrap="square" lIns="0" tIns="0" rIns="0" bIns="0" rtlCol="0"/>
          <a:lstStyle/>
          <a:p>
            <a:endParaRPr/>
          </a:p>
        </p:txBody>
      </p:sp>
      <p:sp>
        <p:nvSpPr>
          <p:cNvPr id="65" name="object 65"/>
          <p:cNvSpPr/>
          <p:nvPr/>
        </p:nvSpPr>
        <p:spPr>
          <a:xfrm>
            <a:off x="3150107" y="3195827"/>
            <a:ext cx="347980" cy="347980"/>
          </a:xfrm>
          <a:custGeom>
            <a:avLst/>
            <a:gdLst/>
            <a:ahLst/>
            <a:cxnLst/>
            <a:rect l="l" t="t" r="r" b="b"/>
            <a:pathLst>
              <a:path w="347979" h="347979">
                <a:moveTo>
                  <a:pt x="289559" y="347472"/>
                </a:moveTo>
                <a:lnTo>
                  <a:pt x="301244" y="301117"/>
                </a:lnTo>
                <a:lnTo>
                  <a:pt x="347471" y="289560"/>
                </a:lnTo>
                <a:lnTo>
                  <a:pt x="289559" y="347472"/>
                </a:lnTo>
                <a:lnTo>
                  <a:pt x="0" y="347472"/>
                </a:lnTo>
                <a:lnTo>
                  <a:pt x="0" y="0"/>
                </a:lnTo>
                <a:lnTo>
                  <a:pt x="347471" y="0"/>
                </a:lnTo>
                <a:lnTo>
                  <a:pt x="347471" y="289560"/>
                </a:lnTo>
              </a:path>
            </a:pathLst>
          </a:custGeom>
          <a:ln w="27456">
            <a:solidFill>
              <a:srgbClr val="3B75BC"/>
            </a:solidFill>
          </a:ln>
        </p:spPr>
        <p:txBody>
          <a:bodyPr wrap="square" lIns="0" tIns="0" rIns="0" bIns="0" rtlCol="0"/>
          <a:lstStyle/>
          <a:p>
            <a:endParaRPr/>
          </a:p>
        </p:txBody>
      </p:sp>
      <p:sp>
        <p:nvSpPr>
          <p:cNvPr id="66" name="object 66"/>
          <p:cNvSpPr txBox="1"/>
          <p:nvPr/>
        </p:nvSpPr>
        <p:spPr>
          <a:xfrm>
            <a:off x="3254502" y="3231514"/>
            <a:ext cx="129539" cy="212725"/>
          </a:xfrm>
          <a:prstGeom prst="rect">
            <a:avLst/>
          </a:prstGeom>
        </p:spPr>
        <p:txBody>
          <a:bodyPr vert="horz" wrap="square" lIns="0" tIns="15875" rIns="0" bIns="0" rtlCol="0">
            <a:spAutoFit/>
          </a:bodyPr>
          <a:lstStyle/>
          <a:p>
            <a:pPr marL="12700">
              <a:lnSpc>
                <a:spcPct val="100000"/>
              </a:lnSpc>
              <a:spcBef>
                <a:spcPts val="125"/>
              </a:spcBef>
            </a:pPr>
            <a:r>
              <a:rPr sz="1200" b="1" spc="15" dirty="0">
                <a:latin typeface="Arial"/>
                <a:cs typeface="Arial"/>
              </a:rPr>
              <a:t>P</a:t>
            </a:r>
            <a:endParaRPr sz="1200">
              <a:latin typeface="Arial"/>
              <a:cs typeface="Arial"/>
            </a:endParaRPr>
          </a:p>
        </p:txBody>
      </p:sp>
      <p:sp>
        <p:nvSpPr>
          <p:cNvPr id="67" name="object 67"/>
          <p:cNvSpPr txBox="1"/>
          <p:nvPr/>
        </p:nvSpPr>
        <p:spPr>
          <a:xfrm>
            <a:off x="79371" y="2319273"/>
            <a:ext cx="582295" cy="265430"/>
          </a:xfrm>
          <a:prstGeom prst="rect">
            <a:avLst/>
          </a:prstGeom>
        </p:spPr>
        <p:txBody>
          <a:bodyPr vert="horz" wrap="square" lIns="0" tIns="17780" rIns="0" bIns="0" rtlCol="0">
            <a:spAutoFit/>
          </a:bodyPr>
          <a:lstStyle/>
          <a:p>
            <a:pPr marL="12700" marR="5080" indent="128270">
              <a:lnSpc>
                <a:spcPts val="940"/>
              </a:lnSpc>
              <a:spcBef>
                <a:spcPts val="140"/>
              </a:spcBef>
            </a:pPr>
            <a:r>
              <a:rPr sz="800" b="1" spc="5" dirty="0">
                <a:latin typeface="Arial"/>
                <a:cs typeface="Arial"/>
              </a:rPr>
              <a:t>Client  </a:t>
            </a:r>
            <a:r>
              <a:rPr sz="800" b="1" spc="-5" dirty="0">
                <a:latin typeface="Arial"/>
                <a:cs typeface="Arial"/>
              </a:rPr>
              <a:t>A</a:t>
            </a:r>
            <a:r>
              <a:rPr sz="800" b="1" spc="15" dirty="0">
                <a:latin typeface="Arial"/>
                <a:cs typeface="Arial"/>
              </a:rPr>
              <a:t>pp</a:t>
            </a:r>
            <a:r>
              <a:rPr sz="800" b="1" spc="-10" dirty="0">
                <a:latin typeface="Arial"/>
                <a:cs typeface="Arial"/>
              </a:rPr>
              <a:t>li</a:t>
            </a:r>
            <a:r>
              <a:rPr sz="800" b="1" spc="-15" dirty="0">
                <a:latin typeface="Arial"/>
                <a:cs typeface="Arial"/>
              </a:rPr>
              <a:t>ca</a:t>
            </a:r>
            <a:r>
              <a:rPr sz="800" b="1" spc="15" dirty="0">
                <a:latin typeface="Arial"/>
                <a:cs typeface="Arial"/>
              </a:rPr>
              <a:t>t</a:t>
            </a:r>
            <a:r>
              <a:rPr sz="800" b="1" spc="-10" dirty="0">
                <a:latin typeface="Arial"/>
                <a:cs typeface="Arial"/>
              </a:rPr>
              <a:t>i</a:t>
            </a:r>
            <a:r>
              <a:rPr sz="800" b="1" spc="15" dirty="0">
                <a:latin typeface="Arial"/>
                <a:cs typeface="Arial"/>
              </a:rPr>
              <a:t>o</a:t>
            </a:r>
            <a:r>
              <a:rPr sz="800" b="1" spc="-5" dirty="0">
                <a:latin typeface="Arial"/>
                <a:cs typeface="Arial"/>
              </a:rPr>
              <a:t>n</a:t>
            </a:r>
            <a:endParaRPr sz="800">
              <a:latin typeface="Arial"/>
              <a:cs typeface="Arial"/>
            </a:endParaRPr>
          </a:p>
        </p:txBody>
      </p:sp>
      <p:sp>
        <p:nvSpPr>
          <p:cNvPr id="68" name="object 68"/>
          <p:cNvSpPr txBox="1"/>
          <p:nvPr/>
        </p:nvSpPr>
        <p:spPr>
          <a:xfrm>
            <a:off x="750976" y="2267269"/>
            <a:ext cx="98425" cy="385445"/>
          </a:xfrm>
          <a:prstGeom prst="rect">
            <a:avLst/>
          </a:prstGeom>
        </p:spPr>
        <p:txBody>
          <a:bodyPr vert="horz" wrap="square" lIns="0" tIns="17780" rIns="0" bIns="0" rtlCol="0">
            <a:spAutoFit/>
          </a:bodyPr>
          <a:lstStyle/>
          <a:p>
            <a:pPr marL="12700" marR="5080" algn="just">
              <a:lnSpc>
                <a:spcPts val="940"/>
              </a:lnSpc>
              <a:spcBef>
                <a:spcPts val="140"/>
              </a:spcBef>
            </a:pPr>
            <a:r>
              <a:rPr sz="800" b="1" spc="-5" dirty="0">
                <a:latin typeface="Arial"/>
                <a:cs typeface="Arial"/>
              </a:rPr>
              <a:t>S  D  K</a:t>
            </a:r>
            <a:endParaRPr sz="800">
              <a:latin typeface="Arial"/>
              <a:cs typeface="Arial"/>
            </a:endParaRPr>
          </a:p>
        </p:txBody>
      </p:sp>
      <p:sp>
        <p:nvSpPr>
          <p:cNvPr id="69" name="object 69"/>
          <p:cNvSpPr/>
          <p:nvPr/>
        </p:nvSpPr>
        <p:spPr>
          <a:xfrm>
            <a:off x="96011" y="2034539"/>
            <a:ext cx="850900" cy="805180"/>
          </a:xfrm>
          <a:custGeom>
            <a:avLst/>
            <a:gdLst/>
            <a:ahLst/>
            <a:cxnLst/>
            <a:rect l="l" t="t" r="r" b="b"/>
            <a:pathLst>
              <a:path w="850900" h="805180">
                <a:moveTo>
                  <a:pt x="0" y="134112"/>
                </a:moveTo>
                <a:lnTo>
                  <a:pt x="6831" y="91732"/>
                </a:lnTo>
                <a:lnTo>
                  <a:pt x="25854" y="54918"/>
                </a:lnTo>
                <a:lnTo>
                  <a:pt x="54861" y="25883"/>
                </a:lnTo>
                <a:lnTo>
                  <a:pt x="91644" y="6839"/>
                </a:lnTo>
                <a:lnTo>
                  <a:pt x="133997" y="0"/>
                </a:lnTo>
                <a:lnTo>
                  <a:pt x="716394" y="0"/>
                </a:lnTo>
                <a:lnTo>
                  <a:pt x="758747" y="6839"/>
                </a:lnTo>
                <a:lnTo>
                  <a:pt x="795530" y="25883"/>
                </a:lnTo>
                <a:lnTo>
                  <a:pt x="824537" y="54918"/>
                </a:lnTo>
                <a:lnTo>
                  <a:pt x="843560" y="91732"/>
                </a:lnTo>
                <a:lnTo>
                  <a:pt x="850391" y="134112"/>
                </a:lnTo>
                <a:lnTo>
                  <a:pt x="850391" y="670559"/>
                </a:lnTo>
                <a:lnTo>
                  <a:pt x="843560" y="712939"/>
                </a:lnTo>
                <a:lnTo>
                  <a:pt x="824537" y="749753"/>
                </a:lnTo>
                <a:lnTo>
                  <a:pt x="795530" y="778788"/>
                </a:lnTo>
                <a:lnTo>
                  <a:pt x="758747" y="797832"/>
                </a:lnTo>
                <a:lnTo>
                  <a:pt x="716394" y="804671"/>
                </a:lnTo>
                <a:lnTo>
                  <a:pt x="133997" y="804671"/>
                </a:lnTo>
                <a:lnTo>
                  <a:pt x="91644" y="797832"/>
                </a:lnTo>
                <a:lnTo>
                  <a:pt x="54861" y="778788"/>
                </a:lnTo>
                <a:lnTo>
                  <a:pt x="25854" y="749753"/>
                </a:lnTo>
                <a:lnTo>
                  <a:pt x="6831" y="712939"/>
                </a:lnTo>
                <a:lnTo>
                  <a:pt x="0" y="670559"/>
                </a:lnTo>
                <a:lnTo>
                  <a:pt x="0" y="134112"/>
                </a:lnTo>
                <a:close/>
              </a:path>
            </a:pathLst>
          </a:custGeom>
          <a:ln w="27456">
            <a:solidFill>
              <a:srgbClr val="3B75BC"/>
            </a:solidFill>
          </a:ln>
        </p:spPr>
        <p:txBody>
          <a:bodyPr wrap="square" lIns="0" tIns="0" rIns="0" bIns="0" rtlCol="0"/>
          <a:lstStyle/>
          <a:p>
            <a:endParaRPr/>
          </a:p>
        </p:txBody>
      </p:sp>
      <p:sp>
        <p:nvSpPr>
          <p:cNvPr id="70" name="object 70"/>
          <p:cNvSpPr/>
          <p:nvPr/>
        </p:nvSpPr>
        <p:spPr>
          <a:xfrm>
            <a:off x="662940" y="2034539"/>
            <a:ext cx="0" cy="810260"/>
          </a:xfrm>
          <a:custGeom>
            <a:avLst/>
            <a:gdLst/>
            <a:ahLst/>
            <a:cxnLst/>
            <a:rect l="l" t="t" r="r" b="b"/>
            <a:pathLst>
              <a:path h="810260">
                <a:moveTo>
                  <a:pt x="0" y="0"/>
                </a:moveTo>
                <a:lnTo>
                  <a:pt x="0" y="810132"/>
                </a:lnTo>
              </a:path>
            </a:pathLst>
          </a:custGeom>
          <a:ln w="27456">
            <a:solidFill>
              <a:srgbClr val="3B75BC"/>
            </a:solidFill>
          </a:ln>
        </p:spPr>
        <p:txBody>
          <a:bodyPr wrap="square" lIns="0" tIns="0" rIns="0" bIns="0" rtlCol="0"/>
          <a:lstStyle/>
          <a:p>
            <a:endParaRPr/>
          </a:p>
        </p:txBody>
      </p:sp>
      <p:sp>
        <p:nvSpPr>
          <p:cNvPr id="71" name="object 71"/>
          <p:cNvSpPr/>
          <p:nvPr/>
        </p:nvSpPr>
        <p:spPr>
          <a:xfrm>
            <a:off x="941832" y="2450591"/>
            <a:ext cx="2756535" cy="632460"/>
          </a:xfrm>
          <a:custGeom>
            <a:avLst/>
            <a:gdLst/>
            <a:ahLst/>
            <a:cxnLst/>
            <a:rect l="l" t="t" r="r" b="b"/>
            <a:pathLst>
              <a:path w="2756535" h="632460">
                <a:moveTo>
                  <a:pt x="54864" y="0"/>
                </a:moveTo>
                <a:lnTo>
                  <a:pt x="0" y="0"/>
                </a:lnTo>
                <a:lnTo>
                  <a:pt x="0" y="18287"/>
                </a:lnTo>
                <a:lnTo>
                  <a:pt x="54864" y="18287"/>
                </a:lnTo>
                <a:lnTo>
                  <a:pt x="54864" y="0"/>
                </a:lnTo>
                <a:close/>
              </a:path>
              <a:path w="2756535" h="632460">
                <a:moveTo>
                  <a:pt x="128015" y="0"/>
                </a:moveTo>
                <a:lnTo>
                  <a:pt x="73152" y="0"/>
                </a:lnTo>
                <a:lnTo>
                  <a:pt x="73152" y="18287"/>
                </a:lnTo>
                <a:lnTo>
                  <a:pt x="128015" y="18287"/>
                </a:lnTo>
                <a:lnTo>
                  <a:pt x="128015" y="0"/>
                </a:lnTo>
                <a:close/>
              </a:path>
              <a:path w="2756535" h="632460">
                <a:moveTo>
                  <a:pt x="201168" y="0"/>
                </a:moveTo>
                <a:lnTo>
                  <a:pt x="146304" y="0"/>
                </a:lnTo>
                <a:lnTo>
                  <a:pt x="146304" y="18287"/>
                </a:lnTo>
                <a:lnTo>
                  <a:pt x="201168" y="18287"/>
                </a:lnTo>
                <a:lnTo>
                  <a:pt x="201168" y="0"/>
                </a:lnTo>
                <a:close/>
              </a:path>
              <a:path w="2756535" h="632460">
                <a:moveTo>
                  <a:pt x="274320" y="0"/>
                </a:moveTo>
                <a:lnTo>
                  <a:pt x="219456" y="0"/>
                </a:lnTo>
                <a:lnTo>
                  <a:pt x="219456" y="18287"/>
                </a:lnTo>
                <a:lnTo>
                  <a:pt x="274320" y="18287"/>
                </a:lnTo>
                <a:lnTo>
                  <a:pt x="274320" y="0"/>
                </a:lnTo>
                <a:close/>
              </a:path>
              <a:path w="2756535" h="632460">
                <a:moveTo>
                  <a:pt x="347472" y="0"/>
                </a:moveTo>
                <a:lnTo>
                  <a:pt x="292608" y="0"/>
                </a:lnTo>
                <a:lnTo>
                  <a:pt x="292608" y="18287"/>
                </a:lnTo>
                <a:lnTo>
                  <a:pt x="347472" y="18287"/>
                </a:lnTo>
                <a:lnTo>
                  <a:pt x="347472" y="0"/>
                </a:lnTo>
                <a:close/>
              </a:path>
              <a:path w="2756535" h="632460">
                <a:moveTo>
                  <a:pt x="420624" y="0"/>
                </a:moveTo>
                <a:lnTo>
                  <a:pt x="365759" y="0"/>
                </a:lnTo>
                <a:lnTo>
                  <a:pt x="365759" y="18287"/>
                </a:lnTo>
                <a:lnTo>
                  <a:pt x="420624" y="18287"/>
                </a:lnTo>
                <a:lnTo>
                  <a:pt x="420624" y="0"/>
                </a:lnTo>
                <a:close/>
              </a:path>
              <a:path w="2756535" h="632460">
                <a:moveTo>
                  <a:pt x="493776" y="0"/>
                </a:moveTo>
                <a:lnTo>
                  <a:pt x="438912" y="0"/>
                </a:lnTo>
                <a:lnTo>
                  <a:pt x="438912" y="18287"/>
                </a:lnTo>
                <a:lnTo>
                  <a:pt x="493776" y="18287"/>
                </a:lnTo>
                <a:lnTo>
                  <a:pt x="493776" y="0"/>
                </a:lnTo>
                <a:close/>
              </a:path>
              <a:path w="2756535" h="632460">
                <a:moveTo>
                  <a:pt x="566928" y="0"/>
                </a:moveTo>
                <a:lnTo>
                  <a:pt x="512064" y="0"/>
                </a:lnTo>
                <a:lnTo>
                  <a:pt x="512064" y="18287"/>
                </a:lnTo>
                <a:lnTo>
                  <a:pt x="566928" y="18287"/>
                </a:lnTo>
                <a:lnTo>
                  <a:pt x="566928" y="0"/>
                </a:lnTo>
                <a:close/>
              </a:path>
              <a:path w="2756535" h="632460">
                <a:moveTo>
                  <a:pt x="585724" y="17780"/>
                </a:moveTo>
                <a:lnTo>
                  <a:pt x="567436" y="17780"/>
                </a:lnTo>
                <a:lnTo>
                  <a:pt x="567436" y="72771"/>
                </a:lnTo>
                <a:lnTo>
                  <a:pt x="585724" y="72771"/>
                </a:lnTo>
                <a:lnTo>
                  <a:pt x="585724" y="17780"/>
                </a:lnTo>
                <a:close/>
              </a:path>
              <a:path w="2756535" h="632460">
                <a:moveTo>
                  <a:pt x="585724" y="91059"/>
                </a:moveTo>
                <a:lnTo>
                  <a:pt x="567436" y="91059"/>
                </a:lnTo>
                <a:lnTo>
                  <a:pt x="567436" y="145923"/>
                </a:lnTo>
                <a:lnTo>
                  <a:pt x="585724" y="145923"/>
                </a:lnTo>
                <a:lnTo>
                  <a:pt x="585724" y="91059"/>
                </a:lnTo>
                <a:close/>
              </a:path>
              <a:path w="2756535" h="632460">
                <a:moveTo>
                  <a:pt x="585724" y="164211"/>
                </a:moveTo>
                <a:lnTo>
                  <a:pt x="567436" y="164211"/>
                </a:lnTo>
                <a:lnTo>
                  <a:pt x="567436" y="219202"/>
                </a:lnTo>
                <a:lnTo>
                  <a:pt x="585724" y="219202"/>
                </a:lnTo>
                <a:lnTo>
                  <a:pt x="585724" y="164211"/>
                </a:lnTo>
                <a:close/>
              </a:path>
              <a:path w="2756535" h="632460">
                <a:moveTo>
                  <a:pt x="585724" y="237490"/>
                </a:moveTo>
                <a:lnTo>
                  <a:pt x="567436" y="237490"/>
                </a:lnTo>
                <a:lnTo>
                  <a:pt x="567436" y="292354"/>
                </a:lnTo>
                <a:lnTo>
                  <a:pt x="585724" y="292354"/>
                </a:lnTo>
                <a:lnTo>
                  <a:pt x="585724" y="237490"/>
                </a:lnTo>
                <a:close/>
              </a:path>
              <a:path w="2756535" h="632460">
                <a:moveTo>
                  <a:pt x="585724" y="310642"/>
                </a:moveTo>
                <a:lnTo>
                  <a:pt x="567436" y="310642"/>
                </a:lnTo>
                <a:lnTo>
                  <a:pt x="567436" y="365632"/>
                </a:lnTo>
                <a:lnTo>
                  <a:pt x="585724" y="365632"/>
                </a:lnTo>
                <a:lnTo>
                  <a:pt x="585724" y="310642"/>
                </a:lnTo>
                <a:close/>
              </a:path>
              <a:path w="2756535" h="632460">
                <a:moveTo>
                  <a:pt x="585724" y="383921"/>
                </a:moveTo>
                <a:lnTo>
                  <a:pt x="567436" y="383921"/>
                </a:lnTo>
                <a:lnTo>
                  <a:pt x="567436" y="438785"/>
                </a:lnTo>
                <a:lnTo>
                  <a:pt x="585724" y="438785"/>
                </a:lnTo>
                <a:lnTo>
                  <a:pt x="585724" y="383921"/>
                </a:lnTo>
                <a:close/>
              </a:path>
              <a:path w="2756535" h="632460">
                <a:moveTo>
                  <a:pt x="585724" y="457073"/>
                </a:moveTo>
                <a:lnTo>
                  <a:pt x="567436" y="457073"/>
                </a:lnTo>
                <a:lnTo>
                  <a:pt x="567436" y="512063"/>
                </a:lnTo>
                <a:lnTo>
                  <a:pt x="585724" y="512063"/>
                </a:lnTo>
                <a:lnTo>
                  <a:pt x="585724" y="457073"/>
                </a:lnTo>
                <a:close/>
              </a:path>
              <a:path w="2756535" h="632460">
                <a:moveTo>
                  <a:pt x="585724" y="530352"/>
                </a:moveTo>
                <a:lnTo>
                  <a:pt x="567436" y="530352"/>
                </a:lnTo>
                <a:lnTo>
                  <a:pt x="567436" y="585216"/>
                </a:lnTo>
                <a:lnTo>
                  <a:pt x="585724" y="585216"/>
                </a:lnTo>
                <a:lnTo>
                  <a:pt x="585724" y="530352"/>
                </a:lnTo>
                <a:close/>
              </a:path>
              <a:path w="2756535" h="632460">
                <a:moveTo>
                  <a:pt x="641096" y="584835"/>
                </a:moveTo>
                <a:lnTo>
                  <a:pt x="586232" y="584835"/>
                </a:lnTo>
                <a:lnTo>
                  <a:pt x="586232" y="603123"/>
                </a:lnTo>
                <a:lnTo>
                  <a:pt x="641096" y="603123"/>
                </a:lnTo>
                <a:lnTo>
                  <a:pt x="641096" y="584835"/>
                </a:lnTo>
                <a:close/>
              </a:path>
              <a:path w="2756535" h="632460">
                <a:moveTo>
                  <a:pt x="714248" y="584835"/>
                </a:moveTo>
                <a:lnTo>
                  <a:pt x="659384" y="584835"/>
                </a:lnTo>
                <a:lnTo>
                  <a:pt x="659384" y="603123"/>
                </a:lnTo>
                <a:lnTo>
                  <a:pt x="714248" y="603123"/>
                </a:lnTo>
                <a:lnTo>
                  <a:pt x="714248" y="584835"/>
                </a:lnTo>
                <a:close/>
              </a:path>
              <a:path w="2756535" h="632460">
                <a:moveTo>
                  <a:pt x="787400" y="584835"/>
                </a:moveTo>
                <a:lnTo>
                  <a:pt x="732536" y="584835"/>
                </a:lnTo>
                <a:lnTo>
                  <a:pt x="732536" y="603123"/>
                </a:lnTo>
                <a:lnTo>
                  <a:pt x="787400" y="603123"/>
                </a:lnTo>
                <a:lnTo>
                  <a:pt x="787400" y="584835"/>
                </a:lnTo>
                <a:close/>
              </a:path>
              <a:path w="2756535" h="632460">
                <a:moveTo>
                  <a:pt x="860551" y="584835"/>
                </a:moveTo>
                <a:lnTo>
                  <a:pt x="805688" y="584835"/>
                </a:lnTo>
                <a:lnTo>
                  <a:pt x="805688" y="603123"/>
                </a:lnTo>
                <a:lnTo>
                  <a:pt x="860551" y="603123"/>
                </a:lnTo>
                <a:lnTo>
                  <a:pt x="860551" y="584835"/>
                </a:lnTo>
                <a:close/>
              </a:path>
              <a:path w="2756535" h="632460">
                <a:moveTo>
                  <a:pt x="933704" y="584835"/>
                </a:moveTo>
                <a:lnTo>
                  <a:pt x="878840" y="584835"/>
                </a:lnTo>
                <a:lnTo>
                  <a:pt x="878840" y="603123"/>
                </a:lnTo>
                <a:lnTo>
                  <a:pt x="933704" y="603123"/>
                </a:lnTo>
                <a:lnTo>
                  <a:pt x="933704" y="584835"/>
                </a:lnTo>
                <a:close/>
              </a:path>
              <a:path w="2756535" h="632460">
                <a:moveTo>
                  <a:pt x="1006856" y="584835"/>
                </a:moveTo>
                <a:lnTo>
                  <a:pt x="951992" y="584835"/>
                </a:lnTo>
                <a:lnTo>
                  <a:pt x="951992" y="603123"/>
                </a:lnTo>
                <a:lnTo>
                  <a:pt x="1006856" y="603123"/>
                </a:lnTo>
                <a:lnTo>
                  <a:pt x="1006856" y="584835"/>
                </a:lnTo>
                <a:close/>
              </a:path>
              <a:path w="2756535" h="632460">
                <a:moveTo>
                  <a:pt x="1080008" y="584835"/>
                </a:moveTo>
                <a:lnTo>
                  <a:pt x="1025144" y="584835"/>
                </a:lnTo>
                <a:lnTo>
                  <a:pt x="1025144" y="603123"/>
                </a:lnTo>
                <a:lnTo>
                  <a:pt x="1080008" y="603123"/>
                </a:lnTo>
                <a:lnTo>
                  <a:pt x="1080008" y="584835"/>
                </a:lnTo>
                <a:close/>
              </a:path>
              <a:path w="2756535" h="632460">
                <a:moveTo>
                  <a:pt x="1153160" y="584835"/>
                </a:moveTo>
                <a:lnTo>
                  <a:pt x="1098295" y="584835"/>
                </a:lnTo>
                <a:lnTo>
                  <a:pt x="1098295" y="603123"/>
                </a:lnTo>
                <a:lnTo>
                  <a:pt x="1153160" y="603123"/>
                </a:lnTo>
                <a:lnTo>
                  <a:pt x="1153160" y="584835"/>
                </a:lnTo>
                <a:close/>
              </a:path>
              <a:path w="2756535" h="632460">
                <a:moveTo>
                  <a:pt x="1226312" y="584835"/>
                </a:moveTo>
                <a:lnTo>
                  <a:pt x="1171448" y="584835"/>
                </a:lnTo>
                <a:lnTo>
                  <a:pt x="1171448" y="603123"/>
                </a:lnTo>
                <a:lnTo>
                  <a:pt x="1226312" y="603123"/>
                </a:lnTo>
                <a:lnTo>
                  <a:pt x="1226312" y="584835"/>
                </a:lnTo>
                <a:close/>
              </a:path>
              <a:path w="2756535" h="632460">
                <a:moveTo>
                  <a:pt x="1299464" y="584835"/>
                </a:moveTo>
                <a:lnTo>
                  <a:pt x="1244600" y="584835"/>
                </a:lnTo>
                <a:lnTo>
                  <a:pt x="1244600" y="603123"/>
                </a:lnTo>
                <a:lnTo>
                  <a:pt x="1299464" y="603123"/>
                </a:lnTo>
                <a:lnTo>
                  <a:pt x="1299464" y="584835"/>
                </a:lnTo>
                <a:close/>
              </a:path>
              <a:path w="2756535" h="632460">
                <a:moveTo>
                  <a:pt x="1372616" y="584835"/>
                </a:moveTo>
                <a:lnTo>
                  <a:pt x="1317752" y="584835"/>
                </a:lnTo>
                <a:lnTo>
                  <a:pt x="1317752" y="603123"/>
                </a:lnTo>
                <a:lnTo>
                  <a:pt x="1372616" y="603123"/>
                </a:lnTo>
                <a:lnTo>
                  <a:pt x="1372616" y="584835"/>
                </a:lnTo>
                <a:close/>
              </a:path>
              <a:path w="2756535" h="632460">
                <a:moveTo>
                  <a:pt x="1445768" y="584835"/>
                </a:moveTo>
                <a:lnTo>
                  <a:pt x="1390904" y="584835"/>
                </a:lnTo>
                <a:lnTo>
                  <a:pt x="1390904" y="603123"/>
                </a:lnTo>
                <a:lnTo>
                  <a:pt x="1445768" y="603123"/>
                </a:lnTo>
                <a:lnTo>
                  <a:pt x="1445768" y="584835"/>
                </a:lnTo>
                <a:close/>
              </a:path>
              <a:path w="2756535" h="632460">
                <a:moveTo>
                  <a:pt x="1518920" y="584835"/>
                </a:moveTo>
                <a:lnTo>
                  <a:pt x="1464056" y="584835"/>
                </a:lnTo>
                <a:lnTo>
                  <a:pt x="1464056" y="603123"/>
                </a:lnTo>
                <a:lnTo>
                  <a:pt x="1518920" y="603123"/>
                </a:lnTo>
                <a:lnTo>
                  <a:pt x="1518920" y="584835"/>
                </a:lnTo>
                <a:close/>
              </a:path>
              <a:path w="2756535" h="632460">
                <a:moveTo>
                  <a:pt x="1592072" y="584835"/>
                </a:moveTo>
                <a:lnTo>
                  <a:pt x="1537208" y="584835"/>
                </a:lnTo>
                <a:lnTo>
                  <a:pt x="1537208" y="603123"/>
                </a:lnTo>
                <a:lnTo>
                  <a:pt x="1592072" y="603123"/>
                </a:lnTo>
                <a:lnTo>
                  <a:pt x="1592072" y="584835"/>
                </a:lnTo>
                <a:close/>
              </a:path>
              <a:path w="2756535" h="632460">
                <a:moveTo>
                  <a:pt x="1665224" y="584835"/>
                </a:moveTo>
                <a:lnTo>
                  <a:pt x="1610360" y="584835"/>
                </a:lnTo>
                <a:lnTo>
                  <a:pt x="1610360" y="603123"/>
                </a:lnTo>
                <a:lnTo>
                  <a:pt x="1665224" y="603123"/>
                </a:lnTo>
                <a:lnTo>
                  <a:pt x="1665224" y="584835"/>
                </a:lnTo>
                <a:close/>
              </a:path>
              <a:path w="2756535" h="632460">
                <a:moveTo>
                  <a:pt x="1738376" y="584835"/>
                </a:moveTo>
                <a:lnTo>
                  <a:pt x="1683512" y="584835"/>
                </a:lnTo>
                <a:lnTo>
                  <a:pt x="1683512" y="603123"/>
                </a:lnTo>
                <a:lnTo>
                  <a:pt x="1738376" y="603123"/>
                </a:lnTo>
                <a:lnTo>
                  <a:pt x="1738376" y="584835"/>
                </a:lnTo>
                <a:close/>
              </a:path>
              <a:path w="2756535" h="632460">
                <a:moveTo>
                  <a:pt x="1811528" y="584835"/>
                </a:moveTo>
                <a:lnTo>
                  <a:pt x="1756664" y="584835"/>
                </a:lnTo>
                <a:lnTo>
                  <a:pt x="1756664" y="603123"/>
                </a:lnTo>
                <a:lnTo>
                  <a:pt x="1811528" y="603123"/>
                </a:lnTo>
                <a:lnTo>
                  <a:pt x="1811528" y="584835"/>
                </a:lnTo>
                <a:close/>
              </a:path>
              <a:path w="2756535" h="632460">
                <a:moveTo>
                  <a:pt x="1884680" y="584835"/>
                </a:moveTo>
                <a:lnTo>
                  <a:pt x="1829816" y="584835"/>
                </a:lnTo>
                <a:lnTo>
                  <a:pt x="1829816" y="603123"/>
                </a:lnTo>
                <a:lnTo>
                  <a:pt x="1884680" y="603123"/>
                </a:lnTo>
                <a:lnTo>
                  <a:pt x="1884680" y="584835"/>
                </a:lnTo>
                <a:close/>
              </a:path>
              <a:path w="2756535" h="632460">
                <a:moveTo>
                  <a:pt x="1957832" y="584835"/>
                </a:moveTo>
                <a:lnTo>
                  <a:pt x="1902968" y="584835"/>
                </a:lnTo>
                <a:lnTo>
                  <a:pt x="1902968" y="603123"/>
                </a:lnTo>
                <a:lnTo>
                  <a:pt x="1957832" y="603123"/>
                </a:lnTo>
                <a:lnTo>
                  <a:pt x="1957832" y="584835"/>
                </a:lnTo>
                <a:close/>
              </a:path>
              <a:path w="2756535" h="632460">
                <a:moveTo>
                  <a:pt x="2030984" y="584835"/>
                </a:moveTo>
                <a:lnTo>
                  <a:pt x="1976120" y="584835"/>
                </a:lnTo>
                <a:lnTo>
                  <a:pt x="1976120" y="603123"/>
                </a:lnTo>
                <a:lnTo>
                  <a:pt x="2030984" y="603123"/>
                </a:lnTo>
                <a:lnTo>
                  <a:pt x="2030984" y="584835"/>
                </a:lnTo>
                <a:close/>
              </a:path>
              <a:path w="2756535" h="632460">
                <a:moveTo>
                  <a:pt x="2104136" y="584835"/>
                </a:moveTo>
                <a:lnTo>
                  <a:pt x="2049272" y="584835"/>
                </a:lnTo>
                <a:lnTo>
                  <a:pt x="2049272" y="603123"/>
                </a:lnTo>
                <a:lnTo>
                  <a:pt x="2104136" y="603123"/>
                </a:lnTo>
                <a:lnTo>
                  <a:pt x="2104136" y="584835"/>
                </a:lnTo>
                <a:close/>
              </a:path>
              <a:path w="2756535" h="632460">
                <a:moveTo>
                  <a:pt x="2177288" y="584835"/>
                </a:moveTo>
                <a:lnTo>
                  <a:pt x="2122424" y="584835"/>
                </a:lnTo>
                <a:lnTo>
                  <a:pt x="2122424" y="603123"/>
                </a:lnTo>
                <a:lnTo>
                  <a:pt x="2177288" y="603123"/>
                </a:lnTo>
                <a:lnTo>
                  <a:pt x="2177288" y="584835"/>
                </a:lnTo>
                <a:close/>
              </a:path>
              <a:path w="2756535" h="632460">
                <a:moveTo>
                  <a:pt x="2250440" y="584835"/>
                </a:moveTo>
                <a:lnTo>
                  <a:pt x="2195576" y="584835"/>
                </a:lnTo>
                <a:lnTo>
                  <a:pt x="2195576" y="603123"/>
                </a:lnTo>
                <a:lnTo>
                  <a:pt x="2250440" y="603123"/>
                </a:lnTo>
                <a:lnTo>
                  <a:pt x="2250440" y="584835"/>
                </a:lnTo>
                <a:close/>
              </a:path>
              <a:path w="2756535" h="632460">
                <a:moveTo>
                  <a:pt x="2323592" y="584835"/>
                </a:moveTo>
                <a:lnTo>
                  <a:pt x="2268728" y="584835"/>
                </a:lnTo>
                <a:lnTo>
                  <a:pt x="2268728" y="603123"/>
                </a:lnTo>
                <a:lnTo>
                  <a:pt x="2323592" y="603123"/>
                </a:lnTo>
                <a:lnTo>
                  <a:pt x="2323592" y="584835"/>
                </a:lnTo>
                <a:close/>
              </a:path>
              <a:path w="2756535" h="632460">
                <a:moveTo>
                  <a:pt x="2396744" y="584835"/>
                </a:moveTo>
                <a:lnTo>
                  <a:pt x="2341880" y="584835"/>
                </a:lnTo>
                <a:lnTo>
                  <a:pt x="2341880" y="603123"/>
                </a:lnTo>
                <a:lnTo>
                  <a:pt x="2396744" y="603123"/>
                </a:lnTo>
                <a:lnTo>
                  <a:pt x="2396744" y="584835"/>
                </a:lnTo>
                <a:close/>
              </a:path>
              <a:path w="2756535" h="632460">
                <a:moveTo>
                  <a:pt x="2469896" y="584835"/>
                </a:moveTo>
                <a:lnTo>
                  <a:pt x="2415032" y="584835"/>
                </a:lnTo>
                <a:lnTo>
                  <a:pt x="2415032" y="603123"/>
                </a:lnTo>
                <a:lnTo>
                  <a:pt x="2469896" y="603123"/>
                </a:lnTo>
                <a:lnTo>
                  <a:pt x="2469896" y="584835"/>
                </a:lnTo>
                <a:close/>
              </a:path>
              <a:path w="2756535" h="632460">
                <a:moveTo>
                  <a:pt x="2543047" y="584835"/>
                </a:moveTo>
                <a:lnTo>
                  <a:pt x="2488184" y="584835"/>
                </a:lnTo>
                <a:lnTo>
                  <a:pt x="2488184" y="603123"/>
                </a:lnTo>
                <a:lnTo>
                  <a:pt x="2543047" y="603123"/>
                </a:lnTo>
                <a:lnTo>
                  <a:pt x="2543047" y="584835"/>
                </a:lnTo>
                <a:close/>
              </a:path>
              <a:path w="2756535" h="632460">
                <a:moveTo>
                  <a:pt x="2616200" y="584835"/>
                </a:moveTo>
                <a:lnTo>
                  <a:pt x="2561335" y="584835"/>
                </a:lnTo>
                <a:lnTo>
                  <a:pt x="2561335" y="603123"/>
                </a:lnTo>
                <a:lnTo>
                  <a:pt x="2616200" y="603123"/>
                </a:lnTo>
                <a:lnTo>
                  <a:pt x="2616200" y="584835"/>
                </a:lnTo>
                <a:close/>
              </a:path>
              <a:path w="2756535" h="632460">
                <a:moveTo>
                  <a:pt x="2680208" y="555752"/>
                </a:moveTo>
                <a:lnTo>
                  <a:pt x="2680208" y="632079"/>
                </a:lnTo>
                <a:lnTo>
                  <a:pt x="2738120" y="603123"/>
                </a:lnTo>
                <a:lnTo>
                  <a:pt x="2689352" y="603123"/>
                </a:lnTo>
                <a:lnTo>
                  <a:pt x="2689352" y="584835"/>
                </a:lnTo>
                <a:lnTo>
                  <a:pt x="2738180" y="584835"/>
                </a:lnTo>
                <a:lnTo>
                  <a:pt x="2680208" y="555752"/>
                </a:lnTo>
                <a:close/>
              </a:path>
              <a:path w="2756535" h="632460">
                <a:moveTo>
                  <a:pt x="2680208" y="584835"/>
                </a:moveTo>
                <a:lnTo>
                  <a:pt x="2634488" y="584835"/>
                </a:lnTo>
                <a:lnTo>
                  <a:pt x="2634488" y="603123"/>
                </a:lnTo>
                <a:lnTo>
                  <a:pt x="2680208" y="603123"/>
                </a:lnTo>
                <a:lnTo>
                  <a:pt x="2680208" y="584835"/>
                </a:lnTo>
                <a:close/>
              </a:path>
              <a:path w="2756535" h="632460">
                <a:moveTo>
                  <a:pt x="2738180" y="584835"/>
                </a:moveTo>
                <a:lnTo>
                  <a:pt x="2689352" y="584835"/>
                </a:lnTo>
                <a:lnTo>
                  <a:pt x="2689352" y="603123"/>
                </a:lnTo>
                <a:lnTo>
                  <a:pt x="2738120" y="603123"/>
                </a:lnTo>
                <a:lnTo>
                  <a:pt x="2756408" y="593979"/>
                </a:lnTo>
                <a:lnTo>
                  <a:pt x="2738180" y="584835"/>
                </a:lnTo>
                <a:close/>
              </a:path>
            </a:pathLst>
          </a:custGeom>
          <a:solidFill>
            <a:srgbClr val="FF0000"/>
          </a:solidFill>
        </p:spPr>
        <p:txBody>
          <a:bodyPr wrap="square" lIns="0" tIns="0" rIns="0" bIns="0" rtlCol="0"/>
          <a:lstStyle/>
          <a:p>
            <a:endParaRPr/>
          </a:p>
        </p:txBody>
      </p:sp>
      <p:graphicFrame>
        <p:nvGraphicFramePr>
          <p:cNvPr id="72" name="object 72"/>
          <p:cNvGraphicFramePr>
            <a:graphicFrameLocks noGrp="1"/>
          </p:cNvGraphicFramePr>
          <p:nvPr/>
        </p:nvGraphicFramePr>
        <p:xfrm>
          <a:off x="5954643" y="3382766"/>
          <a:ext cx="2970528" cy="1601470"/>
        </p:xfrm>
        <a:graphic>
          <a:graphicData uri="http://schemas.openxmlformats.org/drawingml/2006/table">
            <a:tbl>
              <a:tblPr firstRow="1" bandRow="1">
                <a:tableStyleId>{2D5ABB26-0587-4C30-8999-92F81FD0307C}</a:tableStyleId>
              </a:tblPr>
              <a:tblGrid>
                <a:gridCol w="1664970"/>
                <a:gridCol w="109855"/>
                <a:gridCol w="55244"/>
                <a:gridCol w="109855"/>
                <a:gridCol w="45719"/>
                <a:gridCol w="109855"/>
                <a:gridCol w="875030"/>
              </a:tblGrid>
              <a:tr h="267970">
                <a:tc>
                  <a:txBody>
                    <a:bodyPr/>
                    <a:lstStyle/>
                    <a:p>
                      <a:pPr>
                        <a:lnSpc>
                          <a:spcPct val="100000"/>
                        </a:lnSpc>
                        <a:spcBef>
                          <a:spcPts val="20"/>
                        </a:spcBef>
                      </a:pPr>
                      <a:endParaRPr sz="950" dirty="0">
                        <a:latin typeface="Times New Roman"/>
                        <a:cs typeface="Times New Roman"/>
                      </a:endParaRPr>
                    </a:p>
                    <a:p>
                      <a:pPr marL="103505">
                        <a:lnSpc>
                          <a:spcPts val="900"/>
                        </a:lnSpc>
                      </a:pPr>
                      <a:r>
                        <a:rPr sz="800" spc="-15" dirty="0">
                          <a:latin typeface="Arial"/>
                          <a:cs typeface="Arial"/>
                        </a:rPr>
                        <a:t>Endorser</a:t>
                      </a:r>
                      <a:endParaRPr sz="800" dirty="0">
                        <a:latin typeface="Arial"/>
                        <a:cs typeface="Arial"/>
                      </a:endParaRPr>
                    </a:p>
                  </a:txBody>
                  <a:tcPr marL="0" marR="0" marT="2540" marB="0">
                    <a:lnL w="19050">
                      <a:solidFill>
                        <a:srgbClr val="000000"/>
                      </a:solidFill>
                      <a:prstDash val="solid"/>
                    </a:lnL>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spcBef>
                          <a:spcPts val="20"/>
                        </a:spcBef>
                      </a:pPr>
                      <a:endParaRPr sz="950">
                        <a:latin typeface="Times New Roman"/>
                        <a:cs typeface="Times New Roman"/>
                      </a:endParaRPr>
                    </a:p>
                    <a:p>
                      <a:pPr marL="140970">
                        <a:lnSpc>
                          <a:spcPts val="900"/>
                        </a:lnSpc>
                      </a:pPr>
                      <a:r>
                        <a:rPr sz="800" spc="-15" dirty="0">
                          <a:latin typeface="Arial"/>
                          <a:cs typeface="Arial"/>
                        </a:rPr>
                        <a:t>Ledger</a:t>
                      </a:r>
                      <a:endParaRPr sz="800">
                        <a:latin typeface="Arial"/>
                        <a:cs typeface="Arial"/>
                      </a:endParaRPr>
                    </a:p>
                  </a:txBody>
                  <a:tcPr marL="0" marR="0" marT="2540" marB="0">
                    <a:lnR w="19050">
                      <a:solidFill>
                        <a:srgbClr val="000000"/>
                      </a:solidFill>
                      <a:prstDash val="solid"/>
                    </a:lnR>
                    <a:lnT w="19050">
                      <a:solidFill>
                        <a:srgbClr val="000000"/>
                      </a:solidFill>
                      <a:prstDash val="solid"/>
                    </a:lnT>
                  </a:tcPr>
                </a:tc>
              </a:tr>
              <a:tr h="523875">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03505">
                        <a:lnSpc>
                          <a:spcPct val="100000"/>
                        </a:lnSpc>
                      </a:pPr>
                      <a:r>
                        <a:rPr sz="800" spc="-40" dirty="0">
                          <a:latin typeface="Arial"/>
                          <a:cs typeface="Arial"/>
                        </a:rPr>
                        <a:t>Committing</a:t>
                      </a:r>
                      <a:r>
                        <a:rPr sz="800" spc="-25" dirty="0">
                          <a:latin typeface="Arial"/>
                          <a:cs typeface="Arial"/>
                        </a:rPr>
                        <a:t> </a:t>
                      </a:r>
                      <a:r>
                        <a:rPr sz="800" spc="-35" dirty="0">
                          <a:latin typeface="Arial"/>
                          <a:cs typeface="Arial"/>
                        </a:rPr>
                        <a:t>Peer</a:t>
                      </a:r>
                      <a:endParaRPr sz="800">
                        <a:latin typeface="Arial"/>
                        <a:cs typeface="Arial"/>
                      </a:endParaRPr>
                    </a:p>
                  </a:txBody>
                  <a:tcPr marL="0" marR="0" marT="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40970">
                        <a:lnSpc>
                          <a:spcPct val="100000"/>
                        </a:lnSpc>
                      </a:pPr>
                      <a:r>
                        <a:rPr sz="800" spc="-10" dirty="0">
                          <a:latin typeface="Arial"/>
                          <a:cs typeface="Arial"/>
                        </a:rPr>
                        <a:t>Application</a:t>
                      </a:r>
                      <a:endParaRPr sz="800">
                        <a:latin typeface="Arial"/>
                        <a:cs typeface="Arial"/>
                      </a:endParaRPr>
                    </a:p>
                  </a:txBody>
                  <a:tcPr marL="0" marR="0" marT="0" marB="0">
                    <a:lnR w="19050">
                      <a:solidFill>
                        <a:srgbClr val="000000"/>
                      </a:solidFill>
                      <a:prstDash val="solid"/>
                    </a:lnR>
                  </a:tcPr>
                </a:tc>
              </a:tr>
              <a:tr h="358775">
                <a:tc>
                  <a:txBody>
                    <a:bodyPr/>
                    <a:lstStyle/>
                    <a:p>
                      <a:pPr>
                        <a:lnSpc>
                          <a:spcPct val="100000"/>
                        </a:lnSpc>
                        <a:spcBef>
                          <a:spcPts val="30"/>
                        </a:spcBef>
                      </a:pPr>
                      <a:endParaRPr sz="850" dirty="0">
                        <a:latin typeface="Times New Roman"/>
                        <a:cs typeface="Times New Roman"/>
                      </a:endParaRPr>
                    </a:p>
                    <a:p>
                      <a:pPr marL="103505">
                        <a:lnSpc>
                          <a:spcPct val="100000"/>
                        </a:lnSpc>
                      </a:pPr>
                      <a:r>
                        <a:rPr sz="800" spc="-15" dirty="0">
                          <a:latin typeface="Arial"/>
                          <a:cs typeface="Arial"/>
                        </a:rPr>
                        <a:t>Ordering</a:t>
                      </a:r>
                      <a:r>
                        <a:rPr sz="800" spc="125" dirty="0">
                          <a:latin typeface="Arial"/>
                          <a:cs typeface="Arial"/>
                        </a:rPr>
                        <a:t> </a:t>
                      </a:r>
                      <a:r>
                        <a:rPr sz="800" spc="-30" dirty="0">
                          <a:latin typeface="Arial"/>
                          <a:cs typeface="Arial"/>
                        </a:rPr>
                        <a:t>Node</a:t>
                      </a:r>
                      <a:endParaRPr sz="800" dirty="0">
                        <a:latin typeface="Arial"/>
                        <a:cs typeface="Arial"/>
                      </a:endParaRPr>
                    </a:p>
                  </a:txBody>
                  <a:tcPr marL="0" marR="0" marT="381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lnR w="19050">
                      <a:solidFill>
                        <a:srgbClr val="000000"/>
                      </a:solidFill>
                      <a:prstDash val="solid"/>
                    </a:lnR>
                  </a:tcPr>
                </a:tc>
              </a:tr>
              <a:tr h="401955">
                <a:tc>
                  <a:txBody>
                    <a:bodyPr/>
                    <a:lstStyle/>
                    <a:p>
                      <a:pPr>
                        <a:lnSpc>
                          <a:spcPct val="100000"/>
                        </a:lnSpc>
                        <a:spcBef>
                          <a:spcPts val="10"/>
                        </a:spcBef>
                      </a:pPr>
                      <a:endParaRPr sz="700" dirty="0">
                        <a:latin typeface="Times New Roman"/>
                        <a:cs typeface="Times New Roman"/>
                      </a:endParaRPr>
                    </a:p>
                    <a:p>
                      <a:pPr marL="103505">
                        <a:lnSpc>
                          <a:spcPts val="940"/>
                        </a:lnSpc>
                        <a:tabLst>
                          <a:tab pos="1424305" algn="l"/>
                          <a:tab pos="1796414" algn="l"/>
                        </a:tabLst>
                      </a:pPr>
                      <a:r>
                        <a:rPr sz="800" spc="-25" dirty="0">
                          <a:latin typeface="Arial"/>
                          <a:cs typeface="Arial"/>
                        </a:rPr>
                        <a:t>Smart</a:t>
                      </a:r>
                      <a:r>
                        <a:rPr sz="800" spc="65" dirty="0">
                          <a:latin typeface="Arial"/>
                          <a:cs typeface="Arial"/>
                        </a:rPr>
                        <a:t> </a:t>
                      </a:r>
                      <a:r>
                        <a:rPr sz="800" spc="-15" dirty="0">
                          <a:latin typeface="Arial"/>
                          <a:cs typeface="Arial"/>
                        </a:rPr>
                        <a:t>Contract </a:t>
                      </a:r>
                      <a:r>
                        <a:rPr sz="800" dirty="0">
                          <a:latin typeface="Arial"/>
                          <a:cs typeface="Arial"/>
                        </a:rPr>
                        <a:t>	</a:t>
                      </a:r>
                      <a:r>
                        <a:rPr sz="800" u="dash" dirty="0">
                          <a:uFill>
                            <a:solidFill>
                              <a:srgbClr val="3B75BC"/>
                            </a:solidFill>
                          </a:uFill>
                          <a:latin typeface="Arial"/>
                          <a:cs typeface="Arial"/>
                        </a:rPr>
                        <a:t> 	</a:t>
                      </a:r>
                      <a:r>
                        <a:rPr sz="800" dirty="0">
                          <a:latin typeface="Arial"/>
                          <a:cs typeface="Arial"/>
                        </a:rPr>
                        <a:t> </a:t>
                      </a:r>
                      <a:r>
                        <a:rPr sz="800" spc="-20" dirty="0">
                          <a:latin typeface="Arial"/>
                          <a:cs typeface="Arial"/>
                        </a:rPr>
                        <a:t>                    </a:t>
                      </a:r>
                      <a:r>
                        <a:rPr sz="800" spc="175" dirty="0">
                          <a:latin typeface="Arial"/>
                          <a:cs typeface="Arial"/>
                        </a:rPr>
                        <a:t> </a:t>
                      </a:r>
                      <a:r>
                        <a:rPr sz="800" spc="-20" dirty="0">
                          <a:latin typeface="Arial"/>
                          <a:cs typeface="Arial"/>
                        </a:rPr>
                        <a:t>(Chaincode)</a:t>
                      </a:r>
                      <a:endParaRPr sz="800" dirty="0">
                        <a:latin typeface="Arial"/>
                        <a:cs typeface="Arial"/>
                      </a:endParaRPr>
                    </a:p>
                  </a:txBody>
                  <a:tcPr marL="0" marR="0" marT="1270" marB="0">
                    <a:lnL w="19050">
                      <a:solidFill>
                        <a:srgbClr val="000000"/>
                      </a:solidFill>
                      <a:prstDash val="solid"/>
                    </a:lnL>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marL="140970" marR="146050">
                        <a:lnSpc>
                          <a:spcPts val="940"/>
                        </a:lnSpc>
                      </a:pPr>
                      <a:r>
                        <a:rPr sz="800" spc="-95" dirty="0">
                          <a:latin typeface="Arial"/>
                          <a:cs typeface="Arial"/>
                        </a:rPr>
                        <a:t>E</a:t>
                      </a:r>
                      <a:r>
                        <a:rPr sz="800" spc="-10" dirty="0">
                          <a:latin typeface="Arial"/>
                          <a:cs typeface="Arial"/>
                        </a:rPr>
                        <a:t>ndo</a:t>
                      </a:r>
                      <a:r>
                        <a:rPr sz="800" spc="20" dirty="0">
                          <a:latin typeface="Arial"/>
                          <a:cs typeface="Arial"/>
                        </a:rPr>
                        <a:t>r</a:t>
                      </a:r>
                      <a:r>
                        <a:rPr sz="800" spc="35" dirty="0">
                          <a:latin typeface="Arial"/>
                          <a:cs typeface="Arial"/>
                        </a:rPr>
                        <a:t>s</a:t>
                      </a:r>
                      <a:r>
                        <a:rPr sz="800" spc="-10" dirty="0">
                          <a:latin typeface="Arial"/>
                          <a:cs typeface="Arial"/>
                        </a:rPr>
                        <a:t>e</a:t>
                      </a:r>
                      <a:r>
                        <a:rPr sz="800" spc="-85" dirty="0">
                          <a:latin typeface="Arial"/>
                          <a:cs typeface="Arial"/>
                        </a:rPr>
                        <a:t>m</a:t>
                      </a:r>
                      <a:r>
                        <a:rPr sz="800" spc="-10" dirty="0">
                          <a:latin typeface="Arial"/>
                          <a:cs typeface="Arial"/>
                        </a:rPr>
                        <a:t>en</a:t>
                      </a:r>
                      <a:r>
                        <a:rPr sz="800" dirty="0">
                          <a:latin typeface="Arial"/>
                          <a:cs typeface="Arial"/>
                        </a:rPr>
                        <a:t>t  </a:t>
                      </a:r>
                      <a:r>
                        <a:rPr sz="800" spc="-30" dirty="0">
                          <a:latin typeface="Arial"/>
                          <a:cs typeface="Arial"/>
                        </a:rPr>
                        <a:t>Policy</a:t>
                      </a:r>
                      <a:endParaRPr sz="800">
                        <a:latin typeface="Arial"/>
                        <a:cs typeface="Arial"/>
                      </a:endParaRPr>
                    </a:p>
                  </a:txBody>
                  <a:tcPr marL="0" marR="0" marT="1270" marB="0">
                    <a:lnR w="19050">
                      <a:solidFill>
                        <a:srgbClr val="000000"/>
                      </a:solidFill>
                      <a:prstDash val="solid"/>
                    </a:lnR>
                    <a:lnB w="19050">
                      <a:solidFill>
                        <a:srgbClr val="000000"/>
                      </a:solidFill>
                      <a:prstDash val="solid"/>
                    </a:lnB>
                  </a:tcPr>
                </a:tc>
              </a:tr>
            </a:tbl>
          </a:graphicData>
        </a:graphic>
      </p:graphicFrame>
      <p:sp>
        <p:nvSpPr>
          <p:cNvPr id="73" name="object 73"/>
          <p:cNvSpPr/>
          <p:nvPr/>
        </p:nvSpPr>
        <p:spPr>
          <a:xfrm>
            <a:off x="7050023" y="3447287"/>
            <a:ext cx="397764" cy="397763"/>
          </a:xfrm>
          <a:prstGeom prst="rect">
            <a:avLst/>
          </a:prstGeom>
          <a:blipFill>
            <a:blip r:embed="rId8" cstate="print"/>
            <a:stretch>
              <a:fillRect/>
            </a:stretch>
          </a:blipFill>
        </p:spPr>
        <p:txBody>
          <a:bodyPr wrap="square" lIns="0" tIns="0" rIns="0" bIns="0" rtlCol="0"/>
          <a:lstStyle/>
          <a:p>
            <a:endParaRPr/>
          </a:p>
        </p:txBody>
      </p:sp>
      <p:sp>
        <p:nvSpPr>
          <p:cNvPr id="74" name="object 74"/>
          <p:cNvSpPr/>
          <p:nvPr/>
        </p:nvSpPr>
        <p:spPr>
          <a:xfrm>
            <a:off x="7118604" y="3488435"/>
            <a:ext cx="265430" cy="265430"/>
          </a:xfrm>
          <a:custGeom>
            <a:avLst/>
            <a:gdLst/>
            <a:ahLst/>
            <a:cxnLst/>
            <a:rect l="l" t="t" r="r" b="b"/>
            <a:pathLst>
              <a:path w="265429" h="265429">
                <a:moveTo>
                  <a:pt x="220979" y="0"/>
                </a:moveTo>
                <a:lnTo>
                  <a:pt x="44196" y="0"/>
                </a:lnTo>
                <a:lnTo>
                  <a:pt x="27003" y="3476"/>
                </a:lnTo>
                <a:lnTo>
                  <a:pt x="12954" y="12954"/>
                </a:lnTo>
                <a:lnTo>
                  <a:pt x="3476" y="27003"/>
                </a:lnTo>
                <a:lnTo>
                  <a:pt x="0" y="44196"/>
                </a:lnTo>
                <a:lnTo>
                  <a:pt x="0" y="220980"/>
                </a:lnTo>
                <a:lnTo>
                  <a:pt x="3476" y="238172"/>
                </a:lnTo>
                <a:lnTo>
                  <a:pt x="12953" y="252222"/>
                </a:lnTo>
                <a:lnTo>
                  <a:pt x="27003" y="261699"/>
                </a:lnTo>
                <a:lnTo>
                  <a:pt x="44196" y="265176"/>
                </a:lnTo>
                <a:lnTo>
                  <a:pt x="220979" y="265176"/>
                </a:lnTo>
                <a:lnTo>
                  <a:pt x="238172" y="261699"/>
                </a:lnTo>
                <a:lnTo>
                  <a:pt x="252222" y="252222"/>
                </a:lnTo>
                <a:lnTo>
                  <a:pt x="261699" y="238172"/>
                </a:lnTo>
                <a:lnTo>
                  <a:pt x="265175" y="220980"/>
                </a:lnTo>
                <a:lnTo>
                  <a:pt x="265175" y="44196"/>
                </a:lnTo>
                <a:lnTo>
                  <a:pt x="261699" y="27003"/>
                </a:lnTo>
                <a:lnTo>
                  <a:pt x="252222" y="12954"/>
                </a:lnTo>
                <a:lnTo>
                  <a:pt x="238172" y="3476"/>
                </a:lnTo>
                <a:lnTo>
                  <a:pt x="220979" y="0"/>
                </a:lnTo>
                <a:close/>
              </a:path>
            </a:pathLst>
          </a:custGeom>
          <a:solidFill>
            <a:srgbClr val="AFDDFF"/>
          </a:solidFill>
        </p:spPr>
        <p:txBody>
          <a:bodyPr wrap="square" lIns="0" tIns="0" rIns="0" bIns="0" rtlCol="0"/>
          <a:lstStyle/>
          <a:p>
            <a:endParaRPr/>
          </a:p>
        </p:txBody>
      </p:sp>
      <p:sp>
        <p:nvSpPr>
          <p:cNvPr id="75" name="object 75"/>
          <p:cNvSpPr/>
          <p:nvPr/>
        </p:nvSpPr>
        <p:spPr>
          <a:xfrm>
            <a:off x="7118604" y="3488435"/>
            <a:ext cx="265430" cy="265430"/>
          </a:xfrm>
          <a:custGeom>
            <a:avLst/>
            <a:gdLst/>
            <a:ahLst/>
            <a:cxnLst/>
            <a:rect l="l" t="t" r="r" b="b"/>
            <a:pathLst>
              <a:path w="265429" h="265429">
                <a:moveTo>
                  <a:pt x="0" y="44196"/>
                </a:moveTo>
                <a:lnTo>
                  <a:pt x="3476" y="27003"/>
                </a:lnTo>
                <a:lnTo>
                  <a:pt x="12954" y="12954"/>
                </a:lnTo>
                <a:lnTo>
                  <a:pt x="27003" y="3476"/>
                </a:lnTo>
                <a:lnTo>
                  <a:pt x="44196" y="0"/>
                </a:lnTo>
                <a:lnTo>
                  <a:pt x="220979" y="0"/>
                </a:lnTo>
                <a:lnTo>
                  <a:pt x="238172" y="3476"/>
                </a:lnTo>
                <a:lnTo>
                  <a:pt x="252222" y="12954"/>
                </a:lnTo>
                <a:lnTo>
                  <a:pt x="261699" y="27003"/>
                </a:lnTo>
                <a:lnTo>
                  <a:pt x="265175" y="44196"/>
                </a:lnTo>
                <a:lnTo>
                  <a:pt x="265175" y="220980"/>
                </a:lnTo>
                <a:lnTo>
                  <a:pt x="261699" y="238172"/>
                </a:lnTo>
                <a:lnTo>
                  <a:pt x="252222" y="252222"/>
                </a:lnTo>
                <a:lnTo>
                  <a:pt x="238172" y="261699"/>
                </a:lnTo>
                <a:lnTo>
                  <a:pt x="220979" y="265176"/>
                </a:lnTo>
                <a:lnTo>
                  <a:pt x="44196" y="265176"/>
                </a:lnTo>
                <a:lnTo>
                  <a:pt x="27003" y="261699"/>
                </a:lnTo>
                <a:lnTo>
                  <a:pt x="12953" y="252222"/>
                </a:lnTo>
                <a:lnTo>
                  <a:pt x="3476" y="238172"/>
                </a:lnTo>
                <a:lnTo>
                  <a:pt x="0" y="220980"/>
                </a:lnTo>
                <a:lnTo>
                  <a:pt x="0" y="44196"/>
                </a:lnTo>
                <a:close/>
              </a:path>
            </a:pathLst>
          </a:custGeom>
          <a:ln w="27456">
            <a:solidFill>
              <a:srgbClr val="3B75BC"/>
            </a:solidFill>
          </a:ln>
        </p:spPr>
        <p:txBody>
          <a:bodyPr wrap="square" lIns="0" tIns="0" rIns="0" bIns="0" rtlCol="0"/>
          <a:lstStyle/>
          <a:p>
            <a:endParaRPr/>
          </a:p>
        </p:txBody>
      </p:sp>
      <p:sp>
        <p:nvSpPr>
          <p:cNvPr id="76" name="object 76"/>
          <p:cNvSpPr/>
          <p:nvPr/>
        </p:nvSpPr>
        <p:spPr>
          <a:xfrm>
            <a:off x="7050023" y="3822191"/>
            <a:ext cx="397764" cy="406908"/>
          </a:xfrm>
          <a:prstGeom prst="rect">
            <a:avLst/>
          </a:prstGeom>
          <a:blipFill>
            <a:blip r:embed="rId9" cstate="print"/>
            <a:stretch>
              <a:fillRect/>
            </a:stretch>
          </a:blipFill>
        </p:spPr>
        <p:txBody>
          <a:bodyPr wrap="square" lIns="0" tIns="0" rIns="0" bIns="0" rtlCol="0"/>
          <a:lstStyle/>
          <a:p>
            <a:endParaRPr/>
          </a:p>
        </p:txBody>
      </p:sp>
      <p:sp>
        <p:nvSpPr>
          <p:cNvPr id="77" name="object 77"/>
          <p:cNvSpPr/>
          <p:nvPr/>
        </p:nvSpPr>
        <p:spPr>
          <a:xfrm>
            <a:off x="7118604" y="3863339"/>
            <a:ext cx="265430" cy="274320"/>
          </a:xfrm>
          <a:custGeom>
            <a:avLst/>
            <a:gdLst/>
            <a:ahLst/>
            <a:cxnLst/>
            <a:rect l="l" t="t" r="r" b="b"/>
            <a:pathLst>
              <a:path w="265429" h="274320">
                <a:moveTo>
                  <a:pt x="220979" y="0"/>
                </a:moveTo>
                <a:lnTo>
                  <a:pt x="44196" y="0"/>
                </a:lnTo>
                <a:lnTo>
                  <a:pt x="27003" y="3475"/>
                </a:lnTo>
                <a:lnTo>
                  <a:pt x="12954" y="12953"/>
                </a:lnTo>
                <a:lnTo>
                  <a:pt x="3476" y="27014"/>
                </a:lnTo>
                <a:lnTo>
                  <a:pt x="0" y="44234"/>
                </a:lnTo>
                <a:lnTo>
                  <a:pt x="0" y="230085"/>
                </a:lnTo>
                <a:lnTo>
                  <a:pt x="3476" y="247300"/>
                </a:lnTo>
                <a:lnTo>
                  <a:pt x="12953" y="261361"/>
                </a:lnTo>
                <a:lnTo>
                  <a:pt x="27003" y="270842"/>
                </a:lnTo>
                <a:lnTo>
                  <a:pt x="44196" y="274319"/>
                </a:lnTo>
                <a:lnTo>
                  <a:pt x="220979" y="274319"/>
                </a:lnTo>
                <a:lnTo>
                  <a:pt x="238172" y="270842"/>
                </a:lnTo>
                <a:lnTo>
                  <a:pt x="252222" y="261361"/>
                </a:lnTo>
                <a:lnTo>
                  <a:pt x="261699" y="247300"/>
                </a:lnTo>
                <a:lnTo>
                  <a:pt x="265175" y="230085"/>
                </a:lnTo>
                <a:lnTo>
                  <a:pt x="265175" y="44234"/>
                </a:lnTo>
                <a:lnTo>
                  <a:pt x="261699" y="27014"/>
                </a:lnTo>
                <a:lnTo>
                  <a:pt x="252222" y="12953"/>
                </a:lnTo>
                <a:lnTo>
                  <a:pt x="238172" y="3475"/>
                </a:lnTo>
                <a:lnTo>
                  <a:pt x="220979" y="0"/>
                </a:lnTo>
                <a:close/>
              </a:path>
            </a:pathLst>
          </a:custGeom>
          <a:solidFill>
            <a:srgbClr val="D9D9D9"/>
          </a:solidFill>
        </p:spPr>
        <p:txBody>
          <a:bodyPr wrap="square" lIns="0" tIns="0" rIns="0" bIns="0" rtlCol="0"/>
          <a:lstStyle/>
          <a:p>
            <a:endParaRPr/>
          </a:p>
        </p:txBody>
      </p:sp>
      <p:sp>
        <p:nvSpPr>
          <p:cNvPr id="78" name="object 78"/>
          <p:cNvSpPr/>
          <p:nvPr/>
        </p:nvSpPr>
        <p:spPr>
          <a:xfrm>
            <a:off x="7118604" y="3863339"/>
            <a:ext cx="265430" cy="274320"/>
          </a:xfrm>
          <a:custGeom>
            <a:avLst/>
            <a:gdLst/>
            <a:ahLst/>
            <a:cxnLst/>
            <a:rect l="l" t="t" r="r" b="b"/>
            <a:pathLst>
              <a:path w="265429" h="274320">
                <a:moveTo>
                  <a:pt x="0" y="44234"/>
                </a:moveTo>
                <a:lnTo>
                  <a:pt x="3476" y="27014"/>
                </a:lnTo>
                <a:lnTo>
                  <a:pt x="12954" y="12953"/>
                </a:lnTo>
                <a:lnTo>
                  <a:pt x="27003" y="3475"/>
                </a:lnTo>
                <a:lnTo>
                  <a:pt x="44196" y="0"/>
                </a:lnTo>
                <a:lnTo>
                  <a:pt x="220979" y="0"/>
                </a:lnTo>
                <a:lnTo>
                  <a:pt x="238172" y="3475"/>
                </a:lnTo>
                <a:lnTo>
                  <a:pt x="252222" y="12953"/>
                </a:lnTo>
                <a:lnTo>
                  <a:pt x="261699" y="27014"/>
                </a:lnTo>
                <a:lnTo>
                  <a:pt x="265175" y="44234"/>
                </a:lnTo>
                <a:lnTo>
                  <a:pt x="265175" y="230085"/>
                </a:lnTo>
                <a:lnTo>
                  <a:pt x="261699" y="247300"/>
                </a:lnTo>
                <a:lnTo>
                  <a:pt x="252222" y="261361"/>
                </a:lnTo>
                <a:lnTo>
                  <a:pt x="238172" y="270842"/>
                </a:lnTo>
                <a:lnTo>
                  <a:pt x="220979" y="274319"/>
                </a:lnTo>
                <a:lnTo>
                  <a:pt x="44196"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79" name="object 79"/>
          <p:cNvSpPr/>
          <p:nvPr/>
        </p:nvSpPr>
        <p:spPr>
          <a:xfrm>
            <a:off x="7050023" y="4187951"/>
            <a:ext cx="397764" cy="397763"/>
          </a:xfrm>
          <a:prstGeom prst="rect">
            <a:avLst/>
          </a:prstGeom>
          <a:blipFill>
            <a:blip r:embed="rId8" cstate="print"/>
            <a:stretch>
              <a:fillRect/>
            </a:stretch>
          </a:blipFill>
        </p:spPr>
        <p:txBody>
          <a:bodyPr wrap="square" lIns="0" tIns="0" rIns="0" bIns="0" rtlCol="0"/>
          <a:lstStyle/>
          <a:p>
            <a:endParaRPr/>
          </a:p>
        </p:txBody>
      </p:sp>
      <p:sp>
        <p:nvSpPr>
          <p:cNvPr id="80" name="object 80"/>
          <p:cNvSpPr/>
          <p:nvPr/>
        </p:nvSpPr>
        <p:spPr>
          <a:xfrm>
            <a:off x="7118604" y="4229100"/>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11D257"/>
          </a:solidFill>
        </p:spPr>
        <p:txBody>
          <a:bodyPr wrap="square" lIns="0" tIns="0" rIns="0" bIns="0" rtlCol="0"/>
          <a:lstStyle/>
          <a:p>
            <a:endParaRPr/>
          </a:p>
        </p:txBody>
      </p:sp>
      <p:sp>
        <p:nvSpPr>
          <p:cNvPr id="81" name="object 81"/>
          <p:cNvSpPr/>
          <p:nvPr/>
        </p:nvSpPr>
        <p:spPr>
          <a:xfrm>
            <a:off x="7118604" y="4229100"/>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82" name="object 82"/>
          <p:cNvSpPr/>
          <p:nvPr/>
        </p:nvSpPr>
        <p:spPr>
          <a:xfrm>
            <a:off x="7050023" y="4572000"/>
            <a:ext cx="397764" cy="397764"/>
          </a:xfrm>
          <a:prstGeom prst="rect">
            <a:avLst/>
          </a:prstGeom>
          <a:blipFill>
            <a:blip r:embed="rId8" cstate="print"/>
            <a:stretch>
              <a:fillRect/>
            </a:stretch>
          </a:blipFill>
        </p:spPr>
        <p:txBody>
          <a:bodyPr wrap="square" lIns="0" tIns="0" rIns="0" bIns="0" rtlCol="0"/>
          <a:lstStyle/>
          <a:p>
            <a:endParaRPr/>
          </a:p>
        </p:txBody>
      </p:sp>
      <p:sp>
        <p:nvSpPr>
          <p:cNvPr id="83" name="object 83"/>
          <p:cNvSpPr/>
          <p:nvPr/>
        </p:nvSpPr>
        <p:spPr>
          <a:xfrm>
            <a:off x="7118604" y="4613147"/>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FFC000"/>
          </a:solidFill>
        </p:spPr>
        <p:txBody>
          <a:bodyPr wrap="square" lIns="0" tIns="0" rIns="0" bIns="0" rtlCol="0"/>
          <a:lstStyle/>
          <a:p>
            <a:endParaRPr/>
          </a:p>
        </p:txBody>
      </p:sp>
      <p:sp>
        <p:nvSpPr>
          <p:cNvPr id="84" name="object 84"/>
          <p:cNvSpPr/>
          <p:nvPr/>
        </p:nvSpPr>
        <p:spPr>
          <a:xfrm>
            <a:off x="7118604" y="4613147"/>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85" name="object 85"/>
          <p:cNvSpPr/>
          <p:nvPr/>
        </p:nvSpPr>
        <p:spPr>
          <a:xfrm>
            <a:off x="762609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6" name="object 86"/>
          <p:cNvSpPr/>
          <p:nvPr/>
        </p:nvSpPr>
        <p:spPr>
          <a:xfrm>
            <a:off x="7790688"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7" name="object 87"/>
          <p:cNvSpPr/>
          <p:nvPr/>
        </p:nvSpPr>
        <p:spPr>
          <a:xfrm>
            <a:off x="794613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8" name="object 88"/>
          <p:cNvSpPr/>
          <p:nvPr/>
        </p:nvSpPr>
        <p:spPr>
          <a:xfrm>
            <a:off x="7735823" y="359359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89" name="object 89"/>
          <p:cNvSpPr/>
          <p:nvPr/>
        </p:nvSpPr>
        <p:spPr>
          <a:xfrm>
            <a:off x="7722107" y="4622291"/>
            <a:ext cx="265430" cy="256540"/>
          </a:xfrm>
          <a:custGeom>
            <a:avLst/>
            <a:gdLst/>
            <a:ahLst/>
            <a:cxnLst/>
            <a:rect l="l" t="t" r="r" b="b"/>
            <a:pathLst>
              <a:path w="265429" h="256539">
                <a:moveTo>
                  <a:pt x="265175" y="0"/>
                </a:moveTo>
                <a:lnTo>
                  <a:pt x="0" y="0"/>
                </a:lnTo>
                <a:lnTo>
                  <a:pt x="0" y="256031"/>
                </a:lnTo>
                <a:lnTo>
                  <a:pt x="222503" y="256031"/>
                </a:lnTo>
                <a:lnTo>
                  <a:pt x="265175" y="213359"/>
                </a:lnTo>
                <a:lnTo>
                  <a:pt x="265175" y="0"/>
                </a:lnTo>
                <a:close/>
              </a:path>
            </a:pathLst>
          </a:custGeom>
          <a:solidFill>
            <a:srgbClr val="F7ACFF"/>
          </a:solidFill>
        </p:spPr>
        <p:txBody>
          <a:bodyPr wrap="square" lIns="0" tIns="0" rIns="0" bIns="0" rtlCol="0"/>
          <a:lstStyle/>
          <a:p>
            <a:endParaRPr/>
          </a:p>
        </p:txBody>
      </p:sp>
      <p:sp>
        <p:nvSpPr>
          <p:cNvPr id="90" name="object 90"/>
          <p:cNvSpPr/>
          <p:nvPr/>
        </p:nvSpPr>
        <p:spPr>
          <a:xfrm>
            <a:off x="7944611" y="4835651"/>
            <a:ext cx="43180" cy="43180"/>
          </a:xfrm>
          <a:custGeom>
            <a:avLst/>
            <a:gdLst/>
            <a:ahLst/>
            <a:cxnLst/>
            <a:rect l="l" t="t" r="r" b="b"/>
            <a:pathLst>
              <a:path w="43179" h="43179">
                <a:moveTo>
                  <a:pt x="42672" y="0"/>
                </a:moveTo>
                <a:lnTo>
                  <a:pt x="8509" y="8534"/>
                </a:lnTo>
                <a:lnTo>
                  <a:pt x="0" y="42672"/>
                </a:lnTo>
                <a:lnTo>
                  <a:pt x="42672" y="0"/>
                </a:lnTo>
                <a:close/>
              </a:path>
            </a:pathLst>
          </a:custGeom>
          <a:solidFill>
            <a:srgbClr val="C68ACD"/>
          </a:solidFill>
        </p:spPr>
        <p:txBody>
          <a:bodyPr wrap="square" lIns="0" tIns="0" rIns="0" bIns="0" rtlCol="0"/>
          <a:lstStyle/>
          <a:p>
            <a:endParaRPr/>
          </a:p>
        </p:txBody>
      </p:sp>
      <p:sp>
        <p:nvSpPr>
          <p:cNvPr id="91" name="object 91"/>
          <p:cNvSpPr/>
          <p:nvPr/>
        </p:nvSpPr>
        <p:spPr>
          <a:xfrm>
            <a:off x="7722107" y="4622291"/>
            <a:ext cx="265430" cy="256540"/>
          </a:xfrm>
          <a:custGeom>
            <a:avLst/>
            <a:gdLst/>
            <a:ahLst/>
            <a:cxnLst/>
            <a:rect l="l" t="t" r="r" b="b"/>
            <a:pathLst>
              <a:path w="265429" h="256539">
                <a:moveTo>
                  <a:pt x="222503" y="256031"/>
                </a:moveTo>
                <a:lnTo>
                  <a:pt x="231013" y="221894"/>
                </a:lnTo>
                <a:lnTo>
                  <a:pt x="265175" y="213359"/>
                </a:lnTo>
                <a:lnTo>
                  <a:pt x="222503" y="256031"/>
                </a:lnTo>
                <a:lnTo>
                  <a:pt x="0" y="256031"/>
                </a:lnTo>
                <a:lnTo>
                  <a:pt x="0" y="0"/>
                </a:lnTo>
                <a:lnTo>
                  <a:pt x="265175" y="0"/>
                </a:lnTo>
                <a:lnTo>
                  <a:pt x="265175" y="213359"/>
                </a:lnTo>
              </a:path>
            </a:pathLst>
          </a:custGeom>
          <a:ln w="27456">
            <a:solidFill>
              <a:srgbClr val="3B75BC"/>
            </a:solidFill>
          </a:ln>
        </p:spPr>
        <p:txBody>
          <a:bodyPr wrap="square" lIns="0" tIns="0" rIns="0" bIns="0" rtlCol="0"/>
          <a:lstStyle/>
          <a:p>
            <a:endParaRPr/>
          </a:p>
        </p:txBody>
      </p:sp>
      <p:sp>
        <p:nvSpPr>
          <p:cNvPr id="92" name="object 92"/>
          <p:cNvSpPr txBox="1"/>
          <p:nvPr/>
        </p:nvSpPr>
        <p:spPr>
          <a:xfrm>
            <a:off x="5950458" y="3220150"/>
            <a:ext cx="241935" cy="146685"/>
          </a:xfrm>
          <a:prstGeom prst="rect">
            <a:avLst/>
          </a:prstGeom>
        </p:spPr>
        <p:txBody>
          <a:bodyPr vert="horz" wrap="square" lIns="0" tIns="12065" rIns="0" bIns="0" rtlCol="0">
            <a:spAutoFit/>
          </a:bodyPr>
          <a:lstStyle/>
          <a:p>
            <a:pPr marL="12700">
              <a:lnSpc>
                <a:spcPct val="100000"/>
              </a:lnSpc>
              <a:spcBef>
                <a:spcPts val="95"/>
              </a:spcBef>
            </a:pPr>
            <a:r>
              <a:rPr sz="800" b="1" spc="-75" dirty="0">
                <a:latin typeface="Arial"/>
                <a:cs typeface="Arial"/>
              </a:rPr>
              <a:t>K</a:t>
            </a:r>
            <a:r>
              <a:rPr sz="800" b="1" spc="55" dirty="0">
                <a:latin typeface="Arial"/>
                <a:cs typeface="Arial"/>
              </a:rPr>
              <a:t>e</a:t>
            </a:r>
            <a:r>
              <a:rPr sz="800" b="1" spc="-15" dirty="0">
                <a:latin typeface="Arial"/>
                <a:cs typeface="Arial"/>
              </a:rPr>
              <a:t>y</a:t>
            </a:r>
            <a:r>
              <a:rPr sz="800" b="1" spc="-5" dirty="0">
                <a:latin typeface="Arial"/>
                <a:cs typeface="Arial"/>
              </a:rPr>
              <a:t>:</a:t>
            </a:r>
            <a:endParaRPr sz="800">
              <a:latin typeface="Arial"/>
              <a:cs typeface="Arial"/>
            </a:endParaRPr>
          </a:p>
        </p:txBody>
      </p:sp>
      <p:sp>
        <p:nvSpPr>
          <p:cNvPr id="93" name="object 93"/>
          <p:cNvSpPr/>
          <p:nvPr/>
        </p:nvSpPr>
        <p:spPr>
          <a:xfrm>
            <a:off x="7644383" y="3822191"/>
            <a:ext cx="397764" cy="406908"/>
          </a:xfrm>
          <a:prstGeom prst="rect">
            <a:avLst/>
          </a:prstGeom>
          <a:blipFill>
            <a:blip r:embed="rId10" cstate="print"/>
            <a:stretch>
              <a:fillRect/>
            </a:stretch>
          </a:blipFill>
        </p:spPr>
        <p:txBody>
          <a:bodyPr wrap="square" lIns="0" tIns="0" rIns="0" bIns="0" rtlCol="0"/>
          <a:lstStyle/>
          <a:p>
            <a:endParaRPr/>
          </a:p>
        </p:txBody>
      </p:sp>
      <p:sp>
        <p:nvSpPr>
          <p:cNvPr id="94" name="object 94"/>
          <p:cNvSpPr/>
          <p:nvPr/>
        </p:nvSpPr>
        <p:spPr>
          <a:xfrm>
            <a:off x="7712964" y="3863339"/>
            <a:ext cx="265430" cy="274320"/>
          </a:xfrm>
          <a:custGeom>
            <a:avLst/>
            <a:gdLst/>
            <a:ahLst/>
            <a:cxnLst/>
            <a:rect l="l" t="t" r="r" b="b"/>
            <a:pathLst>
              <a:path w="265429" h="274320">
                <a:moveTo>
                  <a:pt x="0" y="44234"/>
                </a:moveTo>
                <a:lnTo>
                  <a:pt x="3476" y="27014"/>
                </a:lnTo>
                <a:lnTo>
                  <a:pt x="12953" y="12953"/>
                </a:lnTo>
                <a:lnTo>
                  <a:pt x="27003" y="3475"/>
                </a:lnTo>
                <a:lnTo>
                  <a:pt x="44195" y="0"/>
                </a:lnTo>
                <a:lnTo>
                  <a:pt x="220979" y="0"/>
                </a:lnTo>
                <a:lnTo>
                  <a:pt x="238172" y="3475"/>
                </a:lnTo>
                <a:lnTo>
                  <a:pt x="252222" y="12953"/>
                </a:lnTo>
                <a:lnTo>
                  <a:pt x="261699" y="27014"/>
                </a:lnTo>
                <a:lnTo>
                  <a:pt x="265175" y="44234"/>
                </a:lnTo>
                <a:lnTo>
                  <a:pt x="265175" y="230085"/>
                </a:lnTo>
                <a:lnTo>
                  <a:pt x="261699" y="247300"/>
                </a:lnTo>
                <a:lnTo>
                  <a:pt x="252221" y="261361"/>
                </a:lnTo>
                <a:lnTo>
                  <a:pt x="238172" y="270842"/>
                </a:lnTo>
                <a:lnTo>
                  <a:pt x="220979" y="274319"/>
                </a:lnTo>
                <a:lnTo>
                  <a:pt x="44195"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95" name="object 95"/>
          <p:cNvSpPr/>
          <p:nvPr/>
        </p:nvSpPr>
        <p:spPr>
          <a:xfrm>
            <a:off x="4305300" y="4023359"/>
            <a:ext cx="76200" cy="848360"/>
          </a:xfrm>
          <a:custGeom>
            <a:avLst/>
            <a:gdLst/>
            <a:ahLst/>
            <a:cxnLst/>
            <a:rect l="l" t="t" r="r" b="b"/>
            <a:pathLst>
              <a:path w="76200" h="848360">
                <a:moveTo>
                  <a:pt x="47244" y="793140"/>
                </a:moveTo>
                <a:lnTo>
                  <a:pt x="28955" y="793140"/>
                </a:lnTo>
                <a:lnTo>
                  <a:pt x="28955" y="848055"/>
                </a:lnTo>
                <a:lnTo>
                  <a:pt x="47244" y="848055"/>
                </a:lnTo>
                <a:lnTo>
                  <a:pt x="47244" y="793140"/>
                </a:lnTo>
                <a:close/>
              </a:path>
              <a:path w="76200" h="848360">
                <a:moveTo>
                  <a:pt x="47244" y="719924"/>
                </a:moveTo>
                <a:lnTo>
                  <a:pt x="28955" y="719924"/>
                </a:lnTo>
                <a:lnTo>
                  <a:pt x="28955" y="774839"/>
                </a:lnTo>
                <a:lnTo>
                  <a:pt x="47244" y="774839"/>
                </a:lnTo>
                <a:lnTo>
                  <a:pt x="47244" y="719924"/>
                </a:lnTo>
                <a:close/>
              </a:path>
              <a:path w="76200" h="848360">
                <a:moveTo>
                  <a:pt x="47244" y="646709"/>
                </a:moveTo>
                <a:lnTo>
                  <a:pt x="28955" y="646709"/>
                </a:lnTo>
                <a:lnTo>
                  <a:pt x="28955" y="701624"/>
                </a:lnTo>
                <a:lnTo>
                  <a:pt x="47244" y="701624"/>
                </a:lnTo>
                <a:lnTo>
                  <a:pt x="47244" y="646709"/>
                </a:lnTo>
                <a:close/>
              </a:path>
              <a:path w="76200" h="848360">
                <a:moveTo>
                  <a:pt x="47244" y="573493"/>
                </a:moveTo>
                <a:lnTo>
                  <a:pt x="28955" y="573493"/>
                </a:lnTo>
                <a:lnTo>
                  <a:pt x="28955" y="628408"/>
                </a:lnTo>
                <a:lnTo>
                  <a:pt x="47244" y="628408"/>
                </a:lnTo>
                <a:lnTo>
                  <a:pt x="47244" y="573493"/>
                </a:lnTo>
                <a:close/>
              </a:path>
              <a:path w="76200" h="848360">
                <a:moveTo>
                  <a:pt x="47244" y="500278"/>
                </a:moveTo>
                <a:lnTo>
                  <a:pt x="28955" y="500278"/>
                </a:lnTo>
                <a:lnTo>
                  <a:pt x="28955" y="555180"/>
                </a:lnTo>
                <a:lnTo>
                  <a:pt x="47244" y="555180"/>
                </a:lnTo>
                <a:lnTo>
                  <a:pt x="47244" y="500278"/>
                </a:lnTo>
                <a:close/>
              </a:path>
              <a:path w="76200" h="848360">
                <a:moveTo>
                  <a:pt x="47244" y="427050"/>
                </a:moveTo>
                <a:lnTo>
                  <a:pt x="28955" y="427050"/>
                </a:lnTo>
                <a:lnTo>
                  <a:pt x="28955" y="481965"/>
                </a:lnTo>
                <a:lnTo>
                  <a:pt x="47244" y="481965"/>
                </a:lnTo>
                <a:lnTo>
                  <a:pt x="47244" y="427050"/>
                </a:lnTo>
                <a:close/>
              </a:path>
              <a:path w="76200" h="848360">
                <a:moveTo>
                  <a:pt x="47244" y="353834"/>
                </a:moveTo>
                <a:lnTo>
                  <a:pt x="28955" y="353834"/>
                </a:lnTo>
                <a:lnTo>
                  <a:pt x="28955" y="408749"/>
                </a:lnTo>
                <a:lnTo>
                  <a:pt x="47244" y="408749"/>
                </a:lnTo>
                <a:lnTo>
                  <a:pt x="47244" y="353834"/>
                </a:lnTo>
                <a:close/>
              </a:path>
              <a:path w="76200" h="848360">
                <a:moveTo>
                  <a:pt x="47244" y="280619"/>
                </a:moveTo>
                <a:lnTo>
                  <a:pt x="28955" y="280619"/>
                </a:lnTo>
                <a:lnTo>
                  <a:pt x="28955" y="335534"/>
                </a:lnTo>
                <a:lnTo>
                  <a:pt x="47244" y="335534"/>
                </a:lnTo>
                <a:lnTo>
                  <a:pt x="47244" y="280619"/>
                </a:lnTo>
                <a:close/>
              </a:path>
              <a:path w="76200" h="848360">
                <a:moveTo>
                  <a:pt x="47244" y="207403"/>
                </a:moveTo>
                <a:lnTo>
                  <a:pt x="28955" y="207403"/>
                </a:lnTo>
                <a:lnTo>
                  <a:pt x="28955" y="262318"/>
                </a:lnTo>
                <a:lnTo>
                  <a:pt x="47244" y="262318"/>
                </a:lnTo>
                <a:lnTo>
                  <a:pt x="47244" y="207403"/>
                </a:lnTo>
                <a:close/>
              </a:path>
              <a:path w="76200" h="848360">
                <a:moveTo>
                  <a:pt x="47244" y="134188"/>
                </a:moveTo>
                <a:lnTo>
                  <a:pt x="28955" y="134188"/>
                </a:lnTo>
                <a:lnTo>
                  <a:pt x="28955" y="189103"/>
                </a:lnTo>
                <a:lnTo>
                  <a:pt x="47244" y="189103"/>
                </a:lnTo>
                <a:lnTo>
                  <a:pt x="47244" y="134188"/>
                </a:lnTo>
                <a:close/>
              </a:path>
              <a:path w="76200" h="848360">
                <a:moveTo>
                  <a:pt x="28955" y="63550"/>
                </a:moveTo>
                <a:lnTo>
                  <a:pt x="28955" y="115887"/>
                </a:lnTo>
                <a:lnTo>
                  <a:pt x="47244" y="115887"/>
                </a:lnTo>
                <a:lnTo>
                  <a:pt x="47244" y="63563"/>
                </a:lnTo>
                <a:lnTo>
                  <a:pt x="28955" y="63550"/>
                </a:lnTo>
                <a:close/>
              </a:path>
              <a:path w="76200" h="848360">
                <a:moveTo>
                  <a:pt x="38100" y="0"/>
                </a:moveTo>
                <a:lnTo>
                  <a:pt x="0" y="76263"/>
                </a:lnTo>
                <a:lnTo>
                  <a:pt x="28955" y="76263"/>
                </a:lnTo>
                <a:lnTo>
                  <a:pt x="28955" y="63550"/>
                </a:lnTo>
                <a:lnTo>
                  <a:pt x="69848" y="63550"/>
                </a:lnTo>
                <a:lnTo>
                  <a:pt x="38100" y="0"/>
                </a:lnTo>
                <a:close/>
              </a:path>
              <a:path w="76200" h="848360">
                <a:moveTo>
                  <a:pt x="69848" y="63550"/>
                </a:moveTo>
                <a:lnTo>
                  <a:pt x="28955" y="63550"/>
                </a:lnTo>
                <a:lnTo>
                  <a:pt x="47244" y="63563"/>
                </a:lnTo>
                <a:lnTo>
                  <a:pt x="47244" y="76263"/>
                </a:lnTo>
                <a:lnTo>
                  <a:pt x="76200" y="76263"/>
                </a:lnTo>
                <a:lnTo>
                  <a:pt x="69848" y="63550"/>
                </a:lnTo>
                <a:close/>
              </a:path>
            </a:pathLst>
          </a:custGeom>
          <a:solidFill>
            <a:srgbClr val="FF0000"/>
          </a:solidFill>
        </p:spPr>
        <p:txBody>
          <a:bodyPr wrap="square" lIns="0" tIns="0" rIns="0" bIns="0" rtlCol="0"/>
          <a:lstStyle/>
          <a:p>
            <a:endParaRPr/>
          </a:p>
        </p:txBody>
      </p:sp>
      <p:sp>
        <p:nvSpPr>
          <p:cNvPr id="96" name="object 96"/>
          <p:cNvSpPr/>
          <p:nvPr/>
        </p:nvSpPr>
        <p:spPr>
          <a:xfrm>
            <a:off x="4455795" y="4151375"/>
            <a:ext cx="76200" cy="728345"/>
          </a:xfrm>
          <a:custGeom>
            <a:avLst/>
            <a:gdLst/>
            <a:ahLst/>
            <a:cxnLst/>
            <a:rect l="l" t="t" r="r" b="b"/>
            <a:pathLst>
              <a:path w="76200" h="728345">
                <a:moveTo>
                  <a:pt x="25145" y="672973"/>
                </a:moveTo>
                <a:lnTo>
                  <a:pt x="24764" y="727887"/>
                </a:lnTo>
                <a:lnTo>
                  <a:pt x="43052" y="728002"/>
                </a:lnTo>
                <a:lnTo>
                  <a:pt x="43433" y="673100"/>
                </a:lnTo>
                <a:lnTo>
                  <a:pt x="25145" y="672973"/>
                </a:lnTo>
                <a:close/>
              </a:path>
              <a:path w="76200" h="728345">
                <a:moveTo>
                  <a:pt x="25653" y="599757"/>
                </a:moveTo>
                <a:lnTo>
                  <a:pt x="25272" y="654672"/>
                </a:lnTo>
                <a:lnTo>
                  <a:pt x="43560" y="654786"/>
                </a:lnTo>
                <a:lnTo>
                  <a:pt x="43941" y="599884"/>
                </a:lnTo>
                <a:lnTo>
                  <a:pt x="25653" y="599757"/>
                </a:lnTo>
                <a:close/>
              </a:path>
              <a:path w="76200" h="728345">
                <a:moveTo>
                  <a:pt x="26034" y="526542"/>
                </a:moveTo>
                <a:lnTo>
                  <a:pt x="25653" y="581456"/>
                </a:lnTo>
                <a:lnTo>
                  <a:pt x="43941" y="581571"/>
                </a:lnTo>
                <a:lnTo>
                  <a:pt x="44322" y="526669"/>
                </a:lnTo>
                <a:lnTo>
                  <a:pt x="26034" y="526542"/>
                </a:lnTo>
                <a:close/>
              </a:path>
              <a:path w="76200" h="728345">
                <a:moveTo>
                  <a:pt x="26542" y="453326"/>
                </a:moveTo>
                <a:lnTo>
                  <a:pt x="26162" y="508241"/>
                </a:lnTo>
                <a:lnTo>
                  <a:pt x="44450" y="508355"/>
                </a:lnTo>
                <a:lnTo>
                  <a:pt x="44830" y="453453"/>
                </a:lnTo>
                <a:lnTo>
                  <a:pt x="26542" y="453326"/>
                </a:lnTo>
                <a:close/>
              </a:path>
              <a:path w="76200" h="728345">
                <a:moveTo>
                  <a:pt x="27050" y="380111"/>
                </a:moveTo>
                <a:lnTo>
                  <a:pt x="26669" y="435025"/>
                </a:lnTo>
                <a:lnTo>
                  <a:pt x="44957" y="435140"/>
                </a:lnTo>
                <a:lnTo>
                  <a:pt x="45338" y="380238"/>
                </a:lnTo>
                <a:lnTo>
                  <a:pt x="27050" y="380111"/>
                </a:lnTo>
                <a:close/>
              </a:path>
              <a:path w="76200" h="728345">
                <a:moveTo>
                  <a:pt x="27558" y="306895"/>
                </a:moveTo>
                <a:lnTo>
                  <a:pt x="27177" y="361810"/>
                </a:lnTo>
                <a:lnTo>
                  <a:pt x="45465" y="361924"/>
                </a:lnTo>
                <a:lnTo>
                  <a:pt x="45846" y="307022"/>
                </a:lnTo>
                <a:lnTo>
                  <a:pt x="27558" y="306895"/>
                </a:lnTo>
                <a:close/>
              </a:path>
              <a:path w="76200" h="728345">
                <a:moveTo>
                  <a:pt x="27939" y="233680"/>
                </a:moveTo>
                <a:lnTo>
                  <a:pt x="27558" y="288594"/>
                </a:lnTo>
                <a:lnTo>
                  <a:pt x="45846" y="288709"/>
                </a:lnTo>
                <a:lnTo>
                  <a:pt x="46227" y="233807"/>
                </a:lnTo>
                <a:lnTo>
                  <a:pt x="27939" y="233680"/>
                </a:lnTo>
                <a:close/>
              </a:path>
              <a:path w="76200" h="728345">
                <a:moveTo>
                  <a:pt x="28447" y="160464"/>
                </a:moveTo>
                <a:lnTo>
                  <a:pt x="28066" y="215379"/>
                </a:lnTo>
                <a:lnTo>
                  <a:pt x="46354" y="215493"/>
                </a:lnTo>
                <a:lnTo>
                  <a:pt x="46735" y="160591"/>
                </a:lnTo>
                <a:lnTo>
                  <a:pt x="28447" y="160464"/>
                </a:lnTo>
                <a:close/>
              </a:path>
              <a:path w="76200" h="728345">
                <a:moveTo>
                  <a:pt x="28955" y="87249"/>
                </a:moveTo>
                <a:lnTo>
                  <a:pt x="28575" y="142163"/>
                </a:lnTo>
                <a:lnTo>
                  <a:pt x="46862" y="142278"/>
                </a:lnTo>
                <a:lnTo>
                  <a:pt x="47243" y="87376"/>
                </a:lnTo>
                <a:lnTo>
                  <a:pt x="28955" y="87249"/>
                </a:lnTo>
                <a:close/>
              </a:path>
              <a:path w="76200" h="728345">
                <a:moveTo>
                  <a:pt x="38607" y="0"/>
                </a:moveTo>
                <a:lnTo>
                  <a:pt x="0" y="76022"/>
                </a:lnTo>
                <a:lnTo>
                  <a:pt x="76200" y="76517"/>
                </a:lnTo>
                <a:lnTo>
                  <a:pt x="72537" y="69062"/>
                </a:lnTo>
                <a:lnTo>
                  <a:pt x="47370" y="69062"/>
                </a:lnTo>
                <a:lnTo>
                  <a:pt x="29082" y="68948"/>
                </a:lnTo>
                <a:lnTo>
                  <a:pt x="29082" y="63500"/>
                </a:lnTo>
                <a:lnTo>
                  <a:pt x="69804" y="63500"/>
                </a:lnTo>
                <a:lnTo>
                  <a:pt x="38607" y="0"/>
                </a:lnTo>
                <a:close/>
              </a:path>
              <a:path w="76200" h="728345">
                <a:moveTo>
                  <a:pt x="29082" y="63500"/>
                </a:moveTo>
                <a:lnTo>
                  <a:pt x="29082" y="68948"/>
                </a:lnTo>
                <a:lnTo>
                  <a:pt x="47370" y="69062"/>
                </a:lnTo>
                <a:lnTo>
                  <a:pt x="47370" y="63614"/>
                </a:lnTo>
                <a:lnTo>
                  <a:pt x="29082" y="63500"/>
                </a:lnTo>
                <a:close/>
              </a:path>
              <a:path w="76200" h="728345">
                <a:moveTo>
                  <a:pt x="69804" y="63500"/>
                </a:moveTo>
                <a:lnTo>
                  <a:pt x="29082" y="63500"/>
                </a:lnTo>
                <a:lnTo>
                  <a:pt x="47370" y="63614"/>
                </a:lnTo>
                <a:lnTo>
                  <a:pt x="47370" y="69062"/>
                </a:lnTo>
                <a:lnTo>
                  <a:pt x="72537" y="69062"/>
                </a:lnTo>
                <a:lnTo>
                  <a:pt x="69804" y="63500"/>
                </a:lnTo>
                <a:close/>
              </a:path>
            </a:pathLst>
          </a:custGeom>
          <a:solidFill>
            <a:srgbClr val="FF0000"/>
          </a:solidFill>
        </p:spPr>
        <p:txBody>
          <a:bodyPr wrap="square" lIns="0" tIns="0" rIns="0" bIns="0" rtlCol="0"/>
          <a:lstStyle/>
          <a:p>
            <a:endParaRPr/>
          </a:p>
        </p:txBody>
      </p:sp>
      <p:sp>
        <p:nvSpPr>
          <p:cNvPr id="97" name="object 97"/>
          <p:cNvSpPr/>
          <p:nvPr/>
        </p:nvSpPr>
        <p:spPr>
          <a:xfrm>
            <a:off x="4616450" y="4279391"/>
            <a:ext cx="76200" cy="596265"/>
          </a:xfrm>
          <a:custGeom>
            <a:avLst/>
            <a:gdLst/>
            <a:ahLst/>
            <a:cxnLst/>
            <a:rect l="l" t="t" r="r" b="b"/>
            <a:pathLst>
              <a:path w="76200" h="596264">
                <a:moveTo>
                  <a:pt x="48513" y="540765"/>
                </a:moveTo>
                <a:lnTo>
                  <a:pt x="30225" y="540816"/>
                </a:lnTo>
                <a:lnTo>
                  <a:pt x="30352" y="595731"/>
                </a:lnTo>
                <a:lnTo>
                  <a:pt x="48640" y="595680"/>
                </a:lnTo>
                <a:lnTo>
                  <a:pt x="48513" y="540765"/>
                </a:lnTo>
                <a:close/>
              </a:path>
              <a:path w="76200" h="596264">
                <a:moveTo>
                  <a:pt x="48260" y="467550"/>
                </a:moveTo>
                <a:lnTo>
                  <a:pt x="29972" y="467601"/>
                </a:lnTo>
                <a:lnTo>
                  <a:pt x="30225" y="522516"/>
                </a:lnTo>
                <a:lnTo>
                  <a:pt x="48513" y="522465"/>
                </a:lnTo>
                <a:lnTo>
                  <a:pt x="48260" y="467550"/>
                </a:lnTo>
                <a:close/>
              </a:path>
              <a:path w="76200" h="596264">
                <a:moveTo>
                  <a:pt x="48133" y="394334"/>
                </a:moveTo>
                <a:lnTo>
                  <a:pt x="29845" y="394385"/>
                </a:lnTo>
                <a:lnTo>
                  <a:pt x="29972" y="449300"/>
                </a:lnTo>
                <a:lnTo>
                  <a:pt x="48260" y="449249"/>
                </a:lnTo>
                <a:lnTo>
                  <a:pt x="48133" y="394334"/>
                </a:lnTo>
                <a:close/>
              </a:path>
              <a:path w="76200" h="596264">
                <a:moveTo>
                  <a:pt x="47878" y="321119"/>
                </a:moveTo>
                <a:lnTo>
                  <a:pt x="29590" y="321170"/>
                </a:lnTo>
                <a:lnTo>
                  <a:pt x="29717" y="376085"/>
                </a:lnTo>
                <a:lnTo>
                  <a:pt x="48005" y="376021"/>
                </a:lnTo>
                <a:lnTo>
                  <a:pt x="47878" y="321119"/>
                </a:lnTo>
                <a:close/>
              </a:path>
              <a:path w="76200" h="596264">
                <a:moveTo>
                  <a:pt x="47625" y="247903"/>
                </a:moveTo>
                <a:lnTo>
                  <a:pt x="29337" y="247954"/>
                </a:lnTo>
                <a:lnTo>
                  <a:pt x="29590" y="302856"/>
                </a:lnTo>
                <a:lnTo>
                  <a:pt x="47878" y="302806"/>
                </a:lnTo>
                <a:lnTo>
                  <a:pt x="47625" y="247903"/>
                </a:lnTo>
                <a:close/>
              </a:path>
              <a:path w="76200" h="596264">
                <a:moveTo>
                  <a:pt x="47498" y="174675"/>
                </a:moveTo>
                <a:lnTo>
                  <a:pt x="29210" y="174739"/>
                </a:lnTo>
                <a:lnTo>
                  <a:pt x="29337" y="229641"/>
                </a:lnTo>
                <a:lnTo>
                  <a:pt x="47625" y="229590"/>
                </a:lnTo>
                <a:lnTo>
                  <a:pt x="47498" y="174675"/>
                </a:lnTo>
                <a:close/>
              </a:path>
              <a:path w="76200" h="596264">
                <a:moveTo>
                  <a:pt x="47244" y="101460"/>
                </a:moveTo>
                <a:lnTo>
                  <a:pt x="28955" y="101511"/>
                </a:lnTo>
                <a:lnTo>
                  <a:pt x="29083" y="156425"/>
                </a:lnTo>
                <a:lnTo>
                  <a:pt x="47371" y="156375"/>
                </a:lnTo>
                <a:lnTo>
                  <a:pt x="47244" y="101460"/>
                </a:lnTo>
                <a:close/>
              </a:path>
              <a:path w="76200" h="596264">
                <a:moveTo>
                  <a:pt x="47199" y="76244"/>
                </a:moveTo>
                <a:lnTo>
                  <a:pt x="28911" y="76295"/>
                </a:lnTo>
                <a:lnTo>
                  <a:pt x="28955" y="83210"/>
                </a:lnTo>
                <a:lnTo>
                  <a:pt x="47244" y="83159"/>
                </a:lnTo>
                <a:lnTo>
                  <a:pt x="47199" y="76244"/>
                </a:lnTo>
                <a:close/>
              </a:path>
              <a:path w="76200" h="596264">
                <a:moveTo>
                  <a:pt x="37846" y="0"/>
                </a:moveTo>
                <a:lnTo>
                  <a:pt x="0" y="76377"/>
                </a:lnTo>
                <a:lnTo>
                  <a:pt x="28911" y="76295"/>
                </a:lnTo>
                <a:lnTo>
                  <a:pt x="28828" y="63576"/>
                </a:lnTo>
                <a:lnTo>
                  <a:pt x="69836" y="63525"/>
                </a:lnTo>
                <a:lnTo>
                  <a:pt x="37846" y="0"/>
                </a:lnTo>
                <a:close/>
              </a:path>
              <a:path w="76200" h="596264">
                <a:moveTo>
                  <a:pt x="47116" y="63525"/>
                </a:moveTo>
                <a:lnTo>
                  <a:pt x="28828" y="63576"/>
                </a:lnTo>
                <a:lnTo>
                  <a:pt x="28911" y="76295"/>
                </a:lnTo>
                <a:lnTo>
                  <a:pt x="47199" y="76244"/>
                </a:lnTo>
                <a:lnTo>
                  <a:pt x="47116" y="63525"/>
                </a:lnTo>
                <a:close/>
              </a:path>
              <a:path w="76200" h="596264">
                <a:moveTo>
                  <a:pt x="69836" y="63525"/>
                </a:moveTo>
                <a:lnTo>
                  <a:pt x="47116" y="63525"/>
                </a:lnTo>
                <a:lnTo>
                  <a:pt x="47199" y="76244"/>
                </a:lnTo>
                <a:lnTo>
                  <a:pt x="76200" y="76161"/>
                </a:lnTo>
                <a:lnTo>
                  <a:pt x="69836" y="63525"/>
                </a:lnTo>
                <a:close/>
              </a:path>
            </a:pathLst>
          </a:custGeom>
          <a:solidFill>
            <a:srgbClr val="FF0000"/>
          </a:solidFill>
        </p:spPr>
        <p:txBody>
          <a:bodyPr wrap="square" lIns="0" tIns="0" rIns="0" bIns="0" rtlCol="0"/>
          <a:lstStyle/>
          <a:p>
            <a:endParaRPr/>
          </a:p>
        </p:txBody>
      </p:sp>
      <p:sp>
        <p:nvSpPr>
          <p:cNvPr id="98" name="object 98"/>
          <p:cNvSpPr/>
          <p:nvPr/>
        </p:nvSpPr>
        <p:spPr>
          <a:xfrm>
            <a:off x="4762753" y="4407407"/>
            <a:ext cx="76200" cy="476250"/>
          </a:xfrm>
          <a:custGeom>
            <a:avLst/>
            <a:gdLst/>
            <a:ahLst/>
            <a:cxnLst/>
            <a:rect l="l" t="t" r="r" b="b"/>
            <a:pathLst>
              <a:path w="76200" h="476250">
                <a:moveTo>
                  <a:pt x="48260" y="420649"/>
                </a:moveTo>
                <a:lnTo>
                  <a:pt x="29972" y="420712"/>
                </a:lnTo>
                <a:lnTo>
                  <a:pt x="30225" y="475627"/>
                </a:lnTo>
                <a:lnTo>
                  <a:pt x="48513" y="475564"/>
                </a:lnTo>
                <a:lnTo>
                  <a:pt x="48260" y="420649"/>
                </a:lnTo>
                <a:close/>
              </a:path>
              <a:path w="76200" h="476250">
                <a:moveTo>
                  <a:pt x="48133" y="347433"/>
                </a:moveTo>
                <a:lnTo>
                  <a:pt x="29845" y="347497"/>
                </a:lnTo>
                <a:lnTo>
                  <a:pt x="29972" y="402412"/>
                </a:lnTo>
                <a:lnTo>
                  <a:pt x="48260" y="402348"/>
                </a:lnTo>
                <a:lnTo>
                  <a:pt x="48133" y="347433"/>
                </a:lnTo>
                <a:close/>
              </a:path>
              <a:path w="76200" h="476250">
                <a:moveTo>
                  <a:pt x="47879" y="274218"/>
                </a:moveTo>
                <a:lnTo>
                  <a:pt x="29591" y="274281"/>
                </a:lnTo>
                <a:lnTo>
                  <a:pt x="29718" y="329196"/>
                </a:lnTo>
                <a:lnTo>
                  <a:pt x="48006" y="329133"/>
                </a:lnTo>
                <a:lnTo>
                  <a:pt x="47879" y="274218"/>
                </a:lnTo>
                <a:close/>
              </a:path>
              <a:path w="76200" h="476250">
                <a:moveTo>
                  <a:pt x="47625" y="201002"/>
                </a:moveTo>
                <a:lnTo>
                  <a:pt x="29337" y="201066"/>
                </a:lnTo>
                <a:lnTo>
                  <a:pt x="29463" y="255981"/>
                </a:lnTo>
                <a:lnTo>
                  <a:pt x="47751" y="255917"/>
                </a:lnTo>
                <a:lnTo>
                  <a:pt x="47625" y="201002"/>
                </a:lnTo>
                <a:close/>
              </a:path>
              <a:path w="76200" h="476250">
                <a:moveTo>
                  <a:pt x="47371" y="127787"/>
                </a:moveTo>
                <a:lnTo>
                  <a:pt x="29083" y="127850"/>
                </a:lnTo>
                <a:lnTo>
                  <a:pt x="29337" y="182752"/>
                </a:lnTo>
                <a:lnTo>
                  <a:pt x="47625" y="182702"/>
                </a:lnTo>
                <a:lnTo>
                  <a:pt x="47371" y="127787"/>
                </a:lnTo>
                <a:close/>
              </a:path>
              <a:path w="76200" h="476250">
                <a:moveTo>
                  <a:pt x="47279" y="76240"/>
                </a:moveTo>
                <a:lnTo>
                  <a:pt x="28991" y="76298"/>
                </a:lnTo>
                <a:lnTo>
                  <a:pt x="29083" y="109537"/>
                </a:lnTo>
                <a:lnTo>
                  <a:pt x="47371" y="109486"/>
                </a:lnTo>
                <a:lnTo>
                  <a:pt x="47279" y="76240"/>
                </a:lnTo>
                <a:close/>
              </a:path>
              <a:path w="76200" h="476250">
                <a:moveTo>
                  <a:pt x="37846" y="0"/>
                </a:moveTo>
                <a:lnTo>
                  <a:pt x="0" y="76390"/>
                </a:lnTo>
                <a:lnTo>
                  <a:pt x="28991" y="76298"/>
                </a:lnTo>
                <a:lnTo>
                  <a:pt x="28956" y="63588"/>
                </a:lnTo>
                <a:lnTo>
                  <a:pt x="69841" y="63525"/>
                </a:lnTo>
                <a:lnTo>
                  <a:pt x="37846" y="0"/>
                </a:lnTo>
                <a:close/>
              </a:path>
              <a:path w="76200" h="476250">
                <a:moveTo>
                  <a:pt x="47244" y="63525"/>
                </a:moveTo>
                <a:lnTo>
                  <a:pt x="28956" y="63588"/>
                </a:lnTo>
                <a:lnTo>
                  <a:pt x="28991" y="76298"/>
                </a:lnTo>
                <a:lnTo>
                  <a:pt x="47279" y="76240"/>
                </a:lnTo>
                <a:lnTo>
                  <a:pt x="47244" y="63525"/>
                </a:lnTo>
                <a:close/>
              </a:path>
              <a:path w="76200" h="476250">
                <a:moveTo>
                  <a:pt x="69841" y="63525"/>
                </a:moveTo>
                <a:lnTo>
                  <a:pt x="47244" y="63525"/>
                </a:lnTo>
                <a:lnTo>
                  <a:pt x="47279" y="76240"/>
                </a:lnTo>
                <a:lnTo>
                  <a:pt x="76200" y="76149"/>
                </a:lnTo>
                <a:lnTo>
                  <a:pt x="69841" y="63525"/>
                </a:lnTo>
                <a:close/>
              </a:path>
            </a:pathLst>
          </a:custGeom>
          <a:solidFill>
            <a:srgbClr val="FF0000"/>
          </a:solidFill>
        </p:spPr>
        <p:txBody>
          <a:bodyPr wrap="square" lIns="0" tIns="0" rIns="0" bIns="0" rtlCol="0"/>
          <a:lstStyle/>
          <a:p>
            <a:endParaRPr/>
          </a:p>
        </p:txBody>
      </p:sp>
      <p:sp>
        <p:nvSpPr>
          <p:cNvPr id="99" name="object 99"/>
          <p:cNvSpPr/>
          <p:nvPr/>
        </p:nvSpPr>
        <p:spPr>
          <a:xfrm>
            <a:off x="4690871" y="1069847"/>
            <a:ext cx="736091" cy="726948"/>
          </a:xfrm>
          <a:prstGeom prst="rect">
            <a:avLst/>
          </a:prstGeom>
          <a:blipFill>
            <a:blip r:embed="rId6" cstate="print"/>
            <a:stretch>
              <a:fillRect/>
            </a:stretch>
          </a:blipFill>
        </p:spPr>
        <p:txBody>
          <a:bodyPr wrap="square" lIns="0" tIns="0" rIns="0" bIns="0" rtlCol="0"/>
          <a:lstStyle/>
          <a:p>
            <a:endParaRPr/>
          </a:p>
        </p:txBody>
      </p:sp>
      <p:sp>
        <p:nvSpPr>
          <p:cNvPr id="100" name="object 100"/>
          <p:cNvSpPr/>
          <p:nvPr/>
        </p:nvSpPr>
        <p:spPr>
          <a:xfrm>
            <a:off x="4663440" y="1097279"/>
            <a:ext cx="708660" cy="745236"/>
          </a:xfrm>
          <a:prstGeom prst="rect">
            <a:avLst/>
          </a:prstGeom>
          <a:blipFill>
            <a:blip r:embed="rId11" cstate="print"/>
            <a:stretch>
              <a:fillRect/>
            </a:stretch>
          </a:blipFill>
        </p:spPr>
        <p:txBody>
          <a:bodyPr wrap="square" lIns="0" tIns="0" rIns="0" bIns="0" rtlCol="0"/>
          <a:lstStyle/>
          <a:p>
            <a:endParaRPr/>
          </a:p>
        </p:txBody>
      </p:sp>
      <p:sp>
        <p:nvSpPr>
          <p:cNvPr id="101" name="object 101"/>
          <p:cNvSpPr/>
          <p:nvPr/>
        </p:nvSpPr>
        <p:spPr>
          <a:xfrm>
            <a:off x="4759452" y="1110995"/>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3" y="495300"/>
                </a:lnTo>
                <a:lnTo>
                  <a:pt x="603503" y="99060"/>
                </a:lnTo>
                <a:lnTo>
                  <a:pt x="595725" y="60489"/>
                </a:lnTo>
                <a:lnTo>
                  <a:pt x="574516" y="29003"/>
                </a:lnTo>
                <a:lnTo>
                  <a:pt x="543067" y="7780"/>
                </a:lnTo>
                <a:lnTo>
                  <a:pt x="504571" y="0"/>
                </a:lnTo>
                <a:close/>
              </a:path>
            </a:pathLst>
          </a:custGeom>
          <a:solidFill>
            <a:srgbClr val="D9D9D9"/>
          </a:solidFill>
        </p:spPr>
        <p:txBody>
          <a:bodyPr wrap="square" lIns="0" tIns="0" rIns="0" bIns="0" rtlCol="0"/>
          <a:lstStyle/>
          <a:p>
            <a:endParaRPr/>
          </a:p>
        </p:txBody>
      </p:sp>
      <p:sp>
        <p:nvSpPr>
          <p:cNvPr id="102" name="object 102"/>
          <p:cNvSpPr/>
          <p:nvPr/>
        </p:nvSpPr>
        <p:spPr>
          <a:xfrm>
            <a:off x="4759452" y="1110995"/>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3" y="99060"/>
                </a:lnTo>
                <a:lnTo>
                  <a:pt x="603503"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103" name="object 103"/>
          <p:cNvSpPr txBox="1"/>
          <p:nvPr/>
        </p:nvSpPr>
        <p:spPr>
          <a:xfrm>
            <a:off x="4897373" y="1200022"/>
            <a:ext cx="330200" cy="388620"/>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4</a:t>
            </a:r>
            <a:endParaRPr sz="2325" baseline="-17921">
              <a:latin typeface="Arial"/>
              <a:cs typeface="Arial"/>
            </a:endParaRPr>
          </a:p>
        </p:txBody>
      </p:sp>
      <p:sp>
        <p:nvSpPr>
          <p:cNvPr id="104" name="object 104"/>
          <p:cNvSpPr/>
          <p:nvPr/>
        </p:nvSpPr>
        <p:spPr>
          <a:xfrm>
            <a:off x="473659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5" name="object 105"/>
          <p:cNvSpPr/>
          <p:nvPr/>
        </p:nvSpPr>
        <p:spPr>
          <a:xfrm>
            <a:off x="4901184"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6" name="object 106"/>
          <p:cNvSpPr/>
          <p:nvPr/>
        </p:nvSpPr>
        <p:spPr>
          <a:xfrm>
            <a:off x="505663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7" name="object 107"/>
          <p:cNvSpPr/>
          <p:nvPr/>
        </p:nvSpPr>
        <p:spPr>
          <a:xfrm>
            <a:off x="4846320" y="1810511"/>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08" name="object 108"/>
          <p:cNvSpPr/>
          <p:nvPr/>
        </p:nvSpPr>
        <p:spPr>
          <a:xfrm>
            <a:off x="3364991" y="1060703"/>
            <a:ext cx="736091" cy="736091"/>
          </a:xfrm>
          <a:prstGeom prst="rect">
            <a:avLst/>
          </a:prstGeom>
          <a:blipFill>
            <a:blip r:embed="rId12" cstate="print"/>
            <a:stretch>
              <a:fillRect/>
            </a:stretch>
          </a:blipFill>
        </p:spPr>
        <p:txBody>
          <a:bodyPr wrap="square" lIns="0" tIns="0" rIns="0" bIns="0" rtlCol="0"/>
          <a:lstStyle/>
          <a:p>
            <a:endParaRPr/>
          </a:p>
        </p:txBody>
      </p:sp>
      <p:sp>
        <p:nvSpPr>
          <p:cNvPr id="109" name="object 109"/>
          <p:cNvSpPr/>
          <p:nvPr/>
        </p:nvSpPr>
        <p:spPr>
          <a:xfrm>
            <a:off x="3346703" y="1088135"/>
            <a:ext cx="708660" cy="754379"/>
          </a:xfrm>
          <a:prstGeom prst="rect">
            <a:avLst/>
          </a:prstGeom>
          <a:blipFill>
            <a:blip r:embed="rId13" cstate="print"/>
            <a:stretch>
              <a:fillRect/>
            </a:stretch>
          </a:blipFill>
        </p:spPr>
        <p:txBody>
          <a:bodyPr wrap="square" lIns="0" tIns="0" rIns="0" bIns="0" rtlCol="0"/>
          <a:lstStyle/>
          <a:p>
            <a:endParaRPr/>
          </a:p>
        </p:txBody>
      </p:sp>
      <p:sp>
        <p:nvSpPr>
          <p:cNvPr id="110" name="object 110"/>
          <p:cNvSpPr/>
          <p:nvPr/>
        </p:nvSpPr>
        <p:spPr>
          <a:xfrm>
            <a:off x="3433571" y="1101851"/>
            <a:ext cx="603885" cy="603885"/>
          </a:xfrm>
          <a:custGeom>
            <a:avLst/>
            <a:gdLst/>
            <a:ahLst/>
            <a:cxnLst/>
            <a:rect l="l" t="t" r="r" b="b"/>
            <a:pathLst>
              <a:path w="603885" h="603885">
                <a:moveTo>
                  <a:pt x="503047" y="0"/>
                </a:moveTo>
                <a:lnTo>
                  <a:pt x="100456" y="0"/>
                </a:lnTo>
                <a:lnTo>
                  <a:pt x="61346" y="7911"/>
                </a:lnTo>
                <a:lnTo>
                  <a:pt x="29416" y="29479"/>
                </a:lnTo>
                <a:lnTo>
                  <a:pt x="7891" y="61454"/>
                </a:lnTo>
                <a:lnTo>
                  <a:pt x="0" y="100584"/>
                </a:lnTo>
                <a:lnTo>
                  <a:pt x="0" y="502920"/>
                </a:lnTo>
                <a:lnTo>
                  <a:pt x="7891" y="542049"/>
                </a:lnTo>
                <a:lnTo>
                  <a:pt x="29416" y="574024"/>
                </a:lnTo>
                <a:lnTo>
                  <a:pt x="61346" y="595592"/>
                </a:lnTo>
                <a:lnTo>
                  <a:pt x="100456" y="603504"/>
                </a:lnTo>
                <a:lnTo>
                  <a:pt x="503047" y="603504"/>
                </a:lnTo>
                <a:lnTo>
                  <a:pt x="542157" y="595592"/>
                </a:lnTo>
                <a:lnTo>
                  <a:pt x="574087" y="574024"/>
                </a:lnTo>
                <a:lnTo>
                  <a:pt x="595612" y="542049"/>
                </a:lnTo>
                <a:lnTo>
                  <a:pt x="603503" y="502920"/>
                </a:lnTo>
                <a:lnTo>
                  <a:pt x="603503" y="100584"/>
                </a:lnTo>
                <a:lnTo>
                  <a:pt x="595612" y="61454"/>
                </a:lnTo>
                <a:lnTo>
                  <a:pt x="574087" y="29479"/>
                </a:lnTo>
                <a:lnTo>
                  <a:pt x="542157" y="7911"/>
                </a:lnTo>
                <a:lnTo>
                  <a:pt x="503047" y="0"/>
                </a:lnTo>
                <a:close/>
              </a:path>
            </a:pathLst>
          </a:custGeom>
          <a:solidFill>
            <a:srgbClr val="D9D9D9"/>
          </a:solidFill>
        </p:spPr>
        <p:txBody>
          <a:bodyPr wrap="square" lIns="0" tIns="0" rIns="0" bIns="0" rtlCol="0"/>
          <a:lstStyle/>
          <a:p>
            <a:endParaRPr/>
          </a:p>
        </p:txBody>
      </p:sp>
      <p:sp>
        <p:nvSpPr>
          <p:cNvPr id="111" name="object 111"/>
          <p:cNvSpPr/>
          <p:nvPr/>
        </p:nvSpPr>
        <p:spPr>
          <a:xfrm>
            <a:off x="3433571" y="1101851"/>
            <a:ext cx="603885" cy="603885"/>
          </a:xfrm>
          <a:custGeom>
            <a:avLst/>
            <a:gdLst/>
            <a:ahLst/>
            <a:cxnLst/>
            <a:rect l="l" t="t" r="r" b="b"/>
            <a:pathLst>
              <a:path w="603885" h="603885">
                <a:moveTo>
                  <a:pt x="0" y="100584"/>
                </a:moveTo>
                <a:lnTo>
                  <a:pt x="7891" y="61454"/>
                </a:lnTo>
                <a:lnTo>
                  <a:pt x="29416" y="29479"/>
                </a:lnTo>
                <a:lnTo>
                  <a:pt x="61346" y="7911"/>
                </a:lnTo>
                <a:lnTo>
                  <a:pt x="100456" y="0"/>
                </a:lnTo>
                <a:lnTo>
                  <a:pt x="503047" y="0"/>
                </a:lnTo>
                <a:lnTo>
                  <a:pt x="542157" y="7911"/>
                </a:lnTo>
                <a:lnTo>
                  <a:pt x="574087" y="29479"/>
                </a:lnTo>
                <a:lnTo>
                  <a:pt x="595612" y="61454"/>
                </a:lnTo>
                <a:lnTo>
                  <a:pt x="603503" y="100584"/>
                </a:lnTo>
                <a:lnTo>
                  <a:pt x="603503" y="502920"/>
                </a:lnTo>
                <a:lnTo>
                  <a:pt x="595612" y="542049"/>
                </a:lnTo>
                <a:lnTo>
                  <a:pt x="574087" y="574024"/>
                </a:lnTo>
                <a:lnTo>
                  <a:pt x="542157" y="595592"/>
                </a:lnTo>
                <a:lnTo>
                  <a:pt x="503047" y="603504"/>
                </a:lnTo>
                <a:lnTo>
                  <a:pt x="100456" y="603504"/>
                </a:lnTo>
                <a:lnTo>
                  <a:pt x="61346" y="595592"/>
                </a:lnTo>
                <a:lnTo>
                  <a:pt x="29416" y="574024"/>
                </a:lnTo>
                <a:lnTo>
                  <a:pt x="7891" y="542049"/>
                </a:lnTo>
                <a:lnTo>
                  <a:pt x="0" y="502920"/>
                </a:lnTo>
                <a:lnTo>
                  <a:pt x="0" y="100584"/>
                </a:lnTo>
                <a:close/>
              </a:path>
            </a:pathLst>
          </a:custGeom>
          <a:ln w="27456">
            <a:solidFill>
              <a:srgbClr val="3B75BC"/>
            </a:solidFill>
          </a:ln>
        </p:spPr>
        <p:txBody>
          <a:bodyPr wrap="square" lIns="0" tIns="0" rIns="0" bIns="0" rtlCol="0"/>
          <a:lstStyle/>
          <a:p>
            <a:endParaRPr/>
          </a:p>
        </p:txBody>
      </p:sp>
      <p:sp>
        <p:nvSpPr>
          <p:cNvPr id="112" name="object 112"/>
          <p:cNvSpPr txBox="1"/>
          <p:nvPr/>
        </p:nvSpPr>
        <p:spPr>
          <a:xfrm>
            <a:off x="3571747" y="1195908"/>
            <a:ext cx="329565" cy="389255"/>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3</a:t>
            </a:r>
            <a:endParaRPr sz="2325" baseline="-17921">
              <a:latin typeface="Arial"/>
              <a:cs typeface="Arial"/>
            </a:endParaRPr>
          </a:p>
        </p:txBody>
      </p:sp>
      <p:sp>
        <p:nvSpPr>
          <p:cNvPr id="113" name="object 113"/>
          <p:cNvSpPr/>
          <p:nvPr/>
        </p:nvSpPr>
        <p:spPr>
          <a:xfrm>
            <a:off x="341071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4" name="object 114"/>
          <p:cNvSpPr/>
          <p:nvPr/>
        </p:nvSpPr>
        <p:spPr>
          <a:xfrm>
            <a:off x="3575303"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5" name="object 115"/>
          <p:cNvSpPr/>
          <p:nvPr/>
        </p:nvSpPr>
        <p:spPr>
          <a:xfrm>
            <a:off x="373075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6" name="object 116"/>
          <p:cNvSpPr/>
          <p:nvPr/>
        </p:nvSpPr>
        <p:spPr>
          <a:xfrm>
            <a:off x="3520440" y="181051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117" name="object 117"/>
          <p:cNvSpPr/>
          <p:nvPr/>
        </p:nvSpPr>
        <p:spPr>
          <a:xfrm>
            <a:off x="2651760" y="1536191"/>
            <a:ext cx="406907" cy="388620"/>
          </a:xfrm>
          <a:prstGeom prst="rect">
            <a:avLst/>
          </a:prstGeom>
          <a:blipFill>
            <a:blip r:embed="rId14" cstate="print"/>
            <a:stretch>
              <a:fillRect/>
            </a:stretch>
          </a:blipFill>
        </p:spPr>
        <p:txBody>
          <a:bodyPr wrap="square" lIns="0" tIns="0" rIns="0" bIns="0" rtlCol="0"/>
          <a:lstStyle/>
          <a:p>
            <a:endParaRPr/>
          </a:p>
        </p:txBody>
      </p:sp>
      <p:sp>
        <p:nvSpPr>
          <p:cNvPr id="118" name="object 118"/>
          <p:cNvSpPr/>
          <p:nvPr/>
        </p:nvSpPr>
        <p:spPr>
          <a:xfrm>
            <a:off x="2697479" y="1572767"/>
            <a:ext cx="297180" cy="315467"/>
          </a:xfrm>
          <a:prstGeom prst="rect">
            <a:avLst/>
          </a:prstGeom>
          <a:blipFill>
            <a:blip r:embed="rId15" cstate="print"/>
            <a:stretch>
              <a:fillRect/>
            </a:stretch>
          </a:blipFill>
        </p:spPr>
        <p:txBody>
          <a:bodyPr wrap="square" lIns="0" tIns="0" rIns="0" bIns="0" rtlCol="0"/>
          <a:lstStyle/>
          <a:p>
            <a:endParaRPr/>
          </a:p>
        </p:txBody>
      </p:sp>
      <p:sp>
        <p:nvSpPr>
          <p:cNvPr id="119" name="object 119"/>
          <p:cNvSpPr/>
          <p:nvPr/>
        </p:nvSpPr>
        <p:spPr>
          <a:xfrm>
            <a:off x="2720339" y="1577339"/>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2"/>
                </a:lnTo>
                <a:lnTo>
                  <a:pt x="231648" y="256032"/>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20" name="object 120"/>
          <p:cNvSpPr/>
          <p:nvPr/>
        </p:nvSpPr>
        <p:spPr>
          <a:xfrm>
            <a:off x="2720339" y="1577339"/>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2"/>
                </a:lnTo>
                <a:lnTo>
                  <a:pt x="42672"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1" name="object 121"/>
          <p:cNvSpPr txBox="1"/>
          <p:nvPr/>
        </p:nvSpPr>
        <p:spPr>
          <a:xfrm>
            <a:off x="2805810" y="1626935"/>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22" name="object 122"/>
          <p:cNvSpPr/>
          <p:nvPr/>
        </p:nvSpPr>
        <p:spPr>
          <a:xfrm>
            <a:off x="2852927" y="1600199"/>
            <a:ext cx="388619" cy="388620"/>
          </a:xfrm>
          <a:prstGeom prst="rect">
            <a:avLst/>
          </a:prstGeom>
          <a:blipFill>
            <a:blip r:embed="rId16" cstate="print"/>
            <a:stretch>
              <a:fillRect/>
            </a:stretch>
          </a:blipFill>
        </p:spPr>
        <p:txBody>
          <a:bodyPr wrap="square" lIns="0" tIns="0" rIns="0" bIns="0" rtlCol="0"/>
          <a:lstStyle/>
          <a:p>
            <a:endParaRPr/>
          </a:p>
        </p:txBody>
      </p:sp>
      <p:sp>
        <p:nvSpPr>
          <p:cNvPr id="123" name="object 123"/>
          <p:cNvSpPr/>
          <p:nvPr/>
        </p:nvSpPr>
        <p:spPr>
          <a:xfrm>
            <a:off x="2889504" y="1645919"/>
            <a:ext cx="288036" cy="306324"/>
          </a:xfrm>
          <a:prstGeom prst="rect">
            <a:avLst/>
          </a:prstGeom>
          <a:blipFill>
            <a:blip r:embed="rId17" cstate="print"/>
            <a:stretch>
              <a:fillRect/>
            </a:stretch>
          </a:blipFill>
        </p:spPr>
        <p:txBody>
          <a:bodyPr wrap="square" lIns="0" tIns="0" rIns="0" bIns="0" rtlCol="0"/>
          <a:lstStyle/>
          <a:p>
            <a:endParaRPr/>
          </a:p>
        </p:txBody>
      </p:sp>
      <p:sp>
        <p:nvSpPr>
          <p:cNvPr id="124" name="object 124"/>
          <p:cNvSpPr/>
          <p:nvPr/>
        </p:nvSpPr>
        <p:spPr>
          <a:xfrm>
            <a:off x="2921507"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25" name="object 125"/>
          <p:cNvSpPr/>
          <p:nvPr/>
        </p:nvSpPr>
        <p:spPr>
          <a:xfrm>
            <a:off x="2921507"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6" name="object 126"/>
          <p:cNvSpPr txBox="1"/>
          <p:nvPr/>
        </p:nvSpPr>
        <p:spPr>
          <a:xfrm>
            <a:off x="2994786" y="169500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27" name="object 127"/>
          <p:cNvSpPr/>
          <p:nvPr/>
        </p:nvSpPr>
        <p:spPr>
          <a:xfrm>
            <a:off x="2651760" y="2560319"/>
            <a:ext cx="406907" cy="388619"/>
          </a:xfrm>
          <a:prstGeom prst="rect">
            <a:avLst/>
          </a:prstGeom>
          <a:blipFill>
            <a:blip r:embed="rId14" cstate="print"/>
            <a:stretch>
              <a:fillRect/>
            </a:stretch>
          </a:blipFill>
        </p:spPr>
        <p:txBody>
          <a:bodyPr wrap="square" lIns="0" tIns="0" rIns="0" bIns="0" rtlCol="0"/>
          <a:lstStyle/>
          <a:p>
            <a:endParaRPr/>
          </a:p>
        </p:txBody>
      </p:sp>
      <p:sp>
        <p:nvSpPr>
          <p:cNvPr id="128" name="object 128"/>
          <p:cNvSpPr/>
          <p:nvPr/>
        </p:nvSpPr>
        <p:spPr>
          <a:xfrm>
            <a:off x="2697479" y="2596895"/>
            <a:ext cx="297180" cy="315468"/>
          </a:xfrm>
          <a:prstGeom prst="rect">
            <a:avLst/>
          </a:prstGeom>
          <a:blipFill>
            <a:blip r:embed="rId15" cstate="print"/>
            <a:stretch>
              <a:fillRect/>
            </a:stretch>
          </a:blipFill>
        </p:spPr>
        <p:txBody>
          <a:bodyPr wrap="square" lIns="0" tIns="0" rIns="0" bIns="0" rtlCol="0"/>
          <a:lstStyle/>
          <a:p>
            <a:endParaRPr/>
          </a:p>
        </p:txBody>
      </p:sp>
      <p:sp>
        <p:nvSpPr>
          <p:cNvPr id="129" name="object 129"/>
          <p:cNvSpPr/>
          <p:nvPr/>
        </p:nvSpPr>
        <p:spPr>
          <a:xfrm>
            <a:off x="2720339" y="2601467"/>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30" name="object 130"/>
          <p:cNvSpPr/>
          <p:nvPr/>
        </p:nvSpPr>
        <p:spPr>
          <a:xfrm>
            <a:off x="2720339" y="2601467"/>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31" name="object 131"/>
          <p:cNvSpPr txBox="1"/>
          <p:nvPr/>
        </p:nvSpPr>
        <p:spPr>
          <a:xfrm>
            <a:off x="2805810" y="265385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32" name="object 132"/>
          <p:cNvSpPr/>
          <p:nvPr/>
        </p:nvSpPr>
        <p:spPr>
          <a:xfrm>
            <a:off x="2852927" y="2624327"/>
            <a:ext cx="388619" cy="388619"/>
          </a:xfrm>
          <a:prstGeom prst="rect">
            <a:avLst/>
          </a:prstGeom>
          <a:blipFill>
            <a:blip r:embed="rId16" cstate="print"/>
            <a:stretch>
              <a:fillRect/>
            </a:stretch>
          </a:blipFill>
        </p:spPr>
        <p:txBody>
          <a:bodyPr wrap="square" lIns="0" tIns="0" rIns="0" bIns="0" rtlCol="0"/>
          <a:lstStyle/>
          <a:p>
            <a:endParaRPr/>
          </a:p>
        </p:txBody>
      </p:sp>
      <p:sp>
        <p:nvSpPr>
          <p:cNvPr id="133" name="object 133"/>
          <p:cNvSpPr/>
          <p:nvPr/>
        </p:nvSpPr>
        <p:spPr>
          <a:xfrm>
            <a:off x="2889504" y="2670047"/>
            <a:ext cx="288036" cy="315468"/>
          </a:xfrm>
          <a:prstGeom prst="rect">
            <a:avLst/>
          </a:prstGeom>
          <a:blipFill>
            <a:blip r:embed="rId18" cstate="print"/>
            <a:stretch>
              <a:fillRect/>
            </a:stretch>
          </a:blipFill>
        </p:spPr>
        <p:txBody>
          <a:bodyPr wrap="square" lIns="0" tIns="0" rIns="0" bIns="0" rtlCol="0"/>
          <a:lstStyle/>
          <a:p>
            <a:endParaRPr/>
          </a:p>
        </p:txBody>
      </p:sp>
      <p:sp>
        <p:nvSpPr>
          <p:cNvPr id="134" name="object 134"/>
          <p:cNvSpPr/>
          <p:nvPr/>
        </p:nvSpPr>
        <p:spPr>
          <a:xfrm>
            <a:off x="2921507" y="2665475"/>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59"/>
                </a:lnTo>
                <a:lnTo>
                  <a:pt x="256031" y="42671"/>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35" name="object 135"/>
          <p:cNvSpPr/>
          <p:nvPr/>
        </p:nvSpPr>
        <p:spPr>
          <a:xfrm>
            <a:off x="2921507" y="2665475"/>
            <a:ext cx="256540" cy="256540"/>
          </a:xfrm>
          <a:custGeom>
            <a:avLst/>
            <a:gdLst/>
            <a:ahLst/>
            <a:cxnLst/>
            <a:rect l="l" t="t" r="r" b="b"/>
            <a:pathLst>
              <a:path w="256539" h="256539">
                <a:moveTo>
                  <a:pt x="0" y="42671"/>
                </a:moveTo>
                <a:lnTo>
                  <a:pt x="3345" y="26038"/>
                </a:lnTo>
                <a:lnTo>
                  <a:pt x="12477" y="12477"/>
                </a:lnTo>
                <a:lnTo>
                  <a:pt x="26038" y="3345"/>
                </a:lnTo>
                <a:lnTo>
                  <a:pt x="42672" y="0"/>
                </a:lnTo>
                <a:lnTo>
                  <a:pt x="213360" y="0"/>
                </a:lnTo>
                <a:lnTo>
                  <a:pt x="229993" y="3345"/>
                </a:lnTo>
                <a:lnTo>
                  <a:pt x="243554" y="12477"/>
                </a:lnTo>
                <a:lnTo>
                  <a:pt x="252686" y="26038"/>
                </a:lnTo>
                <a:lnTo>
                  <a:pt x="256031" y="42671"/>
                </a:lnTo>
                <a:lnTo>
                  <a:pt x="256031" y="213359"/>
                </a:lnTo>
                <a:lnTo>
                  <a:pt x="252686" y="229993"/>
                </a:lnTo>
                <a:lnTo>
                  <a:pt x="243554" y="243554"/>
                </a:lnTo>
                <a:lnTo>
                  <a:pt x="229993" y="252686"/>
                </a:lnTo>
                <a:lnTo>
                  <a:pt x="213360"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36" name="object 136"/>
          <p:cNvSpPr txBox="1"/>
          <p:nvPr/>
        </p:nvSpPr>
        <p:spPr>
          <a:xfrm>
            <a:off x="2994786" y="2722625"/>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B</a:t>
            </a:r>
            <a:endParaRPr sz="800">
              <a:latin typeface="Arial"/>
              <a:cs typeface="Arial"/>
            </a:endParaRPr>
          </a:p>
        </p:txBody>
      </p:sp>
      <p:sp>
        <p:nvSpPr>
          <p:cNvPr id="137" name="object 137"/>
          <p:cNvSpPr/>
          <p:nvPr/>
        </p:nvSpPr>
        <p:spPr>
          <a:xfrm>
            <a:off x="2651760" y="3584447"/>
            <a:ext cx="406907" cy="388620"/>
          </a:xfrm>
          <a:prstGeom prst="rect">
            <a:avLst/>
          </a:prstGeom>
          <a:blipFill>
            <a:blip r:embed="rId14" cstate="print"/>
            <a:stretch>
              <a:fillRect/>
            </a:stretch>
          </a:blipFill>
        </p:spPr>
        <p:txBody>
          <a:bodyPr wrap="square" lIns="0" tIns="0" rIns="0" bIns="0" rtlCol="0"/>
          <a:lstStyle/>
          <a:p>
            <a:endParaRPr/>
          </a:p>
        </p:txBody>
      </p:sp>
      <p:sp>
        <p:nvSpPr>
          <p:cNvPr id="138" name="object 138"/>
          <p:cNvSpPr/>
          <p:nvPr/>
        </p:nvSpPr>
        <p:spPr>
          <a:xfrm>
            <a:off x="2697479" y="3630167"/>
            <a:ext cx="297180" cy="306324"/>
          </a:xfrm>
          <a:prstGeom prst="rect">
            <a:avLst/>
          </a:prstGeom>
          <a:blipFill>
            <a:blip r:embed="rId19" cstate="print"/>
            <a:stretch>
              <a:fillRect/>
            </a:stretch>
          </a:blipFill>
        </p:spPr>
        <p:txBody>
          <a:bodyPr wrap="square" lIns="0" tIns="0" rIns="0" bIns="0" rtlCol="0"/>
          <a:lstStyle/>
          <a:p>
            <a:endParaRPr/>
          </a:p>
        </p:txBody>
      </p:sp>
      <p:sp>
        <p:nvSpPr>
          <p:cNvPr id="139" name="object 139"/>
          <p:cNvSpPr/>
          <p:nvPr/>
        </p:nvSpPr>
        <p:spPr>
          <a:xfrm>
            <a:off x="2720339" y="3625595"/>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59"/>
                </a:lnTo>
                <a:lnTo>
                  <a:pt x="274320" y="42671"/>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40" name="object 140"/>
          <p:cNvSpPr/>
          <p:nvPr/>
        </p:nvSpPr>
        <p:spPr>
          <a:xfrm>
            <a:off x="2720339" y="3625595"/>
            <a:ext cx="274320" cy="256540"/>
          </a:xfrm>
          <a:custGeom>
            <a:avLst/>
            <a:gdLst/>
            <a:ahLst/>
            <a:cxnLst/>
            <a:rect l="l" t="t" r="r" b="b"/>
            <a:pathLst>
              <a:path w="274319" h="256539">
                <a:moveTo>
                  <a:pt x="0" y="42671"/>
                </a:moveTo>
                <a:lnTo>
                  <a:pt x="3345" y="26038"/>
                </a:lnTo>
                <a:lnTo>
                  <a:pt x="12477" y="12477"/>
                </a:lnTo>
                <a:lnTo>
                  <a:pt x="26038" y="3345"/>
                </a:lnTo>
                <a:lnTo>
                  <a:pt x="42672" y="0"/>
                </a:lnTo>
                <a:lnTo>
                  <a:pt x="231648" y="0"/>
                </a:lnTo>
                <a:lnTo>
                  <a:pt x="248281" y="3345"/>
                </a:lnTo>
                <a:lnTo>
                  <a:pt x="261842" y="12477"/>
                </a:lnTo>
                <a:lnTo>
                  <a:pt x="270974" y="26038"/>
                </a:lnTo>
                <a:lnTo>
                  <a:pt x="274320" y="42671"/>
                </a:lnTo>
                <a:lnTo>
                  <a:pt x="274320" y="213359"/>
                </a:lnTo>
                <a:lnTo>
                  <a:pt x="270974" y="229993"/>
                </a:lnTo>
                <a:lnTo>
                  <a:pt x="261842" y="243554"/>
                </a:lnTo>
                <a:lnTo>
                  <a:pt x="248281" y="252686"/>
                </a:lnTo>
                <a:lnTo>
                  <a:pt x="231648"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41" name="object 141"/>
          <p:cNvSpPr/>
          <p:nvPr/>
        </p:nvSpPr>
        <p:spPr>
          <a:xfrm>
            <a:off x="2852927" y="3648455"/>
            <a:ext cx="388619" cy="388620"/>
          </a:xfrm>
          <a:prstGeom prst="rect">
            <a:avLst/>
          </a:prstGeom>
          <a:blipFill>
            <a:blip r:embed="rId16" cstate="print"/>
            <a:stretch>
              <a:fillRect/>
            </a:stretch>
          </a:blipFill>
        </p:spPr>
        <p:txBody>
          <a:bodyPr wrap="square" lIns="0" tIns="0" rIns="0" bIns="0" rtlCol="0"/>
          <a:lstStyle/>
          <a:p>
            <a:endParaRPr/>
          </a:p>
        </p:txBody>
      </p:sp>
      <p:sp>
        <p:nvSpPr>
          <p:cNvPr id="142" name="object 142"/>
          <p:cNvSpPr/>
          <p:nvPr/>
        </p:nvSpPr>
        <p:spPr>
          <a:xfrm>
            <a:off x="2889504" y="3694175"/>
            <a:ext cx="288036" cy="315468"/>
          </a:xfrm>
          <a:prstGeom prst="rect">
            <a:avLst/>
          </a:prstGeom>
          <a:blipFill>
            <a:blip r:embed="rId18" cstate="print"/>
            <a:stretch>
              <a:fillRect/>
            </a:stretch>
          </a:blipFill>
        </p:spPr>
        <p:txBody>
          <a:bodyPr wrap="square" lIns="0" tIns="0" rIns="0" bIns="0" rtlCol="0"/>
          <a:lstStyle/>
          <a:p>
            <a:endParaRPr/>
          </a:p>
        </p:txBody>
      </p:sp>
      <p:sp>
        <p:nvSpPr>
          <p:cNvPr id="143" name="object 143"/>
          <p:cNvSpPr/>
          <p:nvPr/>
        </p:nvSpPr>
        <p:spPr>
          <a:xfrm>
            <a:off x="2921507" y="3689603"/>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71"/>
                </a:lnTo>
                <a:lnTo>
                  <a:pt x="12477" y="243535"/>
                </a:lnTo>
                <a:lnTo>
                  <a:pt x="26038" y="252679"/>
                </a:lnTo>
                <a:lnTo>
                  <a:pt x="42672" y="256032"/>
                </a:lnTo>
                <a:lnTo>
                  <a:pt x="213360" y="256032"/>
                </a:lnTo>
                <a:lnTo>
                  <a:pt x="229993" y="252679"/>
                </a:lnTo>
                <a:lnTo>
                  <a:pt x="243554" y="243535"/>
                </a:lnTo>
                <a:lnTo>
                  <a:pt x="252686" y="229971"/>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44" name="object 144"/>
          <p:cNvSpPr/>
          <p:nvPr/>
        </p:nvSpPr>
        <p:spPr>
          <a:xfrm>
            <a:off x="2921507" y="3689603"/>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71"/>
                </a:lnTo>
                <a:lnTo>
                  <a:pt x="243554" y="243535"/>
                </a:lnTo>
                <a:lnTo>
                  <a:pt x="229993" y="252679"/>
                </a:lnTo>
                <a:lnTo>
                  <a:pt x="213360" y="256032"/>
                </a:lnTo>
                <a:lnTo>
                  <a:pt x="42672" y="256032"/>
                </a:lnTo>
                <a:lnTo>
                  <a:pt x="26038" y="252679"/>
                </a:lnTo>
                <a:lnTo>
                  <a:pt x="12477" y="243535"/>
                </a:lnTo>
                <a:lnTo>
                  <a:pt x="3345" y="229971"/>
                </a:lnTo>
                <a:lnTo>
                  <a:pt x="0" y="213360"/>
                </a:lnTo>
                <a:lnTo>
                  <a:pt x="0" y="42672"/>
                </a:lnTo>
                <a:close/>
              </a:path>
            </a:pathLst>
          </a:custGeom>
          <a:ln w="27456">
            <a:solidFill>
              <a:srgbClr val="3B75BC"/>
            </a:solidFill>
          </a:ln>
        </p:spPr>
        <p:txBody>
          <a:bodyPr wrap="square" lIns="0" tIns="0" rIns="0" bIns="0" rtlCol="0"/>
          <a:lstStyle/>
          <a:p>
            <a:endParaRPr/>
          </a:p>
        </p:txBody>
      </p:sp>
      <p:sp>
        <p:nvSpPr>
          <p:cNvPr id="145" name="object 145"/>
          <p:cNvSpPr/>
          <p:nvPr/>
        </p:nvSpPr>
        <p:spPr>
          <a:xfrm>
            <a:off x="3977640" y="1536191"/>
            <a:ext cx="416051" cy="388620"/>
          </a:xfrm>
          <a:prstGeom prst="rect">
            <a:avLst/>
          </a:prstGeom>
          <a:blipFill>
            <a:blip r:embed="rId20" cstate="print"/>
            <a:stretch>
              <a:fillRect/>
            </a:stretch>
          </a:blipFill>
        </p:spPr>
        <p:txBody>
          <a:bodyPr wrap="square" lIns="0" tIns="0" rIns="0" bIns="0" rtlCol="0"/>
          <a:lstStyle/>
          <a:p>
            <a:endParaRPr/>
          </a:p>
        </p:txBody>
      </p:sp>
      <p:sp>
        <p:nvSpPr>
          <p:cNvPr id="146" name="object 146"/>
          <p:cNvSpPr/>
          <p:nvPr/>
        </p:nvSpPr>
        <p:spPr>
          <a:xfrm>
            <a:off x="4032503" y="1572767"/>
            <a:ext cx="297179" cy="315467"/>
          </a:xfrm>
          <a:prstGeom prst="rect">
            <a:avLst/>
          </a:prstGeom>
          <a:blipFill>
            <a:blip r:embed="rId15" cstate="print"/>
            <a:stretch>
              <a:fillRect/>
            </a:stretch>
          </a:blipFill>
        </p:spPr>
        <p:txBody>
          <a:bodyPr wrap="square" lIns="0" tIns="0" rIns="0" bIns="0" rtlCol="0"/>
          <a:lstStyle/>
          <a:p>
            <a:endParaRPr/>
          </a:p>
        </p:txBody>
      </p:sp>
      <p:sp>
        <p:nvSpPr>
          <p:cNvPr id="147" name="object 147"/>
          <p:cNvSpPr/>
          <p:nvPr/>
        </p:nvSpPr>
        <p:spPr>
          <a:xfrm>
            <a:off x="4046220" y="1577339"/>
            <a:ext cx="283845" cy="256540"/>
          </a:xfrm>
          <a:custGeom>
            <a:avLst/>
            <a:gdLst/>
            <a:ahLst/>
            <a:cxnLst/>
            <a:rect l="l" t="t" r="r" b="b"/>
            <a:pathLst>
              <a:path w="283845" h="256539">
                <a:moveTo>
                  <a:pt x="240791" y="0"/>
                </a:moveTo>
                <a:lnTo>
                  <a:pt x="42671" y="0"/>
                </a:lnTo>
                <a:lnTo>
                  <a:pt x="26038" y="3345"/>
                </a:lnTo>
                <a:lnTo>
                  <a:pt x="12477" y="12477"/>
                </a:lnTo>
                <a:lnTo>
                  <a:pt x="3345" y="26038"/>
                </a:lnTo>
                <a:lnTo>
                  <a:pt x="0" y="42672"/>
                </a:lnTo>
                <a:lnTo>
                  <a:pt x="0" y="213360"/>
                </a:lnTo>
                <a:lnTo>
                  <a:pt x="3345" y="229993"/>
                </a:lnTo>
                <a:lnTo>
                  <a:pt x="12477" y="243554"/>
                </a:lnTo>
                <a:lnTo>
                  <a:pt x="26038" y="252686"/>
                </a:lnTo>
                <a:lnTo>
                  <a:pt x="42671" y="256032"/>
                </a:lnTo>
                <a:lnTo>
                  <a:pt x="240791" y="256032"/>
                </a:lnTo>
                <a:lnTo>
                  <a:pt x="257425" y="252686"/>
                </a:lnTo>
                <a:lnTo>
                  <a:pt x="270986" y="243554"/>
                </a:lnTo>
                <a:lnTo>
                  <a:pt x="280118" y="229993"/>
                </a:lnTo>
                <a:lnTo>
                  <a:pt x="283463" y="213360"/>
                </a:lnTo>
                <a:lnTo>
                  <a:pt x="283463" y="42672"/>
                </a:lnTo>
                <a:lnTo>
                  <a:pt x="280118" y="26038"/>
                </a:lnTo>
                <a:lnTo>
                  <a:pt x="270986" y="12477"/>
                </a:lnTo>
                <a:lnTo>
                  <a:pt x="257425" y="3345"/>
                </a:lnTo>
                <a:lnTo>
                  <a:pt x="240791" y="0"/>
                </a:lnTo>
                <a:close/>
              </a:path>
            </a:pathLst>
          </a:custGeom>
          <a:solidFill>
            <a:srgbClr val="FFC000"/>
          </a:solidFill>
        </p:spPr>
        <p:txBody>
          <a:bodyPr wrap="square" lIns="0" tIns="0" rIns="0" bIns="0" rtlCol="0"/>
          <a:lstStyle/>
          <a:p>
            <a:endParaRPr/>
          </a:p>
        </p:txBody>
      </p:sp>
      <p:sp>
        <p:nvSpPr>
          <p:cNvPr id="148" name="object 148"/>
          <p:cNvSpPr/>
          <p:nvPr/>
        </p:nvSpPr>
        <p:spPr>
          <a:xfrm>
            <a:off x="4046220" y="1577339"/>
            <a:ext cx="283845" cy="256540"/>
          </a:xfrm>
          <a:custGeom>
            <a:avLst/>
            <a:gdLst/>
            <a:ahLst/>
            <a:cxnLst/>
            <a:rect l="l" t="t" r="r" b="b"/>
            <a:pathLst>
              <a:path w="283845" h="256539">
                <a:moveTo>
                  <a:pt x="0" y="42672"/>
                </a:moveTo>
                <a:lnTo>
                  <a:pt x="3345" y="26038"/>
                </a:lnTo>
                <a:lnTo>
                  <a:pt x="12477" y="12477"/>
                </a:lnTo>
                <a:lnTo>
                  <a:pt x="26038" y="3345"/>
                </a:lnTo>
                <a:lnTo>
                  <a:pt x="42671" y="0"/>
                </a:lnTo>
                <a:lnTo>
                  <a:pt x="240791" y="0"/>
                </a:lnTo>
                <a:lnTo>
                  <a:pt x="257425" y="3345"/>
                </a:lnTo>
                <a:lnTo>
                  <a:pt x="270986" y="12477"/>
                </a:lnTo>
                <a:lnTo>
                  <a:pt x="280118" y="26038"/>
                </a:lnTo>
                <a:lnTo>
                  <a:pt x="283463" y="42672"/>
                </a:lnTo>
                <a:lnTo>
                  <a:pt x="283463" y="213360"/>
                </a:lnTo>
                <a:lnTo>
                  <a:pt x="280118" y="229993"/>
                </a:lnTo>
                <a:lnTo>
                  <a:pt x="270986" y="243554"/>
                </a:lnTo>
                <a:lnTo>
                  <a:pt x="257425" y="252686"/>
                </a:lnTo>
                <a:lnTo>
                  <a:pt x="240791" y="256032"/>
                </a:lnTo>
                <a:lnTo>
                  <a:pt x="42671"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49" name="object 149"/>
          <p:cNvSpPr txBox="1"/>
          <p:nvPr/>
        </p:nvSpPr>
        <p:spPr>
          <a:xfrm>
            <a:off x="4135882" y="162503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50" name="object 150"/>
          <p:cNvSpPr/>
          <p:nvPr/>
        </p:nvSpPr>
        <p:spPr>
          <a:xfrm>
            <a:off x="4178808" y="1600199"/>
            <a:ext cx="388620" cy="388620"/>
          </a:xfrm>
          <a:prstGeom prst="rect">
            <a:avLst/>
          </a:prstGeom>
          <a:blipFill>
            <a:blip r:embed="rId16" cstate="print"/>
            <a:stretch>
              <a:fillRect/>
            </a:stretch>
          </a:blipFill>
        </p:spPr>
        <p:txBody>
          <a:bodyPr wrap="square" lIns="0" tIns="0" rIns="0" bIns="0" rtlCol="0"/>
          <a:lstStyle/>
          <a:p>
            <a:endParaRPr/>
          </a:p>
        </p:txBody>
      </p:sp>
      <p:sp>
        <p:nvSpPr>
          <p:cNvPr id="151" name="object 151"/>
          <p:cNvSpPr/>
          <p:nvPr/>
        </p:nvSpPr>
        <p:spPr>
          <a:xfrm>
            <a:off x="4215384" y="1645919"/>
            <a:ext cx="288036" cy="306324"/>
          </a:xfrm>
          <a:prstGeom prst="rect">
            <a:avLst/>
          </a:prstGeom>
          <a:blipFill>
            <a:blip r:embed="rId17" cstate="print"/>
            <a:stretch>
              <a:fillRect/>
            </a:stretch>
          </a:blipFill>
        </p:spPr>
        <p:txBody>
          <a:bodyPr wrap="square" lIns="0" tIns="0" rIns="0" bIns="0" rtlCol="0"/>
          <a:lstStyle/>
          <a:p>
            <a:endParaRPr/>
          </a:p>
        </p:txBody>
      </p:sp>
      <p:sp>
        <p:nvSpPr>
          <p:cNvPr id="152" name="object 152"/>
          <p:cNvSpPr/>
          <p:nvPr/>
        </p:nvSpPr>
        <p:spPr>
          <a:xfrm>
            <a:off x="4247388"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2" y="213360"/>
                </a:lnTo>
                <a:lnTo>
                  <a:pt x="256032"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53" name="object 153"/>
          <p:cNvSpPr/>
          <p:nvPr/>
        </p:nvSpPr>
        <p:spPr>
          <a:xfrm>
            <a:off x="4247388"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2" y="42672"/>
                </a:lnTo>
                <a:lnTo>
                  <a:pt x="256032"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4" name="object 154"/>
          <p:cNvSpPr txBox="1"/>
          <p:nvPr/>
        </p:nvSpPr>
        <p:spPr>
          <a:xfrm>
            <a:off x="4324350" y="1693798"/>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D</a:t>
            </a:r>
            <a:endParaRPr sz="800">
              <a:latin typeface="Arial"/>
              <a:cs typeface="Arial"/>
            </a:endParaRPr>
          </a:p>
        </p:txBody>
      </p:sp>
      <p:sp>
        <p:nvSpPr>
          <p:cNvPr id="155" name="object 155"/>
          <p:cNvSpPr txBox="1"/>
          <p:nvPr/>
        </p:nvSpPr>
        <p:spPr>
          <a:xfrm>
            <a:off x="2805810" y="3690718"/>
            <a:ext cx="98425" cy="138430"/>
          </a:xfrm>
          <a:prstGeom prst="rect">
            <a:avLst/>
          </a:prstGeom>
        </p:spPr>
        <p:txBody>
          <a:bodyPr vert="horz" wrap="square" lIns="0" tIns="2540" rIns="0" bIns="0" rtlCol="0">
            <a:spAutoFit/>
          </a:bodyPr>
          <a:lstStyle/>
          <a:p>
            <a:pPr marL="12700">
              <a:lnSpc>
                <a:spcPct val="100000"/>
              </a:lnSpc>
              <a:spcBef>
                <a:spcPts val="20"/>
              </a:spcBef>
            </a:pPr>
            <a:r>
              <a:rPr sz="800" b="1" spc="-5" dirty="0">
                <a:latin typeface="Arial"/>
                <a:cs typeface="Arial"/>
              </a:rPr>
              <a:t>A</a:t>
            </a:r>
            <a:endParaRPr sz="800">
              <a:latin typeface="Arial"/>
              <a:cs typeface="Arial"/>
            </a:endParaRPr>
          </a:p>
        </p:txBody>
      </p:sp>
      <p:sp>
        <p:nvSpPr>
          <p:cNvPr id="156" name="object 156"/>
          <p:cNvSpPr txBox="1"/>
          <p:nvPr/>
        </p:nvSpPr>
        <p:spPr>
          <a:xfrm>
            <a:off x="2994786" y="3758155"/>
            <a:ext cx="98425" cy="138430"/>
          </a:xfrm>
          <a:prstGeom prst="rect">
            <a:avLst/>
          </a:prstGeom>
        </p:spPr>
        <p:txBody>
          <a:bodyPr vert="horz" wrap="square" lIns="0" tIns="2540" rIns="0" bIns="0" rtlCol="0">
            <a:spAutoFit/>
          </a:bodyPr>
          <a:lstStyle/>
          <a:p>
            <a:pPr marL="12700">
              <a:lnSpc>
                <a:spcPct val="100000"/>
              </a:lnSpc>
              <a:spcBef>
                <a:spcPts val="20"/>
              </a:spcBef>
            </a:pPr>
            <a:r>
              <a:rPr sz="800" b="1" spc="-5" dirty="0">
                <a:latin typeface="Arial"/>
                <a:cs typeface="Arial"/>
              </a:rPr>
              <a:t>B</a:t>
            </a:r>
            <a:endParaRPr sz="800">
              <a:latin typeface="Arial"/>
              <a:cs typeface="Arial"/>
            </a:endParaRPr>
          </a:p>
        </p:txBody>
      </p:sp>
      <p:sp>
        <p:nvSpPr>
          <p:cNvPr id="160" name="object 160"/>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45</a:t>
            </a:fld>
            <a:endParaRPr spc="5" dirty="0"/>
          </a:p>
        </p:txBody>
      </p:sp>
      <p:sp>
        <p:nvSpPr>
          <p:cNvPr id="161" name="object 161"/>
          <p:cNvSpPr txBox="1"/>
          <p:nvPr/>
        </p:nvSpPr>
        <p:spPr>
          <a:xfrm>
            <a:off x="3893311" y="4934453"/>
            <a:ext cx="1533652" cy="185948"/>
          </a:xfrm>
          <a:prstGeom prst="rect">
            <a:avLst/>
          </a:prstGeom>
        </p:spPr>
        <p:txBody>
          <a:bodyPr vert="horz" wrap="square" lIns="0" tIns="1270" rIns="0" bIns="0" rtlCol="0">
            <a:spAutoFit/>
          </a:bodyPr>
          <a:lstStyle/>
          <a:p>
            <a:pPr marL="12700" algn="ctr">
              <a:lnSpc>
                <a:spcPct val="100000"/>
              </a:lnSpc>
              <a:spcBef>
                <a:spcPts val="10"/>
              </a:spcBef>
            </a:pPr>
            <a:r>
              <a:rPr sz="1200" b="1" spc="25" dirty="0">
                <a:solidFill>
                  <a:srgbClr val="FF0000"/>
                </a:solidFill>
                <a:latin typeface="Arial"/>
                <a:cs typeface="Arial"/>
              </a:rPr>
              <a:t>(</a:t>
            </a:r>
            <a:r>
              <a:rPr sz="1200" b="1" spc="-15" dirty="0" smtClean="0">
                <a:solidFill>
                  <a:srgbClr val="FF0000"/>
                </a:solidFill>
                <a:latin typeface="Arial"/>
                <a:cs typeface="Arial"/>
              </a:rPr>
              <a:t>o</a:t>
            </a:r>
            <a:r>
              <a:rPr sz="1200" b="1" spc="25" dirty="0" smtClean="0">
                <a:solidFill>
                  <a:srgbClr val="FF0000"/>
                </a:solidFill>
                <a:latin typeface="Arial"/>
                <a:cs typeface="Arial"/>
              </a:rPr>
              <a:t>t</a:t>
            </a:r>
            <a:r>
              <a:rPr sz="1200" b="1" spc="-15" dirty="0" smtClean="0">
                <a:solidFill>
                  <a:srgbClr val="FF0000"/>
                </a:solidFill>
                <a:latin typeface="Arial"/>
                <a:cs typeface="Arial"/>
              </a:rPr>
              <a:t>h</a:t>
            </a:r>
            <a:r>
              <a:rPr sz="1200" b="1" spc="-25" dirty="0" smtClean="0">
                <a:solidFill>
                  <a:srgbClr val="FF0000"/>
                </a:solidFill>
                <a:latin typeface="Arial"/>
                <a:cs typeface="Arial"/>
              </a:rPr>
              <a:t>e</a:t>
            </a:r>
            <a:r>
              <a:rPr sz="1200" b="1" spc="10" dirty="0" smtClean="0">
                <a:solidFill>
                  <a:srgbClr val="FF0000"/>
                </a:solidFill>
                <a:latin typeface="Arial"/>
                <a:cs typeface="Arial"/>
              </a:rPr>
              <a:t>r</a:t>
            </a:r>
            <a:r>
              <a:rPr lang="en-US" sz="1200" b="1" spc="10" dirty="0" smtClean="0">
                <a:solidFill>
                  <a:srgbClr val="FF0000"/>
                </a:solidFill>
                <a:latin typeface="Arial"/>
                <a:cs typeface="Arial"/>
              </a:rPr>
              <a:t> applications)</a:t>
            </a:r>
            <a:endParaRPr sz="1200" dirty="0">
              <a:latin typeface="Arial"/>
              <a:cs typeface="Arial"/>
            </a:endParaRPr>
          </a:p>
        </p:txBody>
      </p:sp>
      <p:sp>
        <p:nvSpPr>
          <p:cNvPr id="162" name="Rectangle 161"/>
          <p:cNvSpPr/>
          <p:nvPr/>
        </p:nvSpPr>
        <p:spPr>
          <a:xfrm>
            <a:off x="3840607" y="3850004"/>
            <a:ext cx="1460080" cy="307777"/>
          </a:xfrm>
          <a:prstGeom prst="rect">
            <a:avLst/>
          </a:prstGeom>
        </p:spPr>
        <p:txBody>
          <a:bodyPr wrap="none">
            <a:spAutoFit/>
          </a:bodyPr>
          <a:lstStyle/>
          <a:p>
            <a:r>
              <a:rPr lang="en-US" altLang="zh-CN" sz="1400" b="1" dirty="0" smtClean="0"/>
              <a:t>Ordering Service</a:t>
            </a:r>
            <a:endParaRPr lang="zh-CN" altLang="en-US" sz="1400" b="1" dirty="0"/>
          </a:p>
        </p:txBody>
      </p:sp>
      <p:sp>
        <p:nvSpPr>
          <p:cNvPr id="163" name="Rectangle 162"/>
          <p:cNvSpPr/>
          <p:nvPr/>
        </p:nvSpPr>
        <p:spPr>
          <a:xfrm>
            <a:off x="2739519" y="4208054"/>
            <a:ext cx="1982466" cy="369332"/>
          </a:xfrm>
          <a:prstGeom prst="rect">
            <a:avLst/>
          </a:prstGeom>
        </p:spPr>
        <p:txBody>
          <a:bodyPr wrap="none">
            <a:spAutoFit/>
          </a:bodyPr>
          <a:lstStyle/>
          <a:p>
            <a:r>
              <a:rPr lang="en-US" altLang="zh-CN" b="1" dirty="0"/>
              <a:t>Hyperledger Fabric</a:t>
            </a:r>
            <a:endParaRPr lang="zh-CN" altLang="en-US" b="1" dirty="0"/>
          </a:p>
        </p:txBody>
      </p:sp>
      <p:sp>
        <p:nvSpPr>
          <p:cNvPr id="157" name="Date Placeholder 156"/>
          <p:cNvSpPr>
            <a:spLocks noGrp="1"/>
          </p:cNvSpPr>
          <p:nvPr>
            <p:ph type="dt" sz="half" idx="6"/>
          </p:nvPr>
        </p:nvSpPr>
        <p:spPr/>
        <p:txBody>
          <a:bodyPr/>
          <a:lstStyle/>
          <a:p>
            <a:fld id="{EC7216C6-5BF5-431F-B9CE-642D80D9772F}"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3242" y="150621"/>
            <a:ext cx="7786358" cy="386003"/>
          </a:xfrm>
          <a:prstGeom prst="rect">
            <a:avLst/>
          </a:prstGeom>
        </p:spPr>
        <p:txBody>
          <a:bodyPr vert="horz" wrap="square" lIns="0" tIns="16510" rIns="0" bIns="0" rtlCol="0">
            <a:spAutoFit/>
          </a:bodyPr>
          <a:lstStyle/>
          <a:p>
            <a:pPr marL="12700">
              <a:lnSpc>
                <a:spcPct val="100000"/>
              </a:lnSpc>
              <a:spcBef>
                <a:spcPts val="130"/>
              </a:spcBef>
              <a:tabLst>
                <a:tab pos="5385435" algn="l"/>
              </a:tabLst>
            </a:pPr>
            <a:r>
              <a:rPr sz="2400" b="1" spc="20" dirty="0">
                <a:solidFill>
                  <a:srgbClr val="4178BD"/>
                </a:solidFill>
                <a:latin typeface="Arial"/>
                <a:cs typeface="Arial"/>
              </a:rPr>
              <a:t>S</a:t>
            </a:r>
            <a:r>
              <a:rPr sz="2400" b="1" spc="-90" dirty="0">
                <a:solidFill>
                  <a:srgbClr val="4178BD"/>
                </a:solidFill>
                <a:latin typeface="Arial"/>
                <a:cs typeface="Arial"/>
              </a:rPr>
              <a:t>a</a:t>
            </a:r>
            <a:r>
              <a:rPr sz="2400" b="1" spc="-20" dirty="0">
                <a:solidFill>
                  <a:srgbClr val="4178BD"/>
                </a:solidFill>
                <a:latin typeface="Arial"/>
                <a:cs typeface="Arial"/>
              </a:rPr>
              <a:t>m</a:t>
            </a:r>
            <a:r>
              <a:rPr sz="2400" b="1" spc="-15" dirty="0">
                <a:solidFill>
                  <a:srgbClr val="4178BD"/>
                </a:solidFill>
                <a:latin typeface="Arial"/>
                <a:cs typeface="Arial"/>
              </a:rPr>
              <a:t>p</a:t>
            </a:r>
            <a:r>
              <a:rPr sz="2400" b="1" spc="-20" dirty="0">
                <a:solidFill>
                  <a:srgbClr val="4178BD"/>
                </a:solidFill>
                <a:latin typeface="Arial"/>
                <a:cs typeface="Arial"/>
              </a:rPr>
              <a:t>l</a:t>
            </a:r>
            <a:r>
              <a:rPr sz="2400" b="1" spc="15" dirty="0">
                <a:solidFill>
                  <a:srgbClr val="4178BD"/>
                </a:solidFill>
                <a:latin typeface="Arial"/>
                <a:cs typeface="Arial"/>
              </a:rPr>
              <a:t>e</a:t>
            </a:r>
            <a:r>
              <a:rPr sz="2400" b="1" spc="265" dirty="0">
                <a:solidFill>
                  <a:srgbClr val="4178BD"/>
                </a:solidFill>
                <a:latin typeface="Arial"/>
                <a:cs typeface="Arial"/>
              </a:rPr>
              <a:t> </a:t>
            </a:r>
            <a:r>
              <a:rPr sz="2400" b="1" dirty="0">
                <a:solidFill>
                  <a:srgbClr val="4178BD"/>
                </a:solidFill>
                <a:latin typeface="Arial"/>
                <a:cs typeface="Arial"/>
              </a:rPr>
              <a:t>T</a:t>
            </a:r>
            <a:r>
              <a:rPr sz="2400" b="1" spc="10" dirty="0">
                <a:solidFill>
                  <a:srgbClr val="4178BD"/>
                </a:solidFill>
                <a:latin typeface="Arial"/>
                <a:cs typeface="Arial"/>
              </a:rPr>
              <a:t>r</a:t>
            </a:r>
            <a:r>
              <a:rPr sz="2400" b="1" spc="-85" dirty="0">
                <a:solidFill>
                  <a:srgbClr val="4178BD"/>
                </a:solidFill>
                <a:latin typeface="Arial"/>
                <a:cs typeface="Arial"/>
              </a:rPr>
              <a:t>a</a:t>
            </a:r>
            <a:r>
              <a:rPr sz="2400" b="1" spc="-15" dirty="0">
                <a:solidFill>
                  <a:srgbClr val="4178BD"/>
                </a:solidFill>
                <a:latin typeface="Arial"/>
                <a:cs typeface="Arial"/>
              </a:rPr>
              <a:t>n</a:t>
            </a:r>
            <a:r>
              <a:rPr sz="2400" b="1" spc="45" dirty="0">
                <a:solidFill>
                  <a:srgbClr val="4178BD"/>
                </a:solidFill>
                <a:latin typeface="Arial"/>
                <a:cs typeface="Arial"/>
              </a:rPr>
              <a:t>s</a:t>
            </a:r>
            <a:r>
              <a:rPr sz="2400" b="1" spc="-85" dirty="0">
                <a:solidFill>
                  <a:srgbClr val="4178BD"/>
                </a:solidFill>
                <a:latin typeface="Arial"/>
                <a:cs typeface="Arial"/>
              </a:rPr>
              <a:t>a</a:t>
            </a:r>
            <a:r>
              <a:rPr sz="2400" b="1" spc="45" dirty="0">
                <a:solidFill>
                  <a:srgbClr val="4178BD"/>
                </a:solidFill>
                <a:latin typeface="Arial"/>
                <a:cs typeface="Arial"/>
              </a:rPr>
              <a:t>c</a:t>
            </a:r>
            <a:r>
              <a:rPr sz="2400" b="1" spc="-10" dirty="0">
                <a:solidFill>
                  <a:srgbClr val="4178BD"/>
                </a:solidFill>
                <a:latin typeface="Arial"/>
                <a:cs typeface="Arial"/>
              </a:rPr>
              <a:t>t</a:t>
            </a:r>
            <a:r>
              <a:rPr sz="2400" b="1" spc="-20" dirty="0">
                <a:solidFill>
                  <a:srgbClr val="4178BD"/>
                </a:solidFill>
                <a:latin typeface="Arial"/>
                <a:cs typeface="Arial"/>
              </a:rPr>
              <a:t>i</a:t>
            </a:r>
            <a:r>
              <a:rPr sz="2400" b="1" spc="-85" dirty="0">
                <a:solidFill>
                  <a:srgbClr val="4178BD"/>
                </a:solidFill>
                <a:latin typeface="Arial"/>
                <a:cs typeface="Arial"/>
              </a:rPr>
              <a:t>o</a:t>
            </a:r>
            <a:r>
              <a:rPr sz="2400" b="1" spc="-15" dirty="0">
                <a:solidFill>
                  <a:srgbClr val="4178BD"/>
                </a:solidFill>
                <a:latin typeface="Arial"/>
                <a:cs typeface="Arial"/>
              </a:rPr>
              <a:t>n</a:t>
            </a:r>
            <a:r>
              <a:rPr sz="2400" b="1" spc="5" dirty="0">
                <a:solidFill>
                  <a:srgbClr val="4178BD"/>
                </a:solidFill>
                <a:latin typeface="Arial"/>
                <a:cs typeface="Arial"/>
              </a:rPr>
              <a:t>:</a:t>
            </a:r>
            <a:r>
              <a:rPr sz="2400" b="1" dirty="0">
                <a:solidFill>
                  <a:srgbClr val="4178BD"/>
                </a:solidFill>
                <a:latin typeface="Arial"/>
                <a:cs typeface="Arial"/>
              </a:rPr>
              <a:t> </a:t>
            </a:r>
            <a:r>
              <a:rPr sz="2400" b="1" spc="-315" dirty="0">
                <a:solidFill>
                  <a:srgbClr val="4178BD"/>
                </a:solidFill>
                <a:latin typeface="Arial"/>
                <a:cs typeface="Arial"/>
              </a:rPr>
              <a:t> </a:t>
            </a:r>
            <a:r>
              <a:rPr sz="2400" b="1" spc="20" dirty="0">
                <a:solidFill>
                  <a:srgbClr val="4178BD"/>
                </a:solidFill>
                <a:latin typeface="Arial"/>
                <a:cs typeface="Arial"/>
              </a:rPr>
              <a:t>S</a:t>
            </a:r>
            <a:r>
              <a:rPr sz="2400" b="1" spc="-15" dirty="0">
                <a:solidFill>
                  <a:srgbClr val="4178BD"/>
                </a:solidFill>
                <a:latin typeface="Arial"/>
                <a:cs typeface="Arial"/>
              </a:rPr>
              <a:t>t</a:t>
            </a:r>
            <a:r>
              <a:rPr sz="2400" b="1" spc="-85" dirty="0">
                <a:solidFill>
                  <a:srgbClr val="4178BD"/>
                </a:solidFill>
                <a:latin typeface="Arial"/>
                <a:cs typeface="Arial"/>
              </a:rPr>
              <a:t>e</a:t>
            </a:r>
            <a:r>
              <a:rPr sz="2400" b="1" spc="15" dirty="0">
                <a:solidFill>
                  <a:srgbClr val="4178BD"/>
                </a:solidFill>
                <a:latin typeface="Arial"/>
                <a:cs typeface="Arial"/>
              </a:rPr>
              <a:t>p</a:t>
            </a:r>
            <a:r>
              <a:rPr sz="2400" b="1" spc="180" dirty="0">
                <a:solidFill>
                  <a:srgbClr val="4178BD"/>
                </a:solidFill>
                <a:latin typeface="Arial"/>
                <a:cs typeface="Arial"/>
              </a:rPr>
              <a:t> </a:t>
            </a:r>
            <a:r>
              <a:rPr sz="2400" b="1" spc="-15" dirty="0">
                <a:solidFill>
                  <a:srgbClr val="4178BD"/>
                </a:solidFill>
                <a:latin typeface="Arial"/>
                <a:cs typeface="Arial"/>
              </a:rPr>
              <a:t>5</a:t>
            </a:r>
            <a:r>
              <a:rPr sz="2400" b="1" spc="-10" dirty="0">
                <a:solidFill>
                  <a:srgbClr val="4178BD"/>
                </a:solidFill>
                <a:latin typeface="Arial"/>
                <a:cs typeface="Arial"/>
              </a:rPr>
              <a:t>/</a:t>
            </a:r>
            <a:r>
              <a:rPr sz="2400" b="1" spc="15" dirty="0">
                <a:solidFill>
                  <a:srgbClr val="4178BD"/>
                </a:solidFill>
                <a:latin typeface="Arial"/>
                <a:cs typeface="Arial"/>
              </a:rPr>
              <a:t>7</a:t>
            </a:r>
            <a:r>
              <a:rPr sz="2400" b="1" spc="120" dirty="0">
                <a:solidFill>
                  <a:srgbClr val="4178BD"/>
                </a:solidFill>
                <a:latin typeface="Arial"/>
                <a:cs typeface="Arial"/>
              </a:rPr>
              <a:t> </a:t>
            </a:r>
            <a:r>
              <a:rPr sz="2400" b="1" spc="15" dirty="0">
                <a:solidFill>
                  <a:srgbClr val="4178BD"/>
                </a:solidFill>
                <a:latin typeface="Arial"/>
                <a:cs typeface="Arial"/>
              </a:rPr>
              <a:t>–</a:t>
            </a:r>
            <a:r>
              <a:rPr sz="2400" b="1" spc="-35" dirty="0">
                <a:solidFill>
                  <a:srgbClr val="4178BD"/>
                </a:solidFill>
                <a:latin typeface="Arial"/>
                <a:cs typeface="Arial"/>
              </a:rPr>
              <a:t> </a:t>
            </a:r>
            <a:r>
              <a:rPr sz="2400" b="1" spc="25" dirty="0" smtClean="0">
                <a:solidFill>
                  <a:srgbClr val="4178BD"/>
                </a:solidFill>
                <a:latin typeface="Arial"/>
                <a:cs typeface="Arial"/>
              </a:rPr>
              <a:t>D</a:t>
            </a:r>
            <a:r>
              <a:rPr sz="2400" b="1" spc="-85" dirty="0" smtClean="0">
                <a:solidFill>
                  <a:srgbClr val="4178BD"/>
                </a:solidFill>
                <a:latin typeface="Arial"/>
                <a:cs typeface="Arial"/>
              </a:rPr>
              <a:t>e</a:t>
            </a:r>
            <a:r>
              <a:rPr sz="2400" b="1" spc="-20" dirty="0" smtClean="0">
                <a:solidFill>
                  <a:srgbClr val="4178BD"/>
                </a:solidFill>
                <a:latin typeface="Arial"/>
                <a:cs typeface="Arial"/>
              </a:rPr>
              <a:t>li</a:t>
            </a:r>
            <a:r>
              <a:rPr sz="2400" b="1" spc="-25" dirty="0" smtClean="0">
                <a:solidFill>
                  <a:srgbClr val="4178BD"/>
                </a:solidFill>
                <a:latin typeface="Arial"/>
                <a:cs typeface="Arial"/>
              </a:rPr>
              <a:t>v</a:t>
            </a:r>
            <a:r>
              <a:rPr sz="2400" b="1" spc="-85" dirty="0" smtClean="0">
                <a:solidFill>
                  <a:srgbClr val="4178BD"/>
                </a:solidFill>
                <a:latin typeface="Arial"/>
                <a:cs typeface="Arial"/>
              </a:rPr>
              <a:t>e</a:t>
            </a:r>
            <a:r>
              <a:rPr sz="2400" b="1" spc="10" dirty="0" smtClean="0">
                <a:solidFill>
                  <a:srgbClr val="4178BD"/>
                </a:solidFill>
                <a:latin typeface="Arial"/>
                <a:cs typeface="Arial"/>
              </a:rPr>
              <a:t>r</a:t>
            </a:r>
            <a:r>
              <a:rPr lang="en-US" sz="2400" b="1" dirty="0">
                <a:solidFill>
                  <a:srgbClr val="4178BD"/>
                </a:solidFill>
                <a:latin typeface="Arial"/>
                <a:cs typeface="Arial"/>
              </a:rPr>
              <a:t> </a:t>
            </a:r>
            <a:r>
              <a:rPr sz="2400" b="1" dirty="0" smtClean="0">
                <a:solidFill>
                  <a:srgbClr val="4178BD"/>
                </a:solidFill>
                <a:latin typeface="Arial"/>
                <a:cs typeface="Arial"/>
              </a:rPr>
              <a:t>T</a:t>
            </a:r>
            <a:r>
              <a:rPr sz="2400" b="1" spc="10" dirty="0" smtClean="0">
                <a:solidFill>
                  <a:srgbClr val="4178BD"/>
                </a:solidFill>
                <a:latin typeface="Arial"/>
                <a:cs typeface="Arial"/>
              </a:rPr>
              <a:t>r</a:t>
            </a:r>
            <a:r>
              <a:rPr sz="2400" b="1" spc="-85" dirty="0" smtClean="0">
                <a:solidFill>
                  <a:srgbClr val="4178BD"/>
                </a:solidFill>
                <a:latin typeface="Arial"/>
                <a:cs typeface="Arial"/>
              </a:rPr>
              <a:t>a</a:t>
            </a:r>
            <a:r>
              <a:rPr sz="2400" b="1" spc="-15" dirty="0" smtClean="0">
                <a:solidFill>
                  <a:srgbClr val="4178BD"/>
                </a:solidFill>
                <a:latin typeface="Arial"/>
                <a:cs typeface="Arial"/>
              </a:rPr>
              <a:t>n</a:t>
            </a:r>
            <a:r>
              <a:rPr sz="2400" b="1" spc="45" dirty="0" smtClean="0">
                <a:solidFill>
                  <a:srgbClr val="4178BD"/>
                </a:solidFill>
                <a:latin typeface="Arial"/>
                <a:cs typeface="Arial"/>
              </a:rPr>
              <a:t>s</a:t>
            </a:r>
            <a:r>
              <a:rPr sz="2400" b="1" spc="-85" dirty="0" smtClean="0">
                <a:solidFill>
                  <a:srgbClr val="4178BD"/>
                </a:solidFill>
                <a:latin typeface="Arial"/>
                <a:cs typeface="Arial"/>
              </a:rPr>
              <a:t>a</a:t>
            </a:r>
            <a:r>
              <a:rPr sz="2400" b="1" spc="45" dirty="0" smtClean="0">
                <a:solidFill>
                  <a:srgbClr val="4178BD"/>
                </a:solidFill>
                <a:latin typeface="Arial"/>
                <a:cs typeface="Arial"/>
              </a:rPr>
              <a:t>c</a:t>
            </a:r>
            <a:r>
              <a:rPr sz="2400" b="1" spc="-10" dirty="0" smtClean="0">
                <a:solidFill>
                  <a:srgbClr val="4178BD"/>
                </a:solidFill>
                <a:latin typeface="Arial"/>
                <a:cs typeface="Arial"/>
              </a:rPr>
              <a:t>t</a:t>
            </a:r>
            <a:r>
              <a:rPr sz="2400" b="1" spc="-20" dirty="0" smtClean="0">
                <a:solidFill>
                  <a:srgbClr val="4178BD"/>
                </a:solidFill>
                <a:latin typeface="Arial"/>
                <a:cs typeface="Arial"/>
              </a:rPr>
              <a:t>i</a:t>
            </a:r>
            <a:r>
              <a:rPr sz="2400" b="1" spc="-85" dirty="0" smtClean="0">
                <a:solidFill>
                  <a:srgbClr val="4178BD"/>
                </a:solidFill>
                <a:latin typeface="Arial"/>
                <a:cs typeface="Arial"/>
              </a:rPr>
              <a:t>o</a:t>
            </a:r>
            <a:r>
              <a:rPr sz="2400" b="1" spc="15" dirty="0" smtClean="0">
                <a:solidFill>
                  <a:srgbClr val="4178BD"/>
                </a:solidFill>
                <a:latin typeface="Arial"/>
                <a:cs typeface="Arial"/>
              </a:rPr>
              <a:t>n</a:t>
            </a:r>
            <a:endParaRPr sz="2400" b="1" dirty="0">
              <a:latin typeface="Arial"/>
              <a:cs typeface="Arial"/>
            </a:endParaRPr>
          </a:p>
        </p:txBody>
      </p:sp>
      <p:sp>
        <p:nvSpPr>
          <p:cNvPr id="3" name="object 3"/>
          <p:cNvSpPr txBox="1"/>
          <p:nvPr/>
        </p:nvSpPr>
        <p:spPr>
          <a:xfrm>
            <a:off x="5747130" y="895349"/>
            <a:ext cx="3291840" cy="234950"/>
          </a:xfrm>
          <a:prstGeom prst="rect">
            <a:avLst/>
          </a:prstGeom>
        </p:spPr>
        <p:txBody>
          <a:bodyPr vert="horz" wrap="square" lIns="0" tIns="15240" rIns="0" bIns="0" rtlCol="0">
            <a:spAutoFit/>
          </a:bodyPr>
          <a:lstStyle/>
          <a:p>
            <a:pPr marL="12700">
              <a:lnSpc>
                <a:spcPct val="100000"/>
              </a:lnSpc>
              <a:spcBef>
                <a:spcPts val="120"/>
              </a:spcBef>
            </a:pPr>
            <a:r>
              <a:rPr sz="1350" b="1" spc="20" dirty="0">
                <a:solidFill>
                  <a:srgbClr val="FF0000"/>
                </a:solidFill>
                <a:latin typeface="Arial"/>
                <a:cs typeface="Arial"/>
              </a:rPr>
              <a:t>Orderer</a:t>
            </a:r>
            <a:r>
              <a:rPr sz="1350" b="1" spc="-114" dirty="0">
                <a:solidFill>
                  <a:srgbClr val="FF0000"/>
                </a:solidFill>
                <a:latin typeface="Arial"/>
                <a:cs typeface="Arial"/>
              </a:rPr>
              <a:t> </a:t>
            </a:r>
            <a:r>
              <a:rPr sz="1350" b="1" spc="10" dirty="0">
                <a:solidFill>
                  <a:srgbClr val="FF0000"/>
                </a:solidFill>
                <a:latin typeface="Arial"/>
                <a:cs typeface="Arial"/>
              </a:rPr>
              <a:t>delivers</a:t>
            </a:r>
            <a:r>
              <a:rPr sz="1350" b="1" spc="-130" dirty="0">
                <a:solidFill>
                  <a:srgbClr val="FF0000"/>
                </a:solidFill>
                <a:latin typeface="Arial"/>
                <a:cs typeface="Arial"/>
              </a:rPr>
              <a:t> </a:t>
            </a:r>
            <a:r>
              <a:rPr sz="1350" b="1" spc="-5" dirty="0">
                <a:solidFill>
                  <a:srgbClr val="FF0000"/>
                </a:solidFill>
                <a:latin typeface="Arial"/>
                <a:cs typeface="Arial"/>
              </a:rPr>
              <a:t>to</a:t>
            </a:r>
            <a:r>
              <a:rPr sz="1350" b="1" spc="-60" dirty="0">
                <a:solidFill>
                  <a:srgbClr val="FF0000"/>
                </a:solidFill>
                <a:latin typeface="Arial"/>
                <a:cs typeface="Arial"/>
              </a:rPr>
              <a:t> </a:t>
            </a:r>
            <a:r>
              <a:rPr sz="1350" b="1" spc="5" dirty="0">
                <a:solidFill>
                  <a:srgbClr val="FF0000"/>
                </a:solidFill>
                <a:latin typeface="Arial"/>
                <a:cs typeface="Arial"/>
              </a:rPr>
              <a:t>all</a:t>
            </a:r>
            <a:r>
              <a:rPr sz="1350" b="1" spc="-35" dirty="0">
                <a:solidFill>
                  <a:srgbClr val="FF0000"/>
                </a:solidFill>
                <a:latin typeface="Arial"/>
                <a:cs typeface="Arial"/>
              </a:rPr>
              <a:t> </a:t>
            </a:r>
            <a:r>
              <a:rPr sz="1350" b="1" spc="5" dirty="0">
                <a:solidFill>
                  <a:srgbClr val="FF0000"/>
                </a:solidFill>
                <a:latin typeface="Arial"/>
                <a:cs typeface="Arial"/>
              </a:rPr>
              <a:t>committing</a:t>
            </a:r>
            <a:r>
              <a:rPr sz="1350" b="1" spc="-135" dirty="0">
                <a:solidFill>
                  <a:srgbClr val="FF0000"/>
                </a:solidFill>
                <a:latin typeface="Arial"/>
                <a:cs typeface="Arial"/>
              </a:rPr>
              <a:t> </a:t>
            </a:r>
            <a:r>
              <a:rPr sz="1350" b="1" spc="30" dirty="0">
                <a:solidFill>
                  <a:srgbClr val="FF0000"/>
                </a:solidFill>
                <a:latin typeface="Arial"/>
                <a:cs typeface="Arial"/>
              </a:rPr>
              <a:t>peers</a:t>
            </a:r>
            <a:endParaRPr sz="1350">
              <a:latin typeface="Arial"/>
              <a:cs typeface="Arial"/>
            </a:endParaRPr>
          </a:p>
        </p:txBody>
      </p:sp>
      <p:sp>
        <p:nvSpPr>
          <p:cNvPr id="4" name="object 4"/>
          <p:cNvSpPr txBox="1"/>
          <p:nvPr/>
        </p:nvSpPr>
        <p:spPr>
          <a:xfrm>
            <a:off x="5957696" y="1307845"/>
            <a:ext cx="3108960" cy="763270"/>
          </a:xfrm>
          <a:prstGeom prst="rect">
            <a:avLst/>
          </a:prstGeom>
        </p:spPr>
        <p:txBody>
          <a:bodyPr vert="horz" wrap="square" lIns="0" tIns="16510" rIns="0" bIns="0" rtlCol="0">
            <a:spAutoFit/>
          </a:bodyPr>
          <a:lstStyle/>
          <a:p>
            <a:pPr marL="12700" marR="5080">
              <a:lnSpc>
                <a:spcPct val="100000"/>
              </a:lnSpc>
              <a:spcBef>
                <a:spcPts val="130"/>
              </a:spcBef>
            </a:pPr>
            <a:r>
              <a:rPr sz="1200" b="1" spc="-5" dirty="0">
                <a:latin typeface="Arial"/>
                <a:cs typeface="Arial"/>
              </a:rPr>
              <a:t>Ordering </a:t>
            </a:r>
            <a:r>
              <a:rPr sz="1200" b="1" spc="-15" dirty="0">
                <a:latin typeface="Arial"/>
                <a:cs typeface="Arial"/>
              </a:rPr>
              <a:t>service </a:t>
            </a:r>
            <a:r>
              <a:rPr sz="1200" b="1" spc="-20" dirty="0">
                <a:latin typeface="Arial"/>
                <a:cs typeface="Arial"/>
              </a:rPr>
              <a:t>collects </a:t>
            </a:r>
            <a:r>
              <a:rPr sz="1200" b="1" spc="-10" dirty="0">
                <a:latin typeface="Arial"/>
                <a:cs typeface="Arial"/>
              </a:rPr>
              <a:t>transactions </a:t>
            </a:r>
            <a:r>
              <a:rPr sz="1200" b="1" spc="-5" dirty="0">
                <a:latin typeface="Arial"/>
                <a:cs typeface="Arial"/>
              </a:rPr>
              <a:t>into  </a:t>
            </a:r>
            <a:r>
              <a:rPr sz="1200" b="1" spc="-10" dirty="0">
                <a:latin typeface="Arial"/>
                <a:cs typeface="Arial"/>
              </a:rPr>
              <a:t>proposed </a:t>
            </a:r>
            <a:r>
              <a:rPr sz="1200" b="1" spc="-20" dirty="0">
                <a:latin typeface="Arial"/>
                <a:cs typeface="Arial"/>
              </a:rPr>
              <a:t>blocks </a:t>
            </a:r>
            <a:r>
              <a:rPr sz="1200" b="1" spc="-15" dirty="0">
                <a:latin typeface="Arial"/>
                <a:cs typeface="Arial"/>
              </a:rPr>
              <a:t>for </a:t>
            </a:r>
            <a:r>
              <a:rPr sz="1200" b="1" spc="-10" dirty="0">
                <a:latin typeface="Arial"/>
                <a:cs typeface="Arial"/>
              </a:rPr>
              <a:t>distribution </a:t>
            </a:r>
            <a:r>
              <a:rPr sz="1200" b="1" spc="20" dirty="0">
                <a:latin typeface="Arial"/>
                <a:cs typeface="Arial"/>
              </a:rPr>
              <a:t>to  </a:t>
            </a:r>
            <a:r>
              <a:rPr sz="1200" b="1" spc="-20" dirty="0">
                <a:latin typeface="Arial"/>
                <a:cs typeface="Arial"/>
              </a:rPr>
              <a:t>committing </a:t>
            </a:r>
            <a:r>
              <a:rPr sz="1200" b="1" spc="-10" dirty="0">
                <a:latin typeface="Arial"/>
                <a:cs typeface="Arial"/>
              </a:rPr>
              <a:t>peers. </a:t>
            </a:r>
            <a:r>
              <a:rPr sz="1200" b="1" spc="-5" dirty="0">
                <a:latin typeface="Arial"/>
                <a:cs typeface="Arial"/>
              </a:rPr>
              <a:t>Peers </a:t>
            </a:r>
            <a:r>
              <a:rPr sz="1200" b="1" spc="-10" dirty="0">
                <a:latin typeface="Arial"/>
                <a:cs typeface="Arial"/>
              </a:rPr>
              <a:t>can </a:t>
            </a:r>
            <a:r>
              <a:rPr sz="1200" b="1" spc="-25" dirty="0">
                <a:latin typeface="Arial"/>
                <a:cs typeface="Arial"/>
              </a:rPr>
              <a:t>deliver </a:t>
            </a:r>
            <a:r>
              <a:rPr sz="1200" b="1" spc="20" dirty="0">
                <a:latin typeface="Arial"/>
                <a:cs typeface="Arial"/>
              </a:rPr>
              <a:t>to  </a:t>
            </a:r>
            <a:r>
              <a:rPr sz="1200" b="1" spc="-5" dirty="0">
                <a:latin typeface="Arial"/>
                <a:cs typeface="Arial"/>
              </a:rPr>
              <a:t>other peers </a:t>
            </a:r>
            <a:r>
              <a:rPr sz="1200" b="1" spc="-20" dirty="0">
                <a:latin typeface="Arial"/>
                <a:cs typeface="Arial"/>
              </a:rPr>
              <a:t>in </a:t>
            </a:r>
            <a:r>
              <a:rPr sz="1200" b="1" spc="10" dirty="0">
                <a:latin typeface="Arial"/>
                <a:cs typeface="Arial"/>
              </a:rPr>
              <a:t>a </a:t>
            </a:r>
            <a:r>
              <a:rPr sz="1200" b="1" spc="-10" dirty="0">
                <a:latin typeface="Arial"/>
                <a:cs typeface="Arial"/>
              </a:rPr>
              <a:t>hierarchy </a:t>
            </a:r>
            <a:r>
              <a:rPr sz="1200" b="1" dirty="0">
                <a:latin typeface="Arial"/>
                <a:cs typeface="Arial"/>
              </a:rPr>
              <a:t>(not</a:t>
            </a:r>
            <a:r>
              <a:rPr sz="1200" b="1" spc="100" dirty="0">
                <a:latin typeface="Arial"/>
                <a:cs typeface="Arial"/>
              </a:rPr>
              <a:t> </a:t>
            </a:r>
            <a:r>
              <a:rPr sz="1200" b="1" dirty="0">
                <a:latin typeface="Arial"/>
                <a:cs typeface="Arial"/>
              </a:rPr>
              <a:t>shown).</a:t>
            </a:r>
            <a:endParaRPr sz="1200">
              <a:latin typeface="Arial"/>
              <a:cs typeface="Arial"/>
            </a:endParaRPr>
          </a:p>
        </p:txBody>
      </p:sp>
      <p:sp>
        <p:nvSpPr>
          <p:cNvPr id="5" name="object 5"/>
          <p:cNvSpPr txBox="1"/>
          <p:nvPr/>
        </p:nvSpPr>
        <p:spPr>
          <a:xfrm>
            <a:off x="5957696" y="2225103"/>
            <a:ext cx="2837180" cy="579120"/>
          </a:xfrm>
          <a:prstGeom prst="rect">
            <a:avLst/>
          </a:prstGeom>
        </p:spPr>
        <p:txBody>
          <a:bodyPr vert="horz" wrap="square" lIns="0" tIns="15875" rIns="0" bIns="0" rtlCol="0">
            <a:spAutoFit/>
          </a:bodyPr>
          <a:lstStyle/>
          <a:p>
            <a:pPr marL="12700">
              <a:lnSpc>
                <a:spcPct val="100000"/>
              </a:lnSpc>
              <a:spcBef>
                <a:spcPts val="125"/>
              </a:spcBef>
            </a:pPr>
            <a:r>
              <a:rPr sz="1200" b="1" spc="-20" dirty="0">
                <a:latin typeface="Arial"/>
                <a:cs typeface="Arial"/>
              </a:rPr>
              <a:t>Different </a:t>
            </a:r>
            <a:r>
              <a:rPr sz="1200" b="1" spc="-5" dirty="0">
                <a:latin typeface="Arial"/>
                <a:cs typeface="Arial"/>
              </a:rPr>
              <a:t>ordering </a:t>
            </a:r>
            <a:r>
              <a:rPr sz="1200" b="1" spc="-15" dirty="0">
                <a:latin typeface="Arial"/>
                <a:cs typeface="Arial"/>
              </a:rPr>
              <a:t>algorithms</a:t>
            </a:r>
            <a:r>
              <a:rPr sz="1200" b="1" spc="-80" dirty="0">
                <a:latin typeface="Arial"/>
                <a:cs typeface="Arial"/>
              </a:rPr>
              <a:t> </a:t>
            </a:r>
            <a:r>
              <a:rPr sz="1200" b="1" spc="-25" dirty="0">
                <a:latin typeface="Arial"/>
                <a:cs typeface="Arial"/>
              </a:rPr>
              <a:t>available:</a:t>
            </a:r>
            <a:endParaRPr sz="1200">
              <a:latin typeface="Arial"/>
              <a:cs typeface="Arial"/>
            </a:endParaRPr>
          </a:p>
          <a:p>
            <a:pPr marL="295910" indent="-109855">
              <a:lnSpc>
                <a:spcPct val="100000"/>
              </a:lnSpc>
              <a:spcBef>
                <a:spcPts val="5"/>
              </a:spcBef>
              <a:buFont typeface="Arial"/>
              <a:buChar char="•"/>
              <a:tabLst>
                <a:tab pos="296545" algn="l"/>
              </a:tabLst>
            </a:pPr>
            <a:r>
              <a:rPr sz="1200" b="1" dirty="0">
                <a:latin typeface="Arial"/>
                <a:cs typeface="Arial"/>
              </a:rPr>
              <a:t>SOLO </a:t>
            </a:r>
            <a:r>
              <a:rPr sz="1200" b="1" spc="-15" dirty="0">
                <a:latin typeface="Arial"/>
                <a:cs typeface="Arial"/>
              </a:rPr>
              <a:t>(Single node,</a:t>
            </a:r>
            <a:r>
              <a:rPr sz="1200" b="1" spc="-125" dirty="0">
                <a:latin typeface="Arial"/>
                <a:cs typeface="Arial"/>
              </a:rPr>
              <a:t> </a:t>
            </a:r>
            <a:r>
              <a:rPr sz="1200" b="1" spc="-20" dirty="0">
                <a:latin typeface="Arial"/>
                <a:cs typeface="Arial"/>
              </a:rPr>
              <a:t>development)</a:t>
            </a:r>
            <a:endParaRPr sz="1200">
              <a:latin typeface="Arial"/>
              <a:cs typeface="Arial"/>
            </a:endParaRPr>
          </a:p>
          <a:p>
            <a:pPr marL="295910" indent="-109855">
              <a:lnSpc>
                <a:spcPct val="100000"/>
              </a:lnSpc>
              <a:buFont typeface="Arial"/>
              <a:buChar char="•"/>
              <a:tabLst>
                <a:tab pos="296545" algn="l"/>
              </a:tabLst>
            </a:pPr>
            <a:r>
              <a:rPr sz="1200" b="1" spc="-15" dirty="0">
                <a:latin typeface="Arial"/>
                <a:cs typeface="Arial"/>
              </a:rPr>
              <a:t>Kafka </a:t>
            </a:r>
            <a:r>
              <a:rPr sz="1200" b="1" spc="5" dirty="0">
                <a:latin typeface="Arial"/>
                <a:cs typeface="Arial"/>
              </a:rPr>
              <a:t>(Crash </a:t>
            </a:r>
            <a:r>
              <a:rPr sz="1200" b="1" spc="-25" dirty="0">
                <a:latin typeface="Arial"/>
                <a:cs typeface="Arial"/>
              </a:rPr>
              <a:t>fault</a:t>
            </a:r>
            <a:r>
              <a:rPr sz="1200" b="1" spc="110" dirty="0">
                <a:latin typeface="Arial"/>
                <a:cs typeface="Arial"/>
              </a:rPr>
              <a:t> </a:t>
            </a:r>
            <a:r>
              <a:rPr sz="1200" b="1" spc="-10" dirty="0">
                <a:latin typeface="Arial"/>
                <a:cs typeface="Arial"/>
              </a:rPr>
              <a:t>tolerance)</a:t>
            </a:r>
            <a:endParaRPr sz="1200">
              <a:latin typeface="Arial"/>
              <a:cs typeface="Arial"/>
            </a:endParaRPr>
          </a:p>
        </p:txBody>
      </p:sp>
      <p:sp>
        <p:nvSpPr>
          <p:cNvPr id="6" name="object 6"/>
          <p:cNvSpPr/>
          <p:nvPr/>
        </p:nvSpPr>
        <p:spPr>
          <a:xfrm>
            <a:off x="2039111" y="1060703"/>
            <a:ext cx="726948" cy="73609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002535" y="1097279"/>
            <a:ext cx="717804" cy="74523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107692" y="1101851"/>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9" name="object 9"/>
          <p:cNvSpPr/>
          <p:nvPr/>
        </p:nvSpPr>
        <p:spPr>
          <a:xfrm>
            <a:off x="2107692" y="1101851"/>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10" name="object 10"/>
          <p:cNvSpPr txBox="1"/>
          <p:nvPr/>
        </p:nvSpPr>
        <p:spPr>
          <a:xfrm>
            <a:off x="2232660" y="1197482"/>
            <a:ext cx="339090" cy="388620"/>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0</a:t>
            </a:r>
            <a:endParaRPr sz="2325" baseline="-17921">
              <a:latin typeface="Arial"/>
              <a:cs typeface="Arial"/>
            </a:endParaRPr>
          </a:p>
        </p:txBody>
      </p:sp>
      <p:sp>
        <p:nvSpPr>
          <p:cNvPr id="11" name="object 11"/>
          <p:cNvSpPr/>
          <p:nvPr/>
        </p:nvSpPr>
        <p:spPr>
          <a:xfrm>
            <a:off x="2084832" y="1755647"/>
            <a:ext cx="109855" cy="109855"/>
          </a:xfrm>
          <a:custGeom>
            <a:avLst/>
            <a:gdLst/>
            <a:ahLst/>
            <a:cxnLst/>
            <a:rect l="l" t="t" r="r" b="b"/>
            <a:pathLst>
              <a:path w="109855" h="109855">
                <a:moveTo>
                  <a:pt x="0" y="109727"/>
                </a:moveTo>
                <a:lnTo>
                  <a:pt x="109728" y="109727"/>
                </a:lnTo>
                <a:lnTo>
                  <a:pt x="109728" y="0"/>
                </a:lnTo>
                <a:lnTo>
                  <a:pt x="0" y="0"/>
                </a:lnTo>
                <a:lnTo>
                  <a:pt x="0" y="109727"/>
                </a:lnTo>
                <a:close/>
              </a:path>
            </a:pathLst>
          </a:custGeom>
          <a:solidFill>
            <a:srgbClr val="4178BD"/>
          </a:solidFill>
        </p:spPr>
        <p:txBody>
          <a:bodyPr wrap="square" lIns="0" tIns="0" rIns="0" bIns="0" rtlCol="0"/>
          <a:lstStyle/>
          <a:p>
            <a:endParaRPr/>
          </a:p>
        </p:txBody>
      </p:sp>
      <p:sp>
        <p:nvSpPr>
          <p:cNvPr id="12" name="object 12"/>
          <p:cNvSpPr/>
          <p:nvPr/>
        </p:nvSpPr>
        <p:spPr>
          <a:xfrm>
            <a:off x="2249423" y="1755647"/>
            <a:ext cx="100965" cy="109855"/>
          </a:xfrm>
          <a:custGeom>
            <a:avLst/>
            <a:gdLst/>
            <a:ahLst/>
            <a:cxnLst/>
            <a:rect l="l" t="t" r="r" b="b"/>
            <a:pathLst>
              <a:path w="100964" h="109855">
                <a:moveTo>
                  <a:pt x="0" y="109727"/>
                </a:moveTo>
                <a:lnTo>
                  <a:pt x="100583" y="109727"/>
                </a:lnTo>
                <a:lnTo>
                  <a:pt x="100583" y="0"/>
                </a:lnTo>
                <a:lnTo>
                  <a:pt x="0" y="0"/>
                </a:lnTo>
                <a:lnTo>
                  <a:pt x="0" y="109727"/>
                </a:lnTo>
                <a:close/>
              </a:path>
            </a:pathLst>
          </a:custGeom>
          <a:solidFill>
            <a:srgbClr val="4178BD"/>
          </a:solidFill>
        </p:spPr>
        <p:txBody>
          <a:bodyPr wrap="square" lIns="0" tIns="0" rIns="0" bIns="0" rtlCol="0"/>
          <a:lstStyle/>
          <a:p>
            <a:endParaRPr/>
          </a:p>
        </p:txBody>
      </p:sp>
      <p:sp>
        <p:nvSpPr>
          <p:cNvPr id="13" name="object 13"/>
          <p:cNvSpPr/>
          <p:nvPr/>
        </p:nvSpPr>
        <p:spPr>
          <a:xfrm>
            <a:off x="2404872" y="1755647"/>
            <a:ext cx="109855" cy="109855"/>
          </a:xfrm>
          <a:custGeom>
            <a:avLst/>
            <a:gdLst/>
            <a:ahLst/>
            <a:cxnLst/>
            <a:rect l="l" t="t" r="r" b="b"/>
            <a:pathLst>
              <a:path w="109855"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4" name="object 14"/>
          <p:cNvSpPr/>
          <p:nvPr/>
        </p:nvSpPr>
        <p:spPr>
          <a:xfrm>
            <a:off x="2194560" y="1810511"/>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5" name="object 15"/>
          <p:cNvSpPr/>
          <p:nvPr/>
        </p:nvSpPr>
        <p:spPr>
          <a:xfrm>
            <a:off x="2039111" y="2084831"/>
            <a:ext cx="726948" cy="736092"/>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2002535" y="2121407"/>
            <a:ext cx="717804" cy="745236"/>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2107692" y="2125979"/>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18" name="object 18"/>
          <p:cNvSpPr/>
          <p:nvPr/>
        </p:nvSpPr>
        <p:spPr>
          <a:xfrm>
            <a:off x="2107692" y="2125979"/>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19" name="object 19"/>
          <p:cNvSpPr txBox="1"/>
          <p:nvPr/>
        </p:nvSpPr>
        <p:spPr>
          <a:xfrm>
            <a:off x="2232660" y="2224100"/>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20" name="object 20"/>
          <p:cNvSpPr txBox="1"/>
          <p:nvPr/>
        </p:nvSpPr>
        <p:spPr>
          <a:xfrm>
            <a:off x="2434082" y="2389695"/>
            <a:ext cx="137795" cy="267335"/>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1</a:t>
            </a:r>
            <a:endParaRPr sz="1550">
              <a:latin typeface="Arial"/>
              <a:cs typeface="Arial"/>
            </a:endParaRPr>
          </a:p>
        </p:txBody>
      </p:sp>
      <p:sp>
        <p:nvSpPr>
          <p:cNvPr id="21" name="object 21"/>
          <p:cNvSpPr/>
          <p:nvPr/>
        </p:nvSpPr>
        <p:spPr>
          <a:xfrm>
            <a:off x="2084832" y="2779775"/>
            <a:ext cx="109855" cy="109855"/>
          </a:xfrm>
          <a:custGeom>
            <a:avLst/>
            <a:gdLst/>
            <a:ahLst/>
            <a:cxnLst/>
            <a:rect l="l" t="t" r="r" b="b"/>
            <a:pathLst>
              <a:path w="109855" h="109855">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22" name="object 22"/>
          <p:cNvSpPr/>
          <p:nvPr/>
        </p:nvSpPr>
        <p:spPr>
          <a:xfrm>
            <a:off x="2249423" y="2779775"/>
            <a:ext cx="100965" cy="109855"/>
          </a:xfrm>
          <a:custGeom>
            <a:avLst/>
            <a:gdLst/>
            <a:ahLst/>
            <a:cxnLst/>
            <a:rect l="l" t="t" r="r" b="b"/>
            <a:pathLst>
              <a:path w="100964" h="109855">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23" name="object 23"/>
          <p:cNvSpPr/>
          <p:nvPr/>
        </p:nvSpPr>
        <p:spPr>
          <a:xfrm>
            <a:off x="2404872" y="2779775"/>
            <a:ext cx="109855" cy="109855"/>
          </a:xfrm>
          <a:custGeom>
            <a:avLst/>
            <a:gdLst/>
            <a:ahLst/>
            <a:cxnLst/>
            <a:rect l="l" t="t" r="r" b="b"/>
            <a:pathLst>
              <a:path w="109855" h="109855">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24" name="object 24"/>
          <p:cNvSpPr/>
          <p:nvPr/>
        </p:nvSpPr>
        <p:spPr>
          <a:xfrm>
            <a:off x="2194560" y="2834639"/>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25" name="object 25"/>
          <p:cNvSpPr/>
          <p:nvPr/>
        </p:nvSpPr>
        <p:spPr>
          <a:xfrm>
            <a:off x="2039111" y="3108959"/>
            <a:ext cx="726948" cy="736092"/>
          </a:xfrm>
          <a:prstGeom prst="rect">
            <a:avLst/>
          </a:prstGeom>
          <a:blipFill>
            <a:blip r:embed="rId2" cstate="print"/>
            <a:stretch>
              <a:fillRect/>
            </a:stretch>
          </a:blipFill>
        </p:spPr>
        <p:txBody>
          <a:bodyPr wrap="square" lIns="0" tIns="0" rIns="0" bIns="0" rtlCol="0"/>
          <a:lstStyle/>
          <a:p>
            <a:endParaRPr/>
          </a:p>
        </p:txBody>
      </p:sp>
      <p:sp>
        <p:nvSpPr>
          <p:cNvPr id="26" name="object 26"/>
          <p:cNvSpPr/>
          <p:nvPr/>
        </p:nvSpPr>
        <p:spPr>
          <a:xfrm>
            <a:off x="2002535" y="3145535"/>
            <a:ext cx="717804" cy="745236"/>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2107692" y="315010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6"/>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6"/>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28" name="object 28"/>
          <p:cNvSpPr/>
          <p:nvPr/>
        </p:nvSpPr>
        <p:spPr>
          <a:xfrm>
            <a:off x="2107692" y="3150107"/>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6"/>
                </a:lnTo>
                <a:lnTo>
                  <a:pt x="586579" y="542907"/>
                </a:lnTo>
                <a:lnTo>
                  <a:pt x="565356" y="574436"/>
                </a:lnTo>
                <a:lnTo>
                  <a:pt x="533870" y="595703"/>
                </a:lnTo>
                <a:lnTo>
                  <a:pt x="495300" y="603504"/>
                </a:lnTo>
                <a:lnTo>
                  <a:pt x="99059" y="603504"/>
                </a:lnTo>
                <a:lnTo>
                  <a:pt x="60489" y="595703"/>
                </a:lnTo>
                <a:lnTo>
                  <a:pt x="29003" y="574436"/>
                </a:lnTo>
                <a:lnTo>
                  <a:pt x="7780" y="542907"/>
                </a:lnTo>
                <a:lnTo>
                  <a:pt x="0" y="504316"/>
                </a:lnTo>
                <a:lnTo>
                  <a:pt x="0" y="99187"/>
                </a:lnTo>
                <a:close/>
              </a:path>
            </a:pathLst>
          </a:custGeom>
          <a:ln w="27456">
            <a:solidFill>
              <a:srgbClr val="3B75BC"/>
            </a:solidFill>
          </a:ln>
        </p:spPr>
        <p:txBody>
          <a:bodyPr wrap="square" lIns="0" tIns="0" rIns="0" bIns="0" rtlCol="0"/>
          <a:lstStyle/>
          <a:p>
            <a:endParaRPr/>
          </a:p>
        </p:txBody>
      </p:sp>
      <p:sp>
        <p:nvSpPr>
          <p:cNvPr id="29" name="object 29"/>
          <p:cNvSpPr txBox="1"/>
          <p:nvPr/>
        </p:nvSpPr>
        <p:spPr>
          <a:xfrm>
            <a:off x="2232660" y="3251021"/>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30" name="object 30"/>
          <p:cNvSpPr txBox="1"/>
          <p:nvPr/>
        </p:nvSpPr>
        <p:spPr>
          <a:xfrm>
            <a:off x="2434082" y="3416299"/>
            <a:ext cx="137795" cy="267970"/>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2</a:t>
            </a:r>
            <a:endParaRPr sz="1550">
              <a:latin typeface="Arial"/>
              <a:cs typeface="Arial"/>
            </a:endParaRPr>
          </a:p>
        </p:txBody>
      </p:sp>
      <p:sp>
        <p:nvSpPr>
          <p:cNvPr id="31" name="object 31"/>
          <p:cNvSpPr/>
          <p:nvPr/>
        </p:nvSpPr>
        <p:spPr>
          <a:xfrm>
            <a:off x="2084832" y="3803903"/>
            <a:ext cx="109855" cy="109855"/>
          </a:xfrm>
          <a:custGeom>
            <a:avLst/>
            <a:gdLst/>
            <a:ahLst/>
            <a:cxnLst/>
            <a:rect l="l" t="t" r="r" b="b"/>
            <a:pathLst>
              <a:path w="109855" h="109854">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32" name="object 32"/>
          <p:cNvSpPr/>
          <p:nvPr/>
        </p:nvSpPr>
        <p:spPr>
          <a:xfrm>
            <a:off x="2249423" y="3803903"/>
            <a:ext cx="100965" cy="109855"/>
          </a:xfrm>
          <a:custGeom>
            <a:avLst/>
            <a:gdLst/>
            <a:ahLst/>
            <a:cxnLst/>
            <a:rect l="l" t="t" r="r" b="b"/>
            <a:pathLst>
              <a:path w="100964" h="109854">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33" name="object 33"/>
          <p:cNvSpPr/>
          <p:nvPr/>
        </p:nvSpPr>
        <p:spPr>
          <a:xfrm>
            <a:off x="2404872" y="3803903"/>
            <a:ext cx="109855" cy="109855"/>
          </a:xfrm>
          <a:custGeom>
            <a:avLst/>
            <a:gdLst/>
            <a:ahLst/>
            <a:cxnLst/>
            <a:rect l="l" t="t" r="r" b="b"/>
            <a:pathLst>
              <a:path w="109855" h="109854">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34" name="object 34"/>
          <p:cNvSpPr/>
          <p:nvPr/>
        </p:nvSpPr>
        <p:spPr>
          <a:xfrm>
            <a:off x="2194560" y="3858767"/>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35" name="object 35"/>
          <p:cNvSpPr/>
          <p:nvPr/>
        </p:nvSpPr>
        <p:spPr>
          <a:xfrm>
            <a:off x="3694176" y="2240279"/>
            <a:ext cx="1710055" cy="1609725"/>
          </a:xfrm>
          <a:custGeom>
            <a:avLst/>
            <a:gdLst/>
            <a:ahLst/>
            <a:cxnLst/>
            <a:rect l="l" t="t" r="r" b="b"/>
            <a:pathLst>
              <a:path w="1710054" h="1609725">
                <a:moveTo>
                  <a:pt x="1441958" y="0"/>
                </a:moveTo>
                <a:lnTo>
                  <a:pt x="267970" y="0"/>
                </a:lnTo>
                <a:lnTo>
                  <a:pt x="219812" y="4323"/>
                </a:lnTo>
                <a:lnTo>
                  <a:pt x="174483" y="16786"/>
                </a:lnTo>
                <a:lnTo>
                  <a:pt x="132738" y="36632"/>
                </a:lnTo>
                <a:lnTo>
                  <a:pt x="95337" y="63100"/>
                </a:lnTo>
                <a:lnTo>
                  <a:pt x="63036" y="95432"/>
                </a:lnTo>
                <a:lnTo>
                  <a:pt x="36594" y="132870"/>
                </a:lnTo>
                <a:lnTo>
                  <a:pt x="16769" y="174653"/>
                </a:lnTo>
                <a:lnTo>
                  <a:pt x="4318" y="220024"/>
                </a:lnTo>
                <a:lnTo>
                  <a:pt x="0" y="268224"/>
                </a:lnTo>
                <a:lnTo>
                  <a:pt x="0" y="1341120"/>
                </a:lnTo>
                <a:lnTo>
                  <a:pt x="4318" y="1389319"/>
                </a:lnTo>
                <a:lnTo>
                  <a:pt x="16769" y="1434690"/>
                </a:lnTo>
                <a:lnTo>
                  <a:pt x="36594" y="1476473"/>
                </a:lnTo>
                <a:lnTo>
                  <a:pt x="63036" y="1513911"/>
                </a:lnTo>
                <a:lnTo>
                  <a:pt x="95337" y="1546243"/>
                </a:lnTo>
                <a:lnTo>
                  <a:pt x="132738" y="1572711"/>
                </a:lnTo>
                <a:lnTo>
                  <a:pt x="174483" y="1592557"/>
                </a:lnTo>
                <a:lnTo>
                  <a:pt x="219812" y="1605020"/>
                </a:lnTo>
                <a:lnTo>
                  <a:pt x="267970" y="1609344"/>
                </a:lnTo>
                <a:lnTo>
                  <a:pt x="1441958" y="1609344"/>
                </a:lnTo>
                <a:lnTo>
                  <a:pt x="1490115" y="1605020"/>
                </a:lnTo>
                <a:lnTo>
                  <a:pt x="1535444" y="1592557"/>
                </a:lnTo>
                <a:lnTo>
                  <a:pt x="1577189" y="1572711"/>
                </a:lnTo>
                <a:lnTo>
                  <a:pt x="1614590" y="1546243"/>
                </a:lnTo>
                <a:lnTo>
                  <a:pt x="1646891" y="1513911"/>
                </a:lnTo>
                <a:lnTo>
                  <a:pt x="1673333" y="1476473"/>
                </a:lnTo>
                <a:lnTo>
                  <a:pt x="1693158" y="1434690"/>
                </a:lnTo>
                <a:lnTo>
                  <a:pt x="1705609" y="1389319"/>
                </a:lnTo>
                <a:lnTo>
                  <a:pt x="1709927" y="1341120"/>
                </a:lnTo>
                <a:lnTo>
                  <a:pt x="1709927" y="268224"/>
                </a:lnTo>
                <a:lnTo>
                  <a:pt x="1705609" y="220024"/>
                </a:lnTo>
                <a:lnTo>
                  <a:pt x="1693158" y="174653"/>
                </a:lnTo>
                <a:lnTo>
                  <a:pt x="1673333" y="132870"/>
                </a:lnTo>
                <a:lnTo>
                  <a:pt x="1646891" y="95432"/>
                </a:lnTo>
                <a:lnTo>
                  <a:pt x="1614590" y="63100"/>
                </a:lnTo>
                <a:lnTo>
                  <a:pt x="1577189" y="36632"/>
                </a:lnTo>
                <a:lnTo>
                  <a:pt x="1535444" y="16786"/>
                </a:lnTo>
                <a:lnTo>
                  <a:pt x="1490115" y="4323"/>
                </a:lnTo>
                <a:lnTo>
                  <a:pt x="1441958" y="0"/>
                </a:lnTo>
                <a:close/>
              </a:path>
            </a:pathLst>
          </a:custGeom>
          <a:solidFill>
            <a:srgbClr val="B3C8E4"/>
          </a:solidFill>
        </p:spPr>
        <p:txBody>
          <a:bodyPr wrap="square" lIns="0" tIns="0" rIns="0" bIns="0" rtlCol="0"/>
          <a:lstStyle/>
          <a:p>
            <a:endParaRPr/>
          </a:p>
        </p:txBody>
      </p:sp>
      <p:sp>
        <p:nvSpPr>
          <p:cNvPr id="36" name="object 36"/>
          <p:cNvSpPr/>
          <p:nvPr/>
        </p:nvSpPr>
        <p:spPr>
          <a:xfrm>
            <a:off x="3785615" y="3063239"/>
            <a:ext cx="726948" cy="736091"/>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3794759" y="3099815"/>
            <a:ext cx="699515" cy="745236"/>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3854196" y="310438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6"/>
                </a:lnTo>
                <a:lnTo>
                  <a:pt x="0" y="504316"/>
                </a:lnTo>
                <a:lnTo>
                  <a:pt x="7780" y="542907"/>
                </a:lnTo>
                <a:lnTo>
                  <a:pt x="29003" y="574436"/>
                </a:lnTo>
                <a:lnTo>
                  <a:pt x="60489" y="595703"/>
                </a:lnTo>
                <a:lnTo>
                  <a:pt x="99059" y="603503"/>
                </a:lnTo>
                <a:lnTo>
                  <a:pt x="495300" y="603503"/>
                </a:lnTo>
                <a:lnTo>
                  <a:pt x="533870" y="595703"/>
                </a:lnTo>
                <a:lnTo>
                  <a:pt x="565356" y="574436"/>
                </a:lnTo>
                <a:lnTo>
                  <a:pt x="586579" y="542907"/>
                </a:lnTo>
                <a:lnTo>
                  <a:pt x="594359" y="504316"/>
                </a:lnTo>
                <a:lnTo>
                  <a:pt x="594359" y="99186"/>
                </a:lnTo>
                <a:lnTo>
                  <a:pt x="586579" y="60596"/>
                </a:lnTo>
                <a:lnTo>
                  <a:pt x="565356" y="29067"/>
                </a:lnTo>
                <a:lnTo>
                  <a:pt x="533870" y="7800"/>
                </a:lnTo>
                <a:lnTo>
                  <a:pt x="495300" y="0"/>
                </a:lnTo>
                <a:close/>
              </a:path>
            </a:pathLst>
          </a:custGeom>
          <a:solidFill>
            <a:srgbClr val="11D257"/>
          </a:solidFill>
        </p:spPr>
        <p:txBody>
          <a:bodyPr wrap="square" lIns="0" tIns="0" rIns="0" bIns="0" rtlCol="0"/>
          <a:lstStyle/>
          <a:p>
            <a:endParaRPr/>
          </a:p>
        </p:txBody>
      </p:sp>
      <p:sp>
        <p:nvSpPr>
          <p:cNvPr id="39" name="object 39"/>
          <p:cNvSpPr/>
          <p:nvPr/>
        </p:nvSpPr>
        <p:spPr>
          <a:xfrm>
            <a:off x="3854196" y="3104387"/>
            <a:ext cx="594360" cy="603885"/>
          </a:xfrm>
          <a:custGeom>
            <a:avLst/>
            <a:gdLst/>
            <a:ahLst/>
            <a:cxnLst/>
            <a:rect l="l" t="t" r="r" b="b"/>
            <a:pathLst>
              <a:path w="594360" h="603885">
                <a:moveTo>
                  <a:pt x="0" y="99186"/>
                </a:moveTo>
                <a:lnTo>
                  <a:pt x="7780" y="60596"/>
                </a:lnTo>
                <a:lnTo>
                  <a:pt x="29003" y="29067"/>
                </a:lnTo>
                <a:lnTo>
                  <a:pt x="60489" y="7800"/>
                </a:lnTo>
                <a:lnTo>
                  <a:pt x="99059" y="0"/>
                </a:lnTo>
                <a:lnTo>
                  <a:pt x="495300" y="0"/>
                </a:lnTo>
                <a:lnTo>
                  <a:pt x="533870" y="7800"/>
                </a:lnTo>
                <a:lnTo>
                  <a:pt x="565356" y="29067"/>
                </a:lnTo>
                <a:lnTo>
                  <a:pt x="586579" y="60596"/>
                </a:lnTo>
                <a:lnTo>
                  <a:pt x="594359" y="99186"/>
                </a:lnTo>
                <a:lnTo>
                  <a:pt x="594359" y="504316"/>
                </a:lnTo>
                <a:lnTo>
                  <a:pt x="586579" y="542907"/>
                </a:lnTo>
                <a:lnTo>
                  <a:pt x="565356" y="574436"/>
                </a:lnTo>
                <a:lnTo>
                  <a:pt x="533870" y="595703"/>
                </a:lnTo>
                <a:lnTo>
                  <a:pt x="495300" y="603503"/>
                </a:lnTo>
                <a:lnTo>
                  <a:pt x="99059" y="603503"/>
                </a:lnTo>
                <a:lnTo>
                  <a:pt x="60489" y="595703"/>
                </a:lnTo>
                <a:lnTo>
                  <a:pt x="29003" y="574436"/>
                </a:lnTo>
                <a:lnTo>
                  <a:pt x="7780" y="542907"/>
                </a:lnTo>
                <a:lnTo>
                  <a:pt x="0" y="504316"/>
                </a:lnTo>
                <a:lnTo>
                  <a:pt x="0" y="99186"/>
                </a:lnTo>
                <a:close/>
              </a:path>
            </a:pathLst>
          </a:custGeom>
          <a:ln w="27456">
            <a:solidFill>
              <a:srgbClr val="3B75BC"/>
            </a:solidFill>
          </a:ln>
        </p:spPr>
        <p:txBody>
          <a:bodyPr wrap="square" lIns="0" tIns="0" rIns="0" bIns="0" rtlCol="0"/>
          <a:lstStyle/>
          <a:p>
            <a:endParaRPr/>
          </a:p>
        </p:txBody>
      </p:sp>
      <p:sp>
        <p:nvSpPr>
          <p:cNvPr id="40" name="object 40"/>
          <p:cNvSpPr txBox="1"/>
          <p:nvPr/>
        </p:nvSpPr>
        <p:spPr>
          <a:xfrm>
            <a:off x="4021709" y="3205937"/>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41" name="object 41"/>
          <p:cNvSpPr/>
          <p:nvPr/>
        </p:nvSpPr>
        <p:spPr>
          <a:xfrm>
            <a:off x="3785615" y="2322575"/>
            <a:ext cx="726948" cy="726948"/>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3794759" y="2350007"/>
            <a:ext cx="699515" cy="745236"/>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3854196" y="2363723"/>
            <a:ext cx="594360" cy="594360"/>
          </a:xfrm>
          <a:custGeom>
            <a:avLst/>
            <a:gdLst/>
            <a:ahLst/>
            <a:cxnLst/>
            <a:rect l="l" t="t" r="r" b="b"/>
            <a:pathLst>
              <a:path w="594360" h="594360">
                <a:moveTo>
                  <a:pt x="495426" y="0"/>
                </a:moveTo>
                <a:lnTo>
                  <a:pt x="98932" y="0"/>
                </a:lnTo>
                <a:lnTo>
                  <a:pt x="60436" y="7780"/>
                </a:lnTo>
                <a:lnTo>
                  <a:pt x="28987" y="29003"/>
                </a:lnTo>
                <a:lnTo>
                  <a:pt x="7778" y="60489"/>
                </a:lnTo>
                <a:lnTo>
                  <a:pt x="0" y="99060"/>
                </a:lnTo>
                <a:lnTo>
                  <a:pt x="0" y="495300"/>
                </a:lnTo>
                <a:lnTo>
                  <a:pt x="7778" y="533870"/>
                </a:lnTo>
                <a:lnTo>
                  <a:pt x="28987" y="565356"/>
                </a:lnTo>
                <a:lnTo>
                  <a:pt x="60436" y="586579"/>
                </a:lnTo>
                <a:lnTo>
                  <a:pt x="98932" y="594360"/>
                </a:lnTo>
                <a:lnTo>
                  <a:pt x="495426" y="594360"/>
                </a:lnTo>
                <a:lnTo>
                  <a:pt x="533923" y="586579"/>
                </a:lnTo>
                <a:lnTo>
                  <a:pt x="565372" y="565356"/>
                </a:lnTo>
                <a:lnTo>
                  <a:pt x="586581" y="533870"/>
                </a:lnTo>
                <a:lnTo>
                  <a:pt x="594359" y="495300"/>
                </a:lnTo>
                <a:lnTo>
                  <a:pt x="594359" y="99060"/>
                </a:lnTo>
                <a:lnTo>
                  <a:pt x="586581" y="60489"/>
                </a:lnTo>
                <a:lnTo>
                  <a:pt x="565372" y="29003"/>
                </a:lnTo>
                <a:lnTo>
                  <a:pt x="533923" y="7780"/>
                </a:lnTo>
                <a:lnTo>
                  <a:pt x="495426" y="0"/>
                </a:lnTo>
                <a:close/>
              </a:path>
            </a:pathLst>
          </a:custGeom>
          <a:solidFill>
            <a:srgbClr val="11D257"/>
          </a:solidFill>
        </p:spPr>
        <p:txBody>
          <a:bodyPr wrap="square" lIns="0" tIns="0" rIns="0" bIns="0" rtlCol="0"/>
          <a:lstStyle/>
          <a:p>
            <a:endParaRPr/>
          </a:p>
        </p:txBody>
      </p:sp>
      <p:sp>
        <p:nvSpPr>
          <p:cNvPr id="44" name="object 44"/>
          <p:cNvSpPr/>
          <p:nvPr/>
        </p:nvSpPr>
        <p:spPr>
          <a:xfrm>
            <a:off x="3854196" y="2363723"/>
            <a:ext cx="594360" cy="594360"/>
          </a:xfrm>
          <a:custGeom>
            <a:avLst/>
            <a:gdLst/>
            <a:ahLst/>
            <a:cxnLst/>
            <a:rect l="l" t="t" r="r" b="b"/>
            <a:pathLst>
              <a:path w="594360" h="594360">
                <a:moveTo>
                  <a:pt x="0" y="99060"/>
                </a:moveTo>
                <a:lnTo>
                  <a:pt x="7778" y="60489"/>
                </a:lnTo>
                <a:lnTo>
                  <a:pt x="28987" y="29003"/>
                </a:lnTo>
                <a:lnTo>
                  <a:pt x="60436" y="7780"/>
                </a:lnTo>
                <a:lnTo>
                  <a:pt x="98932" y="0"/>
                </a:lnTo>
                <a:lnTo>
                  <a:pt x="495426" y="0"/>
                </a:lnTo>
                <a:lnTo>
                  <a:pt x="533923" y="7780"/>
                </a:lnTo>
                <a:lnTo>
                  <a:pt x="565372" y="29003"/>
                </a:lnTo>
                <a:lnTo>
                  <a:pt x="586581" y="60489"/>
                </a:lnTo>
                <a:lnTo>
                  <a:pt x="594359" y="99060"/>
                </a:lnTo>
                <a:lnTo>
                  <a:pt x="594359" y="495300"/>
                </a:lnTo>
                <a:lnTo>
                  <a:pt x="586581" y="533870"/>
                </a:lnTo>
                <a:lnTo>
                  <a:pt x="565372" y="565356"/>
                </a:lnTo>
                <a:lnTo>
                  <a:pt x="533923" y="586579"/>
                </a:lnTo>
                <a:lnTo>
                  <a:pt x="495426" y="594360"/>
                </a:lnTo>
                <a:lnTo>
                  <a:pt x="98932"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45" name="object 45"/>
          <p:cNvSpPr txBox="1"/>
          <p:nvPr/>
        </p:nvSpPr>
        <p:spPr>
          <a:xfrm>
            <a:off x="4021709" y="2457449"/>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46" name="object 46"/>
          <p:cNvSpPr/>
          <p:nvPr/>
        </p:nvSpPr>
        <p:spPr>
          <a:xfrm>
            <a:off x="4590288" y="2322575"/>
            <a:ext cx="736091" cy="726948"/>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4608576" y="2350007"/>
            <a:ext cx="699515" cy="754380"/>
          </a:xfrm>
          <a:prstGeom prst="rect">
            <a:avLst/>
          </a:prstGeom>
          <a:blipFill>
            <a:blip r:embed="rId7" cstate="print"/>
            <a:stretch>
              <a:fillRect/>
            </a:stretch>
          </a:blipFill>
        </p:spPr>
        <p:txBody>
          <a:bodyPr wrap="square" lIns="0" tIns="0" rIns="0" bIns="0" rtlCol="0"/>
          <a:lstStyle/>
          <a:p>
            <a:endParaRPr/>
          </a:p>
        </p:txBody>
      </p:sp>
      <p:sp>
        <p:nvSpPr>
          <p:cNvPr id="48" name="object 48"/>
          <p:cNvSpPr/>
          <p:nvPr/>
        </p:nvSpPr>
        <p:spPr>
          <a:xfrm>
            <a:off x="4658867" y="2363723"/>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4" y="495300"/>
                </a:lnTo>
                <a:lnTo>
                  <a:pt x="603504" y="99060"/>
                </a:lnTo>
                <a:lnTo>
                  <a:pt x="595725" y="60489"/>
                </a:lnTo>
                <a:lnTo>
                  <a:pt x="574516" y="29003"/>
                </a:lnTo>
                <a:lnTo>
                  <a:pt x="543067" y="7780"/>
                </a:lnTo>
                <a:lnTo>
                  <a:pt x="504571" y="0"/>
                </a:lnTo>
                <a:close/>
              </a:path>
            </a:pathLst>
          </a:custGeom>
          <a:solidFill>
            <a:srgbClr val="11D257"/>
          </a:solidFill>
        </p:spPr>
        <p:txBody>
          <a:bodyPr wrap="square" lIns="0" tIns="0" rIns="0" bIns="0" rtlCol="0"/>
          <a:lstStyle/>
          <a:p>
            <a:endParaRPr/>
          </a:p>
        </p:txBody>
      </p:sp>
      <p:sp>
        <p:nvSpPr>
          <p:cNvPr id="49" name="object 49"/>
          <p:cNvSpPr/>
          <p:nvPr/>
        </p:nvSpPr>
        <p:spPr>
          <a:xfrm>
            <a:off x="4658867" y="2363723"/>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4" y="99060"/>
                </a:lnTo>
                <a:lnTo>
                  <a:pt x="603504"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50" name="object 50"/>
          <p:cNvSpPr txBox="1"/>
          <p:nvPr/>
        </p:nvSpPr>
        <p:spPr>
          <a:xfrm>
            <a:off x="4835525" y="2460243"/>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51" name="object 51"/>
          <p:cNvSpPr/>
          <p:nvPr/>
        </p:nvSpPr>
        <p:spPr>
          <a:xfrm>
            <a:off x="4443984" y="2651759"/>
            <a:ext cx="215265" cy="3175"/>
          </a:xfrm>
          <a:custGeom>
            <a:avLst/>
            <a:gdLst/>
            <a:ahLst/>
            <a:cxnLst/>
            <a:rect l="l" t="t" r="r" b="b"/>
            <a:pathLst>
              <a:path w="215264" h="3175">
                <a:moveTo>
                  <a:pt x="0" y="0"/>
                </a:moveTo>
                <a:lnTo>
                  <a:pt x="214756" y="2793"/>
                </a:lnTo>
              </a:path>
            </a:pathLst>
          </a:custGeom>
          <a:ln w="18304">
            <a:solidFill>
              <a:srgbClr val="4178BD"/>
            </a:solidFill>
          </a:ln>
        </p:spPr>
        <p:txBody>
          <a:bodyPr wrap="square" lIns="0" tIns="0" rIns="0" bIns="0" rtlCol="0"/>
          <a:lstStyle/>
          <a:p>
            <a:endParaRPr/>
          </a:p>
        </p:txBody>
      </p:sp>
      <p:sp>
        <p:nvSpPr>
          <p:cNvPr id="52" name="object 52"/>
          <p:cNvSpPr/>
          <p:nvPr/>
        </p:nvSpPr>
        <p:spPr>
          <a:xfrm>
            <a:off x="4443984" y="3401567"/>
            <a:ext cx="209550" cy="3810"/>
          </a:xfrm>
          <a:custGeom>
            <a:avLst/>
            <a:gdLst/>
            <a:ahLst/>
            <a:cxnLst/>
            <a:rect l="l" t="t" r="r" b="b"/>
            <a:pathLst>
              <a:path w="209550" h="3810">
                <a:moveTo>
                  <a:pt x="0" y="0"/>
                </a:moveTo>
                <a:lnTo>
                  <a:pt x="209423" y="3809"/>
                </a:lnTo>
              </a:path>
            </a:pathLst>
          </a:custGeom>
          <a:ln w="18304">
            <a:solidFill>
              <a:srgbClr val="4178BD"/>
            </a:solidFill>
          </a:ln>
        </p:spPr>
        <p:txBody>
          <a:bodyPr wrap="square" lIns="0" tIns="0" rIns="0" bIns="0" rtlCol="0"/>
          <a:lstStyle/>
          <a:p>
            <a:endParaRPr/>
          </a:p>
        </p:txBody>
      </p:sp>
      <p:sp>
        <p:nvSpPr>
          <p:cNvPr id="53" name="object 53"/>
          <p:cNvSpPr/>
          <p:nvPr/>
        </p:nvSpPr>
        <p:spPr>
          <a:xfrm>
            <a:off x="4142232" y="2953511"/>
            <a:ext cx="0" cy="148590"/>
          </a:xfrm>
          <a:custGeom>
            <a:avLst/>
            <a:gdLst/>
            <a:ahLst/>
            <a:cxnLst/>
            <a:rect l="l" t="t" r="r" b="b"/>
            <a:pathLst>
              <a:path h="148589">
                <a:moveTo>
                  <a:pt x="0" y="0"/>
                </a:moveTo>
                <a:lnTo>
                  <a:pt x="0" y="148209"/>
                </a:lnTo>
              </a:path>
            </a:pathLst>
          </a:custGeom>
          <a:ln w="18304">
            <a:solidFill>
              <a:srgbClr val="4178BD"/>
            </a:solidFill>
          </a:ln>
        </p:spPr>
        <p:txBody>
          <a:bodyPr wrap="square" lIns="0" tIns="0" rIns="0" bIns="0" rtlCol="0"/>
          <a:lstStyle/>
          <a:p>
            <a:endParaRPr/>
          </a:p>
        </p:txBody>
      </p:sp>
      <p:sp>
        <p:nvSpPr>
          <p:cNvPr id="54" name="object 54"/>
          <p:cNvSpPr/>
          <p:nvPr/>
        </p:nvSpPr>
        <p:spPr>
          <a:xfrm>
            <a:off x="4956047" y="2953511"/>
            <a:ext cx="5715" cy="149860"/>
          </a:xfrm>
          <a:custGeom>
            <a:avLst/>
            <a:gdLst/>
            <a:ahLst/>
            <a:cxnLst/>
            <a:rect l="l" t="t" r="r" b="b"/>
            <a:pathLst>
              <a:path w="5714" h="149860">
                <a:moveTo>
                  <a:pt x="5334" y="0"/>
                </a:moveTo>
                <a:lnTo>
                  <a:pt x="0" y="149352"/>
                </a:lnTo>
              </a:path>
            </a:pathLst>
          </a:custGeom>
          <a:ln w="18304">
            <a:solidFill>
              <a:srgbClr val="4178BD"/>
            </a:solidFill>
          </a:ln>
        </p:spPr>
        <p:txBody>
          <a:bodyPr wrap="square" lIns="0" tIns="0" rIns="0" bIns="0" rtlCol="0"/>
          <a:lstStyle/>
          <a:p>
            <a:endParaRPr/>
          </a:p>
        </p:txBody>
      </p:sp>
      <p:sp>
        <p:nvSpPr>
          <p:cNvPr id="55" name="object 55"/>
          <p:cNvSpPr/>
          <p:nvPr/>
        </p:nvSpPr>
        <p:spPr>
          <a:xfrm>
            <a:off x="4416552" y="2926079"/>
            <a:ext cx="288290" cy="215265"/>
          </a:xfrm>
          <a:custGeom>
            <a:avLst/>
            <a:gdLst/>
            <a:ahLst/>
            <a:cxnLst/>
            <a:rect l="l" t="t" r="r" b="b"/>
            <a:pathLst>
              <a:path w="288289" h="215264">
                <a:moveTo>
                  <a:pt x="0" y="0"/>
                </a:moveTo>
                <a:lnTo>
                  <a:pt x="288036" y="215011"/>
                </a:lnTo>
              </a:path>
            </a:pathLst>
          </a:custGeom>
          <a:ln w="18304">
            <a:solidFill>
              <a:srgbClr val="4178BD"/>
            </a:solidFill>
          </a:ln>
        </p:spPr>
        <p:txBody>
          <a:bodyPr wrap="square" lIns="0" tIns="0" rIns="0" bIns="0" rtlCol="0"/>
          <a:lstStyle/>
          <a:p>
            <a:endParaRPr/>
          </a:p>
        </p:txBody>
      </p:sp>
      <p:sp>
        <p:nvSpPr>
          <p:cNvPr id="56" name="object 56"/>
          <p:cNvSpPr/>
          <p:nvPr/>
        </p:nvSpPr>
        <p:spPr>
          <a:xfrm>
            <a:off x="4416552" y="2926079"/>
            <a:ext cx="281305" cy="220979"/>
          </a:xfrm>
          <a:custGeom>
            <a:avLst/>
            <a:gdLst/>
            <a:ahLst/>
            <a:cxnLst/>
            <a:rect l="l" t="t" r="r" b="b"/>
            <a:pathLst>
              <a:path w="281304" h="220980">
                <a:moveTo>
                  <a:pt x="0" y="220980"/>
                </a:moveTo>
                <a:lnTo>
                  <a:pt x="281305" y="0"/>
                </a:lnTo>
              </a:path>
            </a:pathLst>
          </a:custGeom>
          <a:ln w="18304">
            <a:solidFill>
              <a:srgbClr val="4178BD"/>
            </a:solidFill>
          </a:ln>
        </p:spPr>
        <p:txBody>
          <a:bodyPr wrap="square" lIns="0" tIns="0" rIns="0" bIns="0" rtlCol="0"/>
          <a:lstStyle/>
          <a:p>
            <a:endParaRPr/>
          </a:p>
        </p:txBody>
      </p:sp>
      <p:sp>
        <p:nvSpPr>
          <p:cNvPr id="57" name="object 57"/>
          <p:cNvSpPr/>
          <p:nvPr/>
        </p:nvSpPr>
        <p:spPr>
          <a:xfrm>
            <a:off x="4590288" y="3072383"/>
            <a:ext cx="726948" cy="726947"/>
          </a:xfrm>
          <a:prstGeom prst="rect">
            <a:avLst/>
          </a:prstGeom>
          <a:blipFill>
            <a:blip r:embed="rId5" cstate="print"/>
            <a:stretch>
              <a:fillRect/>
            </a:stretch>
          </a:blipFill>
        </p:spPr>
        <p:txBody>
          <a:bodyPr wrap="square" lIns="0" tIns="0" rIns="0" bIns="0" rtlCol="0"/>
          <a:lstStyle/>
          <a:p>
            <a:endParaRPr/>
          </a:p>
        </p:txBody>
      </p:sp>
      <p:sp>
        <p:nvSpPr>
          <p:cNvPr id="58" name="object 58"/>
          <p:cNvSpPr/>
          <p:nvPr/>
        </p:nvSpPr>
        <p:spPr>
          <a:xfrm>
            <a:off x="4599432" y="3099815"/>
            <a:ext cx="699515" cy="745236"/>
          </a:xfrm>
          <a:prstGeom prst="rect">
            <a:avLst/>
          </a:prstGeom>
          <a:blipFill>
            <a:blip r:embed="rId4" cstate="print"/>
            <a:stretch>
              <a:fillRect/>
            </a:stretch>
          </a:blipFill>
        </p:spPr>
        <p:txBody>
          <a:bodyPr wrap="square" lIns="0" tIns="0" rIns="0" bIns="0" rtlCol="0"/>
          <a:lstStyle/>
          <a:p>
            <a:endParaRPr/>
          </a:p>
        </p:txBody>
      </p:sp>
      <p:sp>
        <p:nvSpPr>
          <p:cNvPr id="59" name="object 59"/>
          <p:cNvSpPr/>
          <p:nvPr/>
        </p:nvSpPr>
        <p:spPr>
          <a:xfrm>
            <a:off x="4658867" y="3113531"/>
            <a:ext cx="594360" cy="594360"/>
          </a:xfrm>
          <a:custGeom>
            <a:avLst/>
            <a:gdLst/>
            <a:ahLst/>
            <a:cxnLst/>
            <a:rect l="l" t="t" r="r" b="b"/>
            <a:pathLst>
              <a:path w="594360" h="594360">
                <a:moveTo>
                  <a:pt x="495427" y="0"/>
                </a:moveTo>
                <a:lnTo>
                  <a:pt x="98933" y="0"/>
                </a:lnTo>
                <a:lnTo>
                  <a:pt x="60436" y="7780"/>
                </a:lnTo>
                <a:lnTo>
                  <a:pt x="28987" y="29003"/>
                </a:lnTo>
                <a:lnTo>
                  <a:pt x="7778" y="60489"/>
                </a:lnTo>
                <a:lnTo>
                  <a:pt x="0" y="99059"/>
                </a:lnTo>
                <a:lnTo>
                  <a:pt x="0" y="495299"/>
                </a:lnTo>
                <a:lnTo>
                  <a:pt x="7778" y="533870"/>
                </a:lnTo>
                <a:lnTo>
                  <a:pt x="28987" y="565356"/>
                </a:lnTo>
                <a:lnTo>
                  <a:pt x="60436" y="586579"/>
                </a:lnTo>
                <a:lnTo>
                  <a:pt x="98933" y="594359"/>
                </a:lnTo>
                <a:lnTo>
                  <a:pt x="495427" y="594359"/>
                </a:lnTo>
                <a:lnTo>
                  <a:pt x="533923" y="586579"/>
                </a:lnTo>
                <a:lnTo>
                  <a:pt x="565372" y="565356"/>
                </a:lnTo>
                <a:lnTo>
                  <a:pt x="586581" y="533870"/>
                </a:lnTo>
                <a:lnTo>
                  <a:pt x="594360" y="495299"/>
                </a:lnTo>
                <a:lnTo>
                  <a:pt x="594360" y="99059"/>
                </a:lnTo>
                <a:lnTo>
                  <a:pt x="586581" y="60489"/>
                </a:lnTo>
                <a:lnTo>
                  <a:pt x="565372" y="29003"/>
                </a:lnTo>
                <a:lnTo>
                  <a:pt x="533923" y="7780"/>
                </a:lnTo>
                <a:lnTo>
                  <a:pt x="495427" y="0"/>
                </a:lnTo>
                <a:close/>
              </a:path>
            </a:pathLst>
          </a:custGeom>
          <a:solidFill>
            <a:srgbClr val="11D257"/>
          </a:solidFill>
        </p:spPr>
        <p:txBody>
          <a:bodyPr wrap="square" lIns="0" tIns="0" rIns="0" bIns="0" rtlCol="0"/>
          <a:lstStyle/>
          <a:p>
            <a:endParaRPr/>
          </a:p>
        </p:txBody>
      </p:sp>
      <p:sp>
        <p:nvSpPr>
          <p:cNvPr id="60" name="object 60"/>
          <p:cNvSpPr/>
          <p:nvPr/>
        </p:nvSpPr>
        <p:spPr>
          <a:xfrm>
            <a:off x="4658867" y="3113531"/>
            <a:ext cx="594360" cy="594360"/>
          </a:xfrm>
          <a:custGeom>
            <a:avLst/>
            <a:gdLst/>
            <a:ahLst/>
            <a:cxnLst/>
            <a:rect l="l" t="t" r="r" b="b"/>
            <a:pathLst>
              <a:path w="594360" h="594360">
                <a:moveTo>
                  <a:pt x="0" y="99059"/>
                </a:moveTo>
                <a:lnTo>
                  <a:pt x="7778" y="60489"/>
                </a:lnTo>
                <a:lnTo>
                  <a:pt x="28987" y="29003"/>
                </a:lnTo>
                <a:lnTo>
                  <a:pt x="60436" y="7780"/>
                </a:lnTo>
                <a:lnTo>
                  <a:pt x="98933" y="0"/>
                </a:lnTo>
                <a:lnTo>
                  <a:pt x="495427" y="0"/>
                </a:lnTo>
                <a:lnTo>
                  <a:pt x="533923" y="7780"/>
                </a:lnTo>
                <a:lnTo>
                  <a:pt x="565372" y="29003"/>
                </a:lnTo>
                <a:lnTo>
                  <a:pt x="586581" y="60489"/>
                </a:lnTo>
                <a:lnTo>
                  <a:pt x="594360" y="99059"/>
                </a:lnTo>
                <a:lnTo>
                  <a:pt x="594360" y="495299"/>
                </a:lnTo>
                <a:lnTo>
                  <a:pt x="586581" y="533870"/>
                </a:lnTo>
                <a:lnTo>
                  <a:pt x="565372" y="565356"/>
                </a:lnTo>
                <a:lnTo>
                  <a:pt x="533923" y="586579"/>
                </a:lnTo>
                <a:lnTo>
                  <a:pt x="495427" y="594359"/>
                </a:lnTo>
                <a:lnTo>
                  <a:pt x="98933" y="594359"/>
                </a:lnTo>
                <a:lnTo>
                  <a:pt x="60436" y="586579"/>
                </a:lnTo>
                <a:lnTo>
                  <a:pt x="28987" y="565356"/>
                </a:lnTo>
                <a:lnTo>
                  <a:pt x="7778" y="533870"/>
                </a:lnTo>
                <a:lnTo>
                  <a:pt x="0" y="495299"/>
                </a:lnTo>
                <a:lnTo>
                  <a:pt x="0" y="99059"/>
                </a:lnTo>
                <a:close/>
              </a:path>
            </a:pathLst>
          </a:custGeom>
          <a:ln w="27456">
            <a:solidFill>
              <a:srgbClr val="3B75BC"/>
            </a:solidFill>
          </a:ln>
        </p:spPr>
        <p:txBody>
          <a:bodyPr wrap="square" lIns="0" tIns="0" rIns="0" bIns="0" rtlCol="0"/>
          <a:lstStyle/>
          <a:p>
            <a:endParaRPr/>
          </a:p>
        </p:txBody>
      </p:sp>
      <p:sp>
        <p:nvSpPr>
          <p:cNvPr id="61" name="object 61"/>
          <p:cNvSpPr txBox="1"/>
          <p:nvPr/>
        </p:nvSpPr>
        <p:spPr>
          <a:xfrm>
            <a:off x="4830190" y="3209746"/>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62" name="object 62"/>
          <p:cNvSpPr/>
          <p:nvPr/>
        </p:nvSpPr>
        <p:spPr>
          <a:xfrm>
            <a:off x="3150107" y="3195827"/>
            <a:ext cx="347980" cy="347980"/>
          </a:xfrm>
          <a:custGeom>
            <a:avLst/>
            <a:gdLst/>
            <a:ahLst/>
            <a:cxnLst/>
            <a:rect l="l" t="t" r="r" b="b"/>
            <a:pathLst>
              <a:path w="347979" h="347979">
                <a:moveTo>
                  <a:pt x="347471" y="0"/>
                </a:moveTo>
                <a:lnTo>
                  <a:pt x="0" y="0"/>
                </a:lnTo>
                <a:lnTo>
                  <a:pt x="0" y="347472"/>
                </a:lnTo>
                <a:lnTo>
                  <a:pt x="289559" y="347472"/>
                </a:lnTo>
                <a:lnTo>
                  <a:pt x="347471" y="289560"/>
                </a:lnTo>
                <a:lnTo>
                  <a:pt x="347471" y="0"/>
                </a:lnTo>
                <a:close/>
              </a:path>
            </a:pathLst>
          </a:custGeom>
          <a:solidFill>
            <a:srgbClr val="F7ACFF"/>
          </a:solidFill>
        </p:spPr>
        <p:txBody>
          <a:bodyPr wrap="square" lIns="0" tIns="0" rIns="0" bIns="0" rtlCol="0"/>
          <a:lstStyle/>
          <a:p>
            <a:endParaRPr/>
          </a:p>
        </p:txBody>
      </p:sp>
      <p:sp>
        <p:nvSpPr>
          <p:cNvPr id="63" name="object 63"/>
          <p:cNvSpPr/>
          <p:nvPr/>
        </p:nvSpPr>
        <p:spPr>
          <a:xfrm>
            <a:off x="3439667" y="3485387"/>
            <a:ext cx="58419" cy="58419"/>
          </a:xfrm>
          <a:custGeom>
            <a:avLst/>
            <a:gdLst/>
            <a:ahLst/>
            <a:cxnLst/>
            <a:rect l="l" t="t" r="r" b="b"/>
            <a:pathLst>
              <a:path w="58420" h="58420">
                <a:moveTo>
                  <a:pt x="57912" y="0"/>
                </a:moveTo>
                <a:lnTo>
                  <a:pt x="11684" y="11556"/>
                </a:lnTo>
                <a:lnTo>
                  <a:pt x="0" y="57911"/>
                </a:lnTo>
                <a:lnTo>
                  <a:pt x="57912" y="0"/>
                </a:lnTo>
                <a:close/>
              </a:path>
            </a:pathLst>
          </a:custGeom>
          <a:solidFill>
            <a:srgbClr val="C68ACD"/>
          </a:solidFill>
        </p:spPr>
        <p:txBody>
          <a:bodyPr wrap="square" lIns="0" tIns="0" rIns="0" bIns="0" rtlCol="0"/>
          <a:lstStyle/>
          <a:p>
            <a:endParaRPr/>
          </a:p>
        </p:txBody>
      </p:sp>
      <p:sp>
        <p:nvSpPr>
          <p:cNvPr id="64" name="object 64"/>
          <p:cNvSpPr/>
          <p:nvPr/>
        </p:nvSpPr>
        <p:spPr>
          <a:xfrm>
            <a:off x="3150107" y="3195827"/>
            <a:ext cx="347980" cy="347980"/>
          </a:xfrm>
          <a:custGeom>
            <a:avLst/>
            <a:gdLst/>
            <a:ahLst/>
            <a:cxnLst/>
            <a:rect l="l" t="t" r="r" b="b"/>
            <a:pathLst>
              <a:path w="347979" h="347979">
                <a:moveTo>
                  <a:pt x="289559" y="347472"/>
                </a:moveTo>
                <a:lnTo>
                  <a:pt x="301244" y="301117"/>
                </a:lnTo>
                <a:lnTo>
                  <a:pt x="347471" y="289560"/>
                </a:lnTo>
                <a:lnTo>
                  <a:pt x="289559" y="347472"/>
                </a:lnTo>
                <a:lnTo>
                  <a:pt x="0" y="347472"/>
                </a:lnTo>
                <a:lnTo>
                  <a:pt x="0" y="0"/>
                </a:lnTo>
                <a:lnTo>
                  <a:pt x="347471" y="0"/>
                </a:lnTo>
                <a:lnTo>
                  <a:pt x="347471" y="289560"/>
                </a:lnTo>
              </a:path>
            </a:pathLst>
          </a:custGeom>
          <a:ln w="27456">
            <a:solidFill>
              <a:srgbClr val="3B75BC"/>
            </a:solidFill>
          </a:ln>
        </p:spPr>
        <p:txBody>
          <a:bodyPr wrap="square" lIns="0" tIns="0" rIns="0" bIns="0" rtlCol="0"/>
          <a:lstStyle/>
          <a:p>
            <a:endParaRPr/>
          </a:p>
        </p:txBody>
      </p:sp>
      <p:sp>
        <p:nvSpPr>
          <p:cNvPr id="65" name="object 65"/>
          <p:cNvSpPr txBox="1"/>
          <p:nvPr/>
        </p:nvSpPr>
        <p:spPr>
          <a:xfrm>
            <a:off x="3254502" y="3231514"/>
            <a:ext cx="129539" cy="212725"/>
          </a:xfrm>
          <a:prstGeom prst="rect">
            <a:avLst/>
          </a:prstGeom>
        </p:spPr>
        <p:txBody>
          <a:bodyPr vert="horz" wrap="square" lIns="0" tIns="15875" rIns="0" bIns="0" rtlCol="0">
            <a:spAutoFit/>
          </a:bodyPr>
          <a:lstStyle/>
          <a:p>
            <a:pPr marL="12700">
              <a:lnSpc>
                <a:spcPct val="100000"/>
              </a:lnSpc>
              <a:spcBef>
                <a:spcPts val="125"/>
              </a:spcBef>
            </a:pPr>
            <a:r>
              <a:rPr sz="1200" b="1" spc="15" dirty="0">
                <a:latin typeface="Arial"/>
                <a:cs typeface="Arial"/>
              </a:rPr>
              <a:t>P</a:t>
            </a:r>
            <a:endParaRPr sz="1200">
              <a:latin typeface="Arial"/>
              <a:cs typeface="Arial"/>
            </a:endParaRPr>
          </a:p>
        </p:txBody>
      </p:sp>
      <p:sp>
        <p:nvSpPr>
          <p:cNvPr id="66" name="object 66"/>
          <p:cNvSpPr txBox="1"/>
          <p:nvPr/>
        </p:nvSpPr>
        <p:spPr>
          <a:xfrm>
            <a:off x="79371" y="2319273"/>
            <a:ext cx="582295" cy="265430"/>
          </a:xfrm>
          <a:prstGeom prst="rect">
            <a:avLst/>
          </a:prstGeom>
        </p:spPr>
        <p:txBody>
          <a:bodyPr vert="horz" wrap="square" lIns="0" tIns="17780" rIns="0" bIns="0" rtlCol="0">
            <a:spAutoFit/>
          </a:bodyPr>
          <a:lstStyle/>
          <a:p>
            <a:pPr marL="12700" marR="5080" indent="128270">
              <a:lnSpc>
                <a:spcPts val="940"/>
              </a:lnSpc>
              <a:spcBef>
                <a:spcPts val="140"/>
              </a:spcBef>
            </a:pPr>
            <a:r>
              <a:rPr sz="800" b="1" spc="5" dirty="0">
                <a:latin typeface="Arial"/>
                <a:cs typeface="Arial"/>
              </a:rPr>
              <a:t>Client  </a:t>
            </a:r>
            <a:r>
              <a:rPr sz="800" b="1" spc="-5" dirty="0">
                <a:latin typeface="Arial"/>
                <a:cs typeface="Arial"/>
              </a:rPr>
              <a:t>A</a:t>
            </a:r>
            <a:r>
              <a:rPr sz="800" b="1" spc="15" dirty="0">
                <a:latin typeface="Arial"/>
                <a:cs typeface="Arial"/>
              </a:rPr>
              <a:t>pp</a:t>
            </a:r>
            <a:r>
              <a:rPr sz="800" b="1" spc="-10" dirty="0">
                <a:latin typeface="Arial"/>
                <a:cs typeface="Arial"/>
              </a:rPr>
              <a:t>li</a:t>
            </a:r>
            <a:r>
              <a:rPr sz="800" b="1" spc="-15" dirty="0">
                <a:latin typeface="Arial"/>
                <a:cs typeface="Arial"/>
              </a:rPr>
              <a:t>ca</a:t>
            </a:r>
            <a:r>
              <a:rPr sz="800" b="1" spc="15" dirty="0">
                <a:latin typeface="Arial"/>
                <a:cs typeface="Arial"/>
              </a:rPr>
              <a:t>t</a:t>
            </a:r>
            <a:r>
              <a:rPr sz="800" b="1" spc="-10" dirty="0">
                <a:latin typeface="Arial"/>
                <a:cs typeface="Arial"/>
              </a:rPr>
              <a:t>i</a:t>
            </a:r>
            <a:r>
              <a:rPr sz="800" b="1" spc="15" dirty="0">
                <a:latin typeface="Arial"/>
                <a:cs typeface="Arial"/>
              </a:rPr>
              <a:t>o</a:t>
            </a:r>
            <a:r>
              <a:rPr sz="800" b="1" spc="-5" dirty="0">
                <a:latin typeface="Arial"/>
                <a:cs typeface="Arial"/>
              </a:rPr>
              <a:t>n</a:t>
            </a:r>
            <a:endParaRPr sz="800">
              <a:latin typeface="Arial"/>
              <a:cs typeface="Arial"/>
            </a:endParaRPr>
          </a:p>
        </p:txBody>
      </p:sp>
      <p:sp>
        <p:nvSpPr>
          <p:cNvPr id="67" name="object 67"/>
          <p:cNvSpPr txBox="1"/>
          <p:nvPr/>
        </p:nvSpPr>
        <p:spPr>
          <a:xfrm>
            <a:off x="750976" y="2267269"/>
            <a:ext cx="98425" cy="385445"/>
          </a:xfrm>
          <a:prstGeom prst="rect">
            <a:avLst/>
          </a:prstGeom>
        </p:spPr>
        <p:txBody>
          <a:bodyPr vert="horz" wrap="square" lIns="0" tIns="17780" rIns="0" bIns="0" rtlCol="0">
            <a:spAutoFit/>
          </a:bodyPr>
          <a:lstStyle/>
          <a:p>
            <a:pPr marL="12700" marR="5080" algn="just">
              <a:lnSpc>
                <a:spcPts val="940"/>
              </a:lnSpc>
              <a:spcBef>
                <a:spcPts val="140"/>
              </a:spcBef>
            </a:pPr>
            <a:r>
              <a:rPr sz="800" b="1" spc="-5" dirty="0">
                <a:latin typeface="Arial"/>
                <a:cs typeface="Arial"/>
              </a:rPr>
              <a:t>S  D  K</a:t>
            </a:r>
            <a:endParaRPr sz="800">
              <a:latin typeface="Arial"/>
              <a:cs typeface="Arial"/>
            </a:endParaRPr>
          </a:p>
        </p:txBody>
      </p:sp>
      <p:sp>
        <p:nvSpPr>
          <p:cNvPr id="68" name="object 68"/>
          <p:cNvSpPr/>
          <p:nvPr/>
        </p:nvSpPr>
        <p:spPr>
          <a:xfrm>
            <a:off x="96011" y="2034539"/>
            <a:ext cx="850900" cy="805180"/>
          </a:xfrm>
          <a:custGeom>
            <a:avLst/>
            <a:gdLst/>
            <a:ahLst/>
            <a:cxnLst/>
            <a:rect l="l" t="t" r="r" b="b"/>
            <a:pathLst>
              <a:path w="850900" h="805180">
                <a:moveTo>
                  <a:pt x="0" y="134112"/>
                </a:moveTo>
                <a:lnTo>
                  <a:pt x="6831" y="91732"/>
                </a:lnTo>
                <a:lnTo>
                  <a:pt x="25854" y="54918"/>
                </a:lnTo>
                <a:lnTo>
                  <a:pt x="54861" y="25883"/>
                </a:lnTo>
                <a:lnTo>
                  <a:pt x="91644" y="6839"/>
                </a:lnTo>
                <a:lnTo>
                  <a:pt x="133997" y="0"/>
                </a:lnTo>
                <a:lnTo>
                  <a:pt x="716394" y="0"/>
                </a:lnTo>
                <a:lnTo>
                  <a:pt x="758747" y="6839"/>
                </a:lnTo>
                <a:lnTo>
                  <a:pt x="795530" y="25883"/>
                </a:lnTo>
                <a:lnTo>
                  <a:pt x="824537" y="54918"/>
                </a:lnTo>
                <a:lnTo>
                  <a:pt x="843560" y="91732"/>
                </a:lnTo>
                <a:lnTo>
                  <a:pt x="850391" y="134112"/>
                </a:lnTo>
                <a:lnTo>
                  <a:pt x="850391" y="670559"/>
                </a:lnTo>
                <a:lnTo>
                  <a:pt x="843560" y="712939"/>
                </a:lnTo>
                <a:lnTo>
                  <a:pt x="824537" y="749753"/>
                </a:lnTo>
                <a:lnTo>
                  <a:pt x="795530" y="778788"/>
                </a:lnTo>
                <a:lnTo>
                  <a:pt x="758747" y="797832"/>
                </a:lnTo>
                <a:lnTo>
                  <a:pt x="716394" y="804671"/>
                </a:lnTo>
                <a:lnTo>
                  <a:pt x="133997" y="804671"/>
                </a:lnTo>
                <a:lnTo>
                  <a:pt x="91644" y="797832"/>
                </a:lnTo>
                <a:lnTo>
                  <a:pt x="54861" y="778788"/>
                </a:lnTo>
                <a:lnTo>
                  <a:pt x="25854" y="749753"/>
                </a:lnTo>
                <a:lnTo>
                  <a:pt x="6831" y="712939"/>
                </a:lnTo>
                <a:lnTo>
                  <a:pt x="0" y="670559"/>
                </a:lnTo>
                <a:lnTo>
                  <a:pt x="0" y="134112"/>
                </a:lnTo>
                <a:close/>
              </a:path>
            </a:pathLst>
          </a:custGeom>
          <a:ln w="27456">
            <a:solidFill>
              <a:srgbClr val="3B75BC"/>
            </a:solidFill>
          </a:ln>
        </p:spPr>
        <p:txBody>
          <a:bodyPr wrap="square" lIns="0" tIns="0" rIns="0" bIns="0" rtlCol="0"/>
          <a:lstStyle/>
          <a:p>
            <a:endParaRPr/>
          </a:p>
        </p:txBody>
      </p:sp>
      <p:sp>
        <p:nvSpPr>
          <p:cNvPr id="69" name="object 69"/>
          <p:cNvSpPr/>
          <p:nvPr/>
        </p:nvSpPr>
        <p:spPr>
          <a:xfrm>
            <a:off x="662940" y="2034539"/>
            <a:ext cx="0" cy="810260"/>
          </a:xfrm>
          <a:custGeom>
            <a:avLst/>
            <a:gdLst/>
            <a:ahLst/>
            <a:cxnLst/>
            <a:rect l="l" t="t" r="r" b="b"/>
            <a:pathLst>
              <a:path h="810260">
                <a:moveTo>
                  <a:pt x="0" y="0"/>
                </a:moveTo>
                <a:lnTo>
                  <a:pt x="0" y="810132"/>
                </a:lnTo>
              </a:path>
            </a:pathLst>
          </a:custGeom>
          <a:ln w="27456">
            <a:solidFill>
              <a:srgbClr val="3B75BC"/>
            </a:solidFill>
          </a:ln>
        </p:spPr>
        <p:txBody>
          <a:bodyPr wrap="square" lIns="0" tIns="0" rIns="0" bIns="0" rtlCol="0"/>
          <a:lstStyle/>
          <a:p>
            <a:endParaRPr/>
          </a:p>
        </p:txBody>
      </p:sp>
      <p:graphicFrame>
        <p:nvGraphicFramePr>
          <p:cNvPr id="70" name="object 70"/>
          <p:cNvGraphicFramePr>
            <a:graphicFrameLocks noGrp="1"/>
          </p:cNvGraphicFramePr>
          <p:nvPr/>
        </p:nvGraphicFramePr>
        <p:xfrm>
          <a:off x="5954643" y="3382766"/>
          <a:ext cx="2970528" cy="1601470"/>
        </p:xfrm>
        <a:graphic>
          <a:graphicData uri="http://schemas.openxmlformats.org/drawingml/2006/table">
            <a:tbl>
              <a:tblPr firstRow="1" bandRow="1">
                <a:tableStyleId>{2D5ABB26-0587-4C30-8999-92F81FD0307C}</a:tableStyleId>
              </a:tblPr>
              <a:tblGrid>
                <a:gridCol w="1664970"/>
                <a:gridCol w="109855"/>
                <a:gridCol w="55244"/>
                <a:gridCol w="109855"/>
                <a:gridCol w="45719"/>
                <a:gridCol w="109855"/>
                <a:gridCol w="875030"/>
              </a:tblGrid>
              <a:tr h="267970">
                <a:tc>
                  <a:txBody>
                    <a:bodyPr/>
                    <a:lstStyle/>
                    <a:p>
                      <a:pPr>
                        <a:lnSpc>
                          <a:spcPct val="100000"/>
                        </a:lnSpc>
                        <a:spcBef>
                          <a:spcPts val="20"/>
                        </a:spcBef>
                      </a:pPr>
                      <a:endParaRPr sz="950">
                        <a:latin typeface="Times New Roman"/>
                        <a:cs typeface="Times New Roman"/>
                      </a:endParaRPr>
                    </a:p>
                    <a:p>
                      <a:pPr marL="103505">
                        <a:lnSpc>
                          <a:spcPts val="900"/>
                        </a:lnSpc>
                      </a:pPr>
                      <a:r>
                        <a:rPr sz="800" spc="-15" dirty="0">
                          <a:latin typeface="Arial"/>
                          <a:cs typeface="Arial"/>
                        </a:rPr>
                        <a:t>Endorser</a:t>
                      </a:r>
                      <a:endParaRPr sz="800">
                        <a:latin typeface="Arial"/>
                        <a:cs typeface="Arial"/>
                      </a:endParaRPr>
                    </a:p>
                  </a:txBody>
                  <a:tcPr marL="0" marR="0" marT="2540" marB="0">
                    <a:lnL w="19050">
                      <a:solidFill>
                        <a:srgbClr val="000000"/>
                      </a:solidFill>
                      <a:prstDash val="solid"/>
                    </a:lnL>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spcBef>
                          <a:spcPts val="20"/>
                        </a:spcBef>
                      </a:pPr>
                      <a:endParaRPr sz="950">
                        <a:latin typeface="Times New Roman"/>
                        <a:cs typeface="Times New Roman"/>
                      </a:endParaRPr>
                    </a:p>
                    <a:p>
                      <a:pPr marL="140970">
                        <a:lnSpc>
                          <a:spcPts val="900"/>
                        </a:lnSpc>
                      </a:pPr>
                      <a:r>
                        <a:rPr sz="800" spc="-15" dirty="0">
                          <a:latin typeface="Arial"/>
                          <a:cs typeface="Arial"/>
                        </a:rPr>
                        <a:t>Ledger</a:t>
                      </a:r>
                      <a:endParaRPr sz="800">
                        <a:latin typeface="Arial"/>
                        <a:cs typeface="Arial"/>
                      </a:endParaRPr>
                    </a:p>
                  </a:txBody>
                  <a:tcPr marL="0" marR="0" marT="2540" marB="0">
                    <a:lnR w="19050">
                      <a:solidFill>
                        <a:srgbClr val="000000"/>
                      </a:solidFill>
                      <a:prstDash val="solid"/>
                    </a:lnR>
                    <a:lnT w="19050">
                      <a:solidFill>
                        <a:srgbClr val="000000"/>
                      </a:solidFill>
                      <a:prstDash val="solid"/>
                    </a:lnT>
                  </a:tcPr>
                </a:tc>
              </a:tr>
              <a:tr h="523875">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03505">
                        <a:lnSpc>
                          <a:spcPct val="100000"/>
                        </a:lnSpc>
                      </a:pPr>
                      <a:r>
                        <a:rPr sz="800" spc="-40" dirty="0">
                          <a:latin typeface="Arial"/>
                          <a:cs typeface="Arial"/>
                        </a:rPr>
                        <a:t>Committing</a:t>
                      </a:r>
                      <a:r>
                        <a:rPr sz="800" spc="-25" dirty="0">
                          <a:latin typeface="Arial"/>
                          <a:cs typeface="Arial"/>
                        </a:rPr>
                        <a:t> </a:t>
                      </a:r>
                      <a:r>
                        <a:rPr sz="800" spc="-35" dirty="0">
                          <a:latin typeface="Arial"/>
                          <a:cs typeface="Arial"/>
                        </a:rPr>
                        <a:t>Peer</a:t>
                      </a:r>
                      <a:endParaRPr sz="800">
                        <a:latin typeface="Arial"/>
                        <a:cs typeface="Arial"/>
                      </a:endParaRPr>
                    </a:p>
                  </a:txBody>
                  <a:tcPr marL="0" marR="0" marT="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40970">
                        <a:lnSpc>
                          <a:spcPct val="100000"/>
                        </a:lnSpc>
                      </a:pPr>
                      <a:r>
                        <a:rPr sz="800" spc="-10" dirty="0">
                          <a:latin typeface="Arial"/>
                          <a:cs typeface="Arial"/>
                        </a:rPr>
                        <a:t>Application</a:t>
                      </a:r>
                      <a:endParaRPr sz="800">
                        <a:latin typeface="Arial"/>
                        <a:cs typeface="Arial"/>
                      </a:endParaRPr>
                    </a:p>
                  </a:txBody>
                  <a:tcPr marL="0" marR="0" marT="0" marB="0">
                    <a:lnR w="19050">
                      <a:solidFill>
                        <a:srgbClr val="000000"/>
                      </a:solidFill>
                      <a:prstDash val="solid"/>
                    </a:lnR>
                  </a:tcPr>
                </a:tc>
              </a:tr>
              <a:tr h="358775">
                <a:tc>
                  <a:txBody>
                    <a:bodyPr/>
                    <a:lstStyle/>
                    <a:p>
                      <a:pPr>
                        <a:lnSpc>
                          <a:spcPct val="100000"/>
                        </a:lnSpc>
                        <a:spcBef>
                          <a:spcPts val="30"/>
                        </a:spcBef>
                      </a:pPr>
                      <a:endParaRPr sz="850">
                        <a:latin typeface="Times New Roman"/>
                        <a:cs typeface="Times New Roman"/>
                      </a:endParaRPr>
                    </a:p>
                    <a:p>
                      <a:pPr marL="103505">
                        <a:lnSpc>
                          <a:spcPct val="100000"/>
                        </a:lnSpc>
                      </a:pPr>
                      <a:r>
                        <a:rPr sz="800" spc="-15" dirty="0">
                          <a:latin typeface="Arial"/>
                          <a:cs typeface="Arial"/>
                        </a:rPr>
                        <a:t>Ordering</a:t>
                      </a:r>
                      <a:r>
                        <a:rPr sz="800" spc="125" dirty="0">
                          <a:latin typeface="Arial"/>
                          <a:cs typeface="Arial"/>
                        </a:rPr>
                        <a:t> </a:t>
                      </a:r>
                      <a:r>
                        <a:rPr sz="800" spc="-30" dirty="0">
                          <a:latin typeface="Arial"/>
                          <a:cs typeface="Arial"/>
                        </a:rPr>
                        <a:t>Node</a:t>
                      </a:r>
                      <a:endParaRPr sz="800">
                        <a:latin typeface="Arial"/>
                        <a:cs typeface="Arial"/>
                      </a:endParaRPr>
                    </a:p>
                  </a:txBody>
                  <a:tcPr marL="0" marR="0" marT="381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lnR w="19050">
                      <a:solidFill>
                        <a:srgbClr val="000000"/>
                      </a:solidFill>
                      <a:prstDash val="solid"/>
                    </a:lnR>
                  </a:tcPr>
                </a:tc>
              </a:tr>
              <a:tr h="401955">
                <a:tc>
                  <a:txBody>
                    <a:bodyPr/>
                    <a:lstStyle/>
                    <a:p>
                      <a:pPr>
                        <a:lnSpc>
                          <a:spcPct val="100000"/>
                        </a:lnSpc>
                        <a:spcBef>
                          <a:spcPts val="10"/>
                        </a:spcBef>
                      </a:pPr>
                      <a:endParaRPr sz="700">
                        <a:latin typeface="Times New Roman"/>
                        <a:cs typeface="Times New Roman"/>
                      </a:endParaRPr>
                    </a:p>
                    <a:p>
                      <a:pPr marL="103505">
                        <a:lnSpc>
                          <a:spcPts val="940"/>
                        </a:lnSpc>
                        <a:tabLst>
                          <a:tab pos="1424305" algn="l"/>
                          <a:tab pos="1796414" algn="l"/>
                        </a:tabLst>
                      </a:pPr>
                      <a:r>
                        <a:rPr sz="800" spc="-25" dirty="0">
                          <a:latin typeface="Arial"/>
                          <a:cs typeface="Arial"/>
                        </a:rPr>
                        <a:t>Smart</a:t>
                      </a:r>
                      <a:r>
                        <a:rPr sz="800" spc="65" dirty="0">
                          <a:latin typeface="Arial"/>
                          <a:cs typeface="Arial"/>
                        </a:rPr>
                        <a:t> </a:t>
                      </a:r>
                      <a:r>
                        <a:rPr sz="800" spc="-15" dirty="0">
                          <a:latin typeface="Arial"/>
                          <a:cs typeface="Arial"/>
                        </a:rPr>
                        <a:t>Contract </a:t>
                      </a:r>
                      <a:r>
                        <a:rPr sz="800" dirty="0">
                          <a:latin typeface="Arial"/>
                          <a:cs typeface="Arial"/>
                        </a:rPr>
                        <a:t>	</a:t>
                      </a:r>
                      <a:r>
                        <a:rPr sz="800" u="dash" dirty="0">
                          <a:uFill>
                            <a:solidFill>
                              <a:srgbClr val="3B75BC"/>
                            </a:solidFill>
                          </a:uFill>
                          <a:latin typeface="Arial"/>
                          <a:cs typeface="Arial"/>
                        </a:rPr>
                        <a:t> 	</a:t>
                      </a:r>
                      <a:r>
                        <a:rPr sz="800" dirty="0">
                          <a:latin typeface="Arial"/>
                          <a:cs typeface="Arial"/>
                        </a:rPr>
                        <a:t> </a:t>
                      </a:r>
                      <a:r>
                        <a:rPr sz="800" spc="-20" dirty="0">
                          <a:latin typeface="Arial"/>
                          <a:cs typeface="Arial"/>
                        </a:rPr>
                        <a:t>                    </a:t>
                      </a:r>
                      <a:r>
                        <a:rPr sz="800" spc="175" dirty="0">
                          <a:latin typeface="Arial"/>
                          <a:cs typeface="Arial"/>
                        </a:rPr>
                        <a:t> </a:t>
                      </a:r>
                      <a:r>
                        <a:rPr sz="800" spc="-20" dirty="0">
                          <a:latin typeface="Arial"/>
                          <a:cs typeface="Arial"/>
                        </a:rPr>
                        <a:t>(Chaincode)</a:t>
                      </a:r>
                      <a:endParaRPr sz="800">
                        <a:latin typeface="Arial"/>
                        <a:cs typeface="Arial"/>
                      </a:endParaRPr>
                    </a:p>
                  </a:txBody>
                  <a:tcPr marL="0" marR="0" marT="1270" marB="0">
                    <a:lnL w="19050">
                      <a:solidFill>
                        <a:srgbClr val="000000"/>
                      </a:solidFill>
                      <a:prstDash val="solid"/>
                    </a:lnL>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marL="140970" marR="146050">
                        <a:lnSpc>
                          <a:spcPts val="940"/>
                        </a:lnSpc>
                      </a:pPr>
                      <a:r>
                        <a:rPr sz="800" spc="-95" dirty="0">
                          <a:latin typeface="Arial"/>
                          <a:cs typeface="Arial"/>
                        </a:rPr>
                        <a:t>E</a:t>
                      </a:r>
                      <a:r>
                        <a:rPr sz="800" spc="-10" dirty="0">
                          <a:latin typeface="Arial"/>
                          <a:cs typeface="Arial"/>
                        </a:rPr>
                        <a:t>ndo</a:t>
                      </a:r>
                      <a:r>
                        <a:rPr sz="800" spc="20" dirty="0">
                          <a:latin typeface="Arial"/>
                          <a:cs typeface="Arial"/>
                        </a:rPr>
                        <a:t>r</a:t>
                      </a:r>
                      <a:r>
                        <a:rPr sz="800" spc="35" dirty="0">
                          <a:latin typeface="Arial"/>
                          <a:cs typeface="Arial"/>
                        </a:rPr>
                        <a:t>s</a:t>
                      </a:r>
                      <a:r>
                        <a:rPr sz="800" spc="-10" dirty="0">
                          <a:latin typeface="Arial"/>
                          <a:cs typeface="Arial"/>
                        </a:rPr>
                        <a:t>e</a:t>
                      </a:r>
                      <a:r>
                        <a:rPr sz="800" spc="-85" dirty="0">
                          <a:latin typeface="Arial"/>
                          <a:cs typeface="Arial"/>
                        </a:rPr>
                        <a:t>m</a:t>
                      </a:r>
                      <a:r>
                        <a:rPr sz="800" spc="-10" dirty="0">
                          <a:latin typeface="Arial"/>
                          <a:cs typeface="Arial"/>
                        </a:rPr>
                        <a:t>en</a:t>
                      </a:r>
                      <a:r>
                        <a:rPr sz="800" dirty="0">
                          <a:latin typeface="Arial"/>
                          <a:cs typeface="Arial"/>
                        </a:rPr>
                        <a:t>t  </a:t>
                      </a:r>
                      <a:r>
                        <a:rPr sz="800" spc="-30" dirty="0">
                          <a:latin typeface="Arial"/>
                          <a:cs typeface="Arial"/>
                        </a:rPr>
                        <a:t>Policy</a:t>
                      </a:r>
                      <a:endParaRPr sz="800">
                        <a:latin typeface="Arial"/>
                        <a:cs typeface="Arial"/>
                      </a:endParaRPr>
                    </a:p>
                  </a:txBody>
                  <a:tcPr marL="0" marR="0" marT="1270" marB="0">
                    <a:lnR w="19050">
                      <a:solidFill>
                        <a:srgbClr val="000000"/>
                      </a:solidFill>
                      <a:prstDash val="solid"/>
                    </a:lnR>
                    <a:lnB w="19050">
                      <a:solidFill>
                        <a:srgbClr val="000000"/>
                      </a:solidFill>
                      <a:prstDash val="solid"/>
                    </a:lnB>
                  </a:tcPr>
                </a:tc>
              </a:tr>
            </a:tbl>
          </a:graphicData>
        </a:graphic>
      </p:graphicFrame>
      <p:sp>
        <p:nvSpPr>
          <p:cNvPr id="71" name="object 71"/>
          <p:cNvSpPr/>
          <p:nvPr/>
        </p:nvSpPr>
        <p:spPr>
          <a:xfrm>
            <a:off x="7050023" y="3447287"/>
            <a:ext cx="397764" cy="397763"/>
          </a:xfrm>
          <a:prstGeom prst="rect">
            <a:avLst/>
          </a:prstGeom>
          <a:blipFill>
            <a:blip r:embed="rId8" cstate="print"/>
            <a:stretch>
              <a:fillRect/>
            </a:stretch>
          </a:blipFill>
        </p:spPr>
        <p:txBody>
          <a:bodyPr wrap="square" lIns="0" tIns="0" rIns="0" bIns="0" rtlCol="0"/>
          <a:lstStyle/>
          <a:p>
            <a:endParaRPr/>
          </a:p>
        </p:txBody>
      </p:sp>
      <p:sp>
        <p:nvSpPr>
          <p:cNvPr id="72" name="object 72"/>
          <p:cNvSpPr/>
          <p:nvPr/>
        </p:nvSpPr>
        <p:spPr>
          <a:xfrm>
            <a:off x="7118604" y="3488435"/>
            <a:ext cx="265430" cy="265430"/>
          </a:xfrm>
          <a:custGeom>
            <a:avLst/>
            <a:gdLst/>
            <a:ahLst/>
            <a:cxnLst/>
            <a:rect l="l" t="t" r="r" b="b"/>
            <a:pathLst>
              <a:path w="265429" h="265429">
                <a:moveTo>
                  <a:pt x="220979" y="0"/>
                </a:moveTo>
                <a:lnTo>
                  <a:pt x="44196" y="0"/>
                </a:lnTo>
                <a:lnTo>
                  <a:pt x="27003" y="3476"/>
                </a:lnTo>
                <a:lnTo>
                  <a:pt x="12954" y="12954"/>
                </a:lnTo>
                <a:lnTo>
                  <a:pt x="3476" y="27003"/>
                </a:lnTo>
                <a:lnTo>
                  <a:pt x="0" y="44196"/>
                </a:lnTo>
                <a:lnTo>
                  <a:pt x="0" y="220980"/>
                </a:lnTo>
                <a:lnTo>
                  <a:pt x="3476" y="238172"/>
                </a:lnTo>
                <a:lnTo>
                  <a:pt x="12953" y="252222"/>
                </a:lnTo>
                <a:lnTo>
                  <a:pt x="27003" y="261699"/>
                </a:lnTo>
                <a:lnTo>
                  <a:pt x="44196" y="265176"/>
                </a:lnTo>
                <a:lnTo>
                  <a:pt x="220979" y="265176"/>
                </a:lnTo>
                <a:lnTo>
                  <a:pt x="238172" y="261699"/>
                </a:lnTo>
                <a:lnTo>
                  <a:pt x="252222" y="252222"/>
                </a:lnTo>
                <a:lnTo>
                  <a:pt x="261699" y="238172"/>
                </a:lnTo>
                <a:lnTo>
                  <a:pt x="265175" y="220980"/>
                </a:lnTo>
                <a:lnTo>
                  <a:pt x="265175" y="44196"/>
                </a:lnTo>
                <a:lnTo>
                  <a:pt x="261699" y="27003"/>
                </a:lnTo>
                <a:lnTo>
                  <a:pt x="252222" y="12954"/>
                </a:lnTo>
                <a:lnTo>
                  <a:pt x="238172" y="3476"/>
                </a:lnTo>
                <a:lnTo>
                  <a:pt x="220979" y="0"/>
                </a:lnTo>
                <a:close/>
              </a:path>
            </a:pathLst>
          </a:custGeom>
          <a:solidFill>
            <a:srgbClr val="AFDDFF"/>
          </a:solidFill>
        </p:spPr>
        <p:txBody>
          <a:bodyPr wrap="square" lIns="0" tIns="0" rIns="0" bIns="0" rtlCol="0"/>
          <a:lstStyle/>
          <a:p>
            <a:endParaRPr/>
          </a:p>
        </p:txBody>
      </p:sp>
      <p:sp>
        <p:nvSpPr>
          <p:cNvPr id="73" name="object 73"/>
          <p:cNvSpPr/>
          <p:nvPr/>
        </p:nvSpPr>
        <p:spPr>
          <a:xfrm>
            <a:off x="7118604" y="3488435"/>
            <a:ext cx="265430" cy="265430"/>
          </a:xfrm>
          <a:custGeom>
            <a:avLst/>
            <a:gdLst/>
            <a:ahLst/>
            <a:cxnLst/>
            <a:rect l="l" t="t" r="r" b="b"/>
            <a:pathLst>
              <a:path w="265429" h="265429">
                <a:moveTo>
                  <a:pt x="0" y="44196"/>
                </a:moveTo>
                <a:lnTo>
                  <a:pt x="3476" y="27003"/>
                </a:lnTo>
                <a:lnTo>
                  <a:pt x="12954" y="12954"/>
                </a:lnTo>
                <a:lnTo>
                  <a:pt x="27003" y="3476"/>
                </a:lnTo>
                <a:lnTo>
                  <a:pt x="44196" y="0"/>
                </a:lnTo>
                <a:lnTo>
                  <a:pt x="220979" y="0"/>
                </a:lnTo>
                <a:lnTo>
                  <a:pt x="238172" y="3476"/>
                </a:lnTo>
                <a:lnTo>
                  <a:pt x="252222" y="12954"/>
                </a:lnTo>
                <a:lnTo>
                  <a:pt x="261699" y="27003"/>
                </a:lnTo>
                <a:lnTo>
                  <a:pt x="265175" y="44196"/>
                </a:lnTo>
                <a:lnTo>
                  <a:pt x="265175" y="220980"/>
                </a:lnTo>
                <a:lnTo>
                  <a:pt x="261699" y="238172"/>
                </a:lnTo>
                <a:lnTo>
                  <a:pt x="252222" y="252222"/>
                </a:lnTo>
                <a:lnTo>
                  <a:pt x="238172" y="261699"/>
                </a:lnTo>
                <a:lnTo>
                  <a:pt x="220979" y="265176"/>
                </a:lnTo>
                <a:lnTo>
                  <a:pt x="44196" y="265176"/>
                </a:lnTo>
                <a:lnTo>
                  <a:pt x="27003" y="261699"/>
                </a:lnTo>
                <a:lnTo>
                  <a:pt x="12953" y="252222"/>
                </a:lnTo>
                <a:lnTo>
                  <a:pt x="3476" y="238172"/>
                </a:lnTo>
                <a:lnTo>
                  <a:pt x="0" y="220980"/>
                </a:lnTo>
                <a:lnTo>
                  <a:pt x="0" y="44196"/>
                </a:lnTo>
                <a:close/>
              </a:path>
            </a:pathLst>
          </a:custGeom>
          <a:ln w="27456">
            <a:solidFill>
              <a:srgbClr val="3B75BC"/>
            </a:solidFill>
          </a:ln>
        </p:spPr>
        <p:txBody>
          <a:bodyPr wrap="square" lIns="0" tIns="0" rIns="0" bIns="0" rtlCol="0"/>
          <a:lstStyle/>
          <a:p>
            <a:endParaRPr/>
          </a:p>
        </p:txBody>
      </p:sp>
      <p:sp>
        <p:nvSpPr>
          <p:cNvPr id="74" name="object 74"/>
          <p:cNvSpPr/>
          <p:nvPr/>
        </p:nvSpPr>
        <p:spPr>
          <a:xfrm>
            <a:off x="7050023" y="3822191"/>
            <a:ext cx="397764" cy="406908"/>
          </a:xfrm>
          <a:prstGeom prst="rect">
            <a:avLst/>
          </a:prstGeom>
          <a:blipFill>
            <a:blip r:embed="rId9" cstate="print"/>
            <a:stretch>
              <a:fillRect/>
            </a:stretch>
          </a:blipFill>
        </p:spPr>
        <p:txBody>
          <a:bodyPr wrap="square" lIns="0" tIns="0" rIns="0" bIns="0" rtlCol="0"/>
          <a:lstStyle/>
          <a:p>
            <a:endParaRPr/>
          </a:p>
        </p:txBody>
      </p:sp>
      <p:sp>
        <p:nvSpPr>
          <p:cNvPr id="75" name="object 75"/>
          <p:cNvSpPr/>
          <p:nvPr/>
        </p:nvSpPr>
        <p:spPr>
          <a:xfrm>
            <a:off x="7118604" y="3863339"/>
            <a:ext cx="265430" cy="274320"/>
          </a:xfrm>
          <a:custGeom>
            <a:avLst/>
            <a:gdLst/>
            <a:ahLst/>
            <a:cxnLst/>
            <a:rect l="l" t="t" r="r" b="b"/>
            <a:pathLst>
              <a:path w="265429" h="274320">
                <a:moveTo>
                  <a:pt x="220979" y="0"/>
                </a:moveTo>
                <a:lnTo>
                  <a:pt x="44196" y="0"/>
                </a:lnTo>
                <a:lnTo>
                  <a:pt x="27003" y="3475"/>
                </a:lnTo>
                <a:lnTo>
                  <a:pt x="12954" y="12953"/>
                </a:lnTo>
                <a:lnTo>
                  <a:pt x="3476" y="27014"/>
                </a:lnTo>
                <a:lnTo>
                  <a:pt x="0" y="44234"/>
                </a:lnTo>
                <a:lnTo>
                  <a:pt x="0" y="230085"/>
                </a:lnTo>
                <a:lnTo>
                  <a:pt x="3476" y="247300"/>
                </a:lnTo>
                <a:lnTo>
                  <a:pt x="12953" y="261361"/>
                </a:lnTo>
                <a:lnTo>
                  <a:pt x="27003" y="270842"/>
                </a:lnTo>
                <a:lnTo>
                  <a:pt x="44196" y="274319"/>
                </a:lnTo>
                <a:lnTo>
                  <a:pt x="220979" y="274319"/>
                </a:lnTo>
                <a:lnTo>
                  <a:pt x="238172" y="270842"/>
                </a:lnTo>
                <a:lnTo>
                  <a:pt x="252222" y="261361"/>
                </a:lnTo>
                <a:lnTo>
                  <a:pt x="261699" y="247300"/>
                </a:lnTo>
                <a:lnTo>
                  <a:pt x="265175" y="230085"/>
                </a:lnTo>
                <a:lnTo>
                  <a:pt x="265175" y="44234"/>
                </a:lnTo>
                <a:lnTo>
                  <a:pt x="261699" y="27014"/>
                </a:lnTo>
                <a:lnTo>
                  <a:pt x="252222" y="12953"/>
                </a:lnTo>
                <a:lnTo>
                  <a:pt x="238172" y="3475"/>
                </a:lnTo>
                <a:lnTo>
                  <a:pt x="220979" y="0"/>
                </a:lnTo>
                <a:close/>
              </a:path>
            </a:pathLst>
          </a:custGeom>
          <a:solidFill>
            <a:srgbClr val="D9D9D9"/>
          </a:solidFill>
        </p:spPr>
        <p:txBody>
          <a:bodyPr wrap="square" lIns="0" tIns="0" rIns="0" bIns="0" rtlCol="0"/>
          <a:lstStyle/>
          <a:p>
            <a:endParaRPr/>
          </a:p>
        </p:txBody>
      </p:sp>
      <p:sp>
        <p:nvSpPr>
          <p:cNvPr id="76" name="object 76"/>
          <p:cNvSpPr/>
          <p:nvPr/>
        </p:nvSpPr>
        <p:spPr>
          <a:xfrm>
            <a:off x="7118604" y="3863339"/>
            <a:ext cx="265430" cy="274320"/>
          </a:xfrm>
          <a:custGeom>
            <a:avLst/>
            <a:gdLst/>
            <a:ahLst/>
            <a:cxnLst/>
            <a:rect l="l" t="t" r="r" b="b"/>
            <a:pathLst>
              <a:path w="265429" h="274320">
                <a:moveTo>
                  <a:pt x="0" y="44234"/>
                </a:moveTo>
                <a:lnTo>
                  <a:pt x="3476" y="27014"/>
                </a:lnTo>
                <a:lnTo>
                  <a:pt x="12954" y="12953"/>
                </a:lnTo>
                <a:lnTo>
                  <a:pt x="27003" y="3475"/>
                </a:lnTo>
                <a:lnTo>
                  <a:pt x="44196" y="0"/>
                </a:lnTo>
                <a:lnTo>
                  <a:pt x="220979" y="0"/>
                </a:lnTo>
                <a:lnTo>
                  <a:pt x="238172" y="3475"/>
                </a:lnTo>
                <a:lnTo>
                  <a:pt x="252222" y="12953"/>
                </a:lnTo>
                <a:lnTo>
                  <a:pt x="261699" y="27014"/>
                </a:lnTo>
                <a:lnTo>
                  <a:pt x="265175" y="44234"/>
                </a:lnTo>
                <a:lnTo>
                  <a:pt x="265175" y="230085"/>
                </a:lnTo>
                <a:lnTo>
                  <a:pt x="261699" y="247300"/>
                </a:lnTo>
                <a:lnTo>
                  <a:pt x="252222" y="261361"/>
                </a:lnTo>
                <a:lnTo>
                  <a:pt x="238172" y="270842"/>
                </a:lnTo>
                <a:lnTo>
                  <a:pt x="220979" y="274319"/>
                </a:lnTo>
                <a:lnTo>
                  <a:pt x="44196"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77" name="object 77"/>
          <p:cNvSpPr/>
          <p:nvPr/>
        </p:nvSpPr>
        <p:spPr>
          <a:xfrm>
            <a:off x="7050023" y="4187951"/>
            <a:ext cx="397764" cy="397763"/>
          </a:xfrm>
          <a:prstGeom prst="rect">
            <a:avLst/>
          </a:prstGeom>
          <a:blipFill>
            <a:blip r:embed="rId8" cstate="print"/>
            <a:stretch>
              <a:fillRect/>
            </a:stretch>
          </a:blipFill>
        </p:spPr>
        <p:txBody>
          <a:bodyPr wrap="square" lIns="0" tIns="0" rIns="0" bIns="0" rtlCol="0"/>
          <a:lstStyle/>
          <a:p>
            <a:endParaRPr/>
          </a:p>
        </p:txBody>
      </p:sp>
      <p:sp>
        <p:nvSpPr>
          <p:cNvPr id="78" name="object 78"/>
          <p:cNvSpPr/>
          <p:nvPr/>
        </p:nvSpPr>
        <p:spPr>
          <a:xfrm>
            <a:off x="7118604" y="4229100"/>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11D257"/>
          </a:solidFill>
        </p:spPr>
        <p:txBody>
          <a:bodyPr wrap="square" lIns="0" tIns="0" rIns="0" bIns="0" rtlCol="0"/>
          <a:lstStyle/>
          <a:p>
            <a:endParaRPr/>
          </a:p>
        </p:txBody>
      </p:sp>
      <p:sp>
        <p:nvSpPr>
          <p:cNvPr id="79" name="object 79"/>
          <p:cNvSpPr/>
          <p:nvPr/>
        </p:nvSpPr>
        <p:spPr>
          <a:xfrm>
            <a:off x="7118604" y="4229100"/>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80" name="object 80"/>
          <p:cNvSpPr/>
          <p:nvPr/>
        </p:nvSpPr>
        <p:spPr>
          <a:xfrm>
            <a:off x="7050023" y="4572000"/>
            <a:ext cx="397764" cy="397764"/>
          </a:xfrm>
          <a:prstGeom prst="rect">
            <a:avLst/>
          </a:prstGeom>
          <a:blipFill>
            <a:blip r:embed="rId8" cstate="print"/>
            <a:stretch>
              <a:fillRect/>
            </a:stretch>
          </a:blipFill>
        </p:spPr>
        <p:txBody>
          <a:bodyPr wrap="square" lIns="0" tIns="0" rIns="0" bIns="0" rtlCol="0"/>
          <a:lstStyle/>
          <a:p>
            <a:endParaRPr/>
          </a:p>
        </p:txBody>
      </p:sp>
      <p:sp>
        <p:nvSpPr>
          <p:cNvPr id="81" name="object 81"/>
          <p:cNvSpPr/>
          <p:nvPr/>
        </p:nvSpPr>
        <p:spPr>
          <a:xfrm>
            <a:off x="7118604" y="4613147"/>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FFC000"/>
          </a:solidFill>
        </p:spPr>
        <p:txBody>
          <a:bodyPr wrap="square" lIns="0" tIns="0" rIns="0" bIns="0" rtlCol="0"/>
          <a:lstStyle/>
          <a:p>
            <a:endParaRPr/>
          </a:p>
        </p:txBody>
      </p:sp>
      <p:sp>
        <p:nvSpPr>
          <p:cNvPr id="82" name="object 82"/>
          <p:cNvSpPr/>
          <p:nvPr/>
        </p:nvSpPr>
        <p:spPr>
          <a:xfrm>
            <a:off x="7118604" y="4613147"/>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83" name="object 83"/>
          <p:cNvSpPr/>
          <p:nvPr/>
        </p:nvSpPr>
        <p:spPr>
          <a:xfrm>
            <a:off x="762609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4" name="object 84"/>
          <p:cNvSpPr/>
          <p:nvPr/>
        </p:nvSpPr>
        <p:spPr>
          <a:xfrm>
            <a:off x="7790688"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5" name="object 85"/>
          <p:cNvSpPr/>
          <p:nvPr/>
        </p:nvSpPr>
        <p:spPr>
          <a:xfrm>
            <a:off x="794613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86" name="object 86"/>
          <p:cNvSpPr/>
          <p:nvPr/>
        </p:nvSpPr>
        <p:spPr>
          <a:xfrm>
            <a:off x="7735823" y="359359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87" name="object 87"/>
          <p:cNvSpPr/>
          <p:nvPr/>
        </p:nvSpPr>
        <p:spPr>
          <a:xfrm>
            <a:off x="7722107" y="4622291"/>
            <a:ext cx="265430" cy="256540"/>
          </a:xfrm>
          <a:custGeom>
            <a:avLst/>
            <a:gdLst/>
            <a:ahLst/>
            <a:cxnLst/>
            <a:rect l="l" t="t" r="r" b="b"/>
            <a:pathLst>
              <a:path w="265429" h="256539">
                <a:moveTo>
                  <a:pt x="265175" y="0"/>
                </a:moveTo>
                <a:lnTo>
                  <a:pt x="0" y="0"/>
                </a:lnTo>
                <a:lnTo>
                  <a:pt x="0" y="256031"/>
                </a:lnTo>
                <a:lnTo>
                  <a:pt x="222503" y="256031"/>
                </a:lnTo>
                <a:lnTo>
                  <a:pt x="265175" y="213359"/>
                </a:lnTo>
                <a:lnTo>
                  <a:pt x="265175" y="0"/>
                </a:lnTo>
                <a:close/>
              </a:path>
            </a:pathLst>
          </a:custGeom>
          <a:solidFill>
            <a:srgbClr val="F7ACFF"/>
          </a:solidFill>
        </p:spPr>
        <p:txBody>
          <a:bodyPr wrap="square" lIns="0" tIns="0" rIns="0" bIns="0" rtlCol="0"/>
          <a:lstStyle/>
          <a:p>
            <a:endParaRPr/>
          </a:p>
        </p:txBody>
      </p:sp>
      <p:sp>
        <p:nvSpPr>
          <p:cNvPr id="88" name="object 88"/>
          <p:cNvSpPr/>
          <p:nvPr/>
        </p:nvSpPr>
        <p:spPr>
          <a:xfrm>
            <a:off x="7944611" y="4835651"/>
            <a:ext cx="43180" cy="43180"/>
          </a:xfrm>
          <a:custGeom>
            <a:avLst/>
            <a:gdLst/>
            <a:ahLst/>
            <a:cxnLst/>
            <a:rect l="l" t="t" r="r" b="b"/>
            <a:pathLst>
              <a:path w="43179" h="43179">
                <a:moveTo>
                  <a:pt x="42672" y="0"/>
                </a:moveTo>
                <a:lnTo>
                  <a:pt x="8509" y="8534"/>
                </a:lnTo>
                <a:lnTo>
                  <a:pt x="0" y="42672"/>
                </a:lnTo>
                <a:lnTo>
                  <a:pt x="42672" y="0"/>
                </a:lnTo>
                <a:close/>
              </a:path>
            </a:pathLst>
          </a:custGeom>
          <a:solidFill>
            <a:srgbClr val="C68ACD"/>
          </a:solidFill>
        </p:spPr>
        <p:txBody>
          <a:bodyPr wrap="square" lIns="0" tIns="0" rIns="0" bIns="0" rtlCol="0"/>
          <a:lstStyle/>
          <a:p>
            <a:endParaRPr/>
          </a:p>
        </p:txBody>
      </p:sp>
      <p:sp>
        <p:nvSpPr>
          <p:cNvPr id="89" name="object 89"/>
          <p:cNvSpPr/>
          <p:nvPr/>
        </p:nvSpPr>
        <p:spPr>
          <a:xfrm>
            <a:off x="7722107" y="4622291"/>
            <a:ext cx="265430" cy="256540"/>
          </a:xfrm>
          <a:custGeom>
            <a:avLst/>
            <a:gdLst/>
            <a:ahLst/>
            <a:cxnLst/>
            <a:rect l="l" t="t" r="r" b="b"/>
            <a:pathLst>
              <a:path w="265429" h="256539">
                <a:moveTo>
                  <a:pt x="222503" y="256031"/>
                </a:moveTo>
                <a:lnTo>
                  <a:pt x="231013" y="221894"/>
                </a:lnTo>
                <a:lnTo>
                  <a:pt x="265175" y="213359"/>
                </a:lnTo>
                <a:lnTo>
                  <a:pt x="222503" y="256031"/>
                </a:lnTo>
                <a:lnTo>
                  <a:pt x="0" y="256031"/>
                </a:lnTo>
                <a:lnTo>
                  <a:pt x="0" y="0"/>
                </a:lnTo>
                <a:lnTo>
                  <a:pt x="265175" y="0"/>
                </a:lnTo>
                <a:lnTo>
                  <a:pt x="265175" y="213359"/>
                </a:lnTo>
              </a:path>
            </a:pathLst>
          </a:custGeom>
          <a:ln w="27456">
            <a:solidFill>
              <a:srgbClr val="3B75BC"/>
            </a:solidFill>
          </a:ln>
        </p:spPr>
        <p:txBody>
          <a:bodyPr wrap="square" lIns="0" tIns="0" rIns="0" bIns="0" rtlCol="0"/>
          <a:lstStyle/>
          <a:p>
            <a:endParaRPr/>
          </a:p>
        </p:txBody>
      </p:sp>
      <p:sp>
        <p:nvSpPr>
          <p:cNvPr id="90" name="object 90"/>
          <p:cNvSpPr txBox="1"/>
          <p:nvPr/>
        </p:nvSpPr>
        <p:spPr>
          <a:xfrm>
            <a:off x="5950458" y="3220150"/>
            <a:ext cx="241935" cy="146685"/>
          </a:xfrm>
          <a:prstGeom prst="rect">
            <a:avLst/>
          </a:prstGeom>
        </p:spPr>
        <p:txBody>
          <a:bodyPr vert="horz" wrap="square" lIns="0" tIns="12065" rIns="0" bIns="0" rtlCol="0">
            <a:spAutoFit/>
          </a:bodyPr>
          <a:lstStyle/>
          <a:p>
            <a:pPr marL="12700">
              <a:lnSpc>
                <a:spcPct val="100000"/>
              </a:lnSpc>
              <a:spcBef>
                <a:spcPts val="95"/>
              </a:spcBef>
            </a:pPr>
            <a:r>
              <a:rPr sz="800" b="1" spc="-75" dirty="0">
                <a:latin typeface="Arial"/>
                <a:cs typeface="Arial"/>
              </a:rPr>
              <a:t>K</a:t>
            </a:r>
            <a:r>
              <a:rPr sz="800" b="1" spc="55" dirty="0">
                <a:latin typeface="Arial"/>
                <a:cs typeface="Arial"/>
              </a:rPr>
              <a:t>e</a:t>
            </a:r>
            <a:r>
              <a:rPr sz="800" b="1" spc="-15" dirty="0">
                <a:latin typeface="Arial"/>
                <a:cs typeface="Arial"/>
              </a:rPr>
              <a:t>y</a:t>
            </a:r>
            <a:r>
              <a:rPr sz="800" b="1" spc="-5" dirty="0">
                <a:latin typeface="Arial"/>
                <a:cs typeface="Arial"/>
              </a:rPr>
              <a:t>:</a:t>
            </a:r>
            <a:endParaRPr sz="800">
              <a:latin typeface="Arial"/>
              <a:cs typeface="Arial"/>
            </a:endParaRPr>
          </a:p>
        </p:txBody>
      </p:sp>
      <p:sp>
        <p:nvSpPr>
          <p:cNvPr id="91" name="object 91"/>
          <p:cNvSpPr/>
          <p:nvPr/>
        </p:nvSpPr>
        <p:spPr>
          <a:xfrm>
            <a:off x="7644383" y="3822191"/>
            <a:ext cx="397764" cy="406908"/>
          </a:xfrm>
          <a:prstGeom prst="rect">
            <a:avLst/>
          </a:prstGeom>
          <a:blipFill>
            <a:blip r:embed="rId10" cstate="print"/>
            <a:stretch>
              <a:fillRect/>
            </a:stretch>
          </a:blipFill>
        </p:spPr>
        <p:txBody>
          <a:bodyPr wrap="square" lIns="0" tIns="0" rIns="0" bIns="0" rtlCol="0"/>
          <a:lstStyle/>
          <a:p>
            <a:endParaRPr/>
          </a:p>
        </p:txBody>
      </p:sp>
      <p:sp>
        <p:nvSpPr>
          <p:cNvPr id="92" name="object 92"/>
          <p:cNvSpPr/>
          <p:nvPr/>
        </p:nvSpPr>
        <p:spPr>
          <a:xfrm>
            <a:off x="7712964" y="3863339"/>
            <a:ext cx="265430" cy="274320"/>
          </a:xfrm>
          <a:custGeom>
            <a:avLst/>
            <a:gdLst/>
            <a:ahLst/>
            <a:cxnLst/>
            <a:rect l="l" t="t" r="r" b="b"/>
            <a:pathLst>
              <a:path w="265429" h="274320">
                <a:moveTo>
                  <a:pt x="0" y="44234"/>
                </a:moveTo>
                <a:lnTo>
                  <a:pt x="3476" y="27014"/>
                </a:lnTo>
                <a:lnTo>
                  <a:pt x="12953" y="12953"/>
                </a:lnTo>
                <a:lnTo>
                  <a:pt x="27003" y="3475"/>
                </a:lnTo>
                <a:lnTo>
                  <a:pt x="44195" y="0"/>
                </a:lnTo>
                <a:lnTo>
                  <a:pt x="220979" y="0"/>
                </a:lnTo>
                <a:lnTo>
                  <a:pt x="238172" y="3475"/>
                </a:lnTo>
                <a:lnTo>
                  <a:pt x="252222" y="12953"/>
                </a:lnTo>
                <a:lnTo>
                  <a:pt x="261699" y="27014"/>
                </a:lnTo>
                <a:lnTo>
                  <a:pt x="265175" y="44234"/>
                </a:lnTo>
                <a:lnTo>
                  <a:pt x="265175" y="230085"/>
                </a:lnTo>
                <a:lnTo>
                  <a:pt x="261699" y="247300"/>
                </a:lnTo>
                <a:lnTo>
                  <a:pt x="252221" y="261361"/>
                </a:lnTo>
                <a:lnTo>
                  <a:pt x="238172" y="270842"/>
                </a:lnTo>
                <a:lnTo>
                  <a:pt x="220979" y="274319"/>
                </a:lnTo>
                <a:lnTo>
                  <a:pt x="44195"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93" name="object 93"/>
          <p:cNvSpPr/>
          <p:nvPr/>
        </p:nvSpPr>
        <p:spPr>
          <a:xfrm>
            <a:off x="2697479" y="2325750"/>
            <a:ext cx="957580" cy="1126490"/>
          </a:xfrm>
          <a:custGeom>
            <a:avLst/>
            <a:gdLst/>
            <a:ahLst/>
            <a:cxnLst/>
            <a:rect l="l" t="t" r="r" b="b"/>
            <a:pathLst>
              <a:path w="957579" h="1126489">
                <a:moveTo>
                  <a:pt x="943609" y="0"/>
                </a:moveTo>
                <a:lnTo>
                  <a:pt x="908049" y="41909"/>
                </a:lnTo>
                <a:lnTo>
                  <a:pt x="922019" y="53720"/>
                </a:lnTo>
                <a:lnTo>
                  <a:pt x="957580" y="11937"/>
                </a:lnTo>
                <a:lnTo>
                  <a:pt x="943609" y="0"/>
                </a:lnTo>
                <a:close/>
              </a:path>
              <a:path w="957579" h="1126489">
                <a:moveTo>
                  <a:pt x="896239" y="55879"/>
                </a:moveTo>
                <a:lnTo>
                  <a:pt x="860806" y="97662"/>
                </a:lnTo>
                <a:lnTo>
                  <a:pt x="874648" y="109600"/>
                </a:lnTo>
                <a:lnTo>
                  <a:pt x="910208" y="67690"/>
                </a:lnTo>
                <a:lnTo>
                  <a:pt x="896239" y="55879"/>
                </a:lnTo>
                <a:close/>
              </a:path>
              <a:path w="957579" h="1126489">
                <a:moveTo>
                  <a:pt x="848868" y="111632"/>
                </a:moveTo>
                <a:lnTo>
                  <a:pt x="813434" y="153543"/>
                </a:lnTo>
                <a:lnTo>
                  <a:pt x="827278" y="165353"/>
                </a:lnTo>
                <a:lnTo>
                  <a:pt x="862837" y="123443"/>
                </a:lnTo>
                <a:lnTo>
                  <a:pt x="848868" y="111632"/>
                </a:lnTo>
                <a:close/>
              </a:path>
              <a:path w="957579" h="1126489">
                <a:moveTo>
                  <a:pt x="801496" y="167512"/>
                </a:moveTo>
                <a:lnTo>
                  <a:pt x="766064" y="209295"/>
                </a:lnTo>
                <a:lnTo>
                  <a:pt x="780033" y="221106"/>
                </a:lnTo>
                <a:lnTo>
                  <a:pt x="815467" y="179323"/>
                </a:lnTo>
                <a:lnTo>
                  <a:pt x="801496" y="167512"/>
                </a:lnTo>
                <a:close/>
              </a:path>
              <a:path w="957579" h="1126489">
                <a:moveTo>
                  <a:pt x="754253" y="223265"/>
                </a:moveTo>
                <a:lnTo>
                  <a:pt x="718693" y="265175"/>
                </a:lnTo>
                <a:lnTo>
                  <a:pt x="732662" y="276987"/>
                </a:lnTo>
                <a:lnTo>
                  <a:pt x="768095" y="235076"/>
                </a:lnTo>
                <a:lnTo>
                  <a:pt x="754253" y="223265"/>
                </a:lnTo>
                <a:close/>
              </a:path>
              <a:path w="957579" h="1126489">
                <a:moveTo>
                  <a:pt x="706882" y="279019"/>
                </a:moveTo>
                <a:lnTo>
                  <a:pt x="671321" y="320928"/>
                </a:lnTo>
                <a:lnTo>
                  <a:pt x="685292" y="332739"/>
                </a:lnTo>
                <a:lnTo>
                  <a:pt x="720852" y="290956"/>
                </a:lnTo>
                <a:lnTo>
                  <a:pt x="706882" y="279019"/>
                </a:lnTo>
                <a:close/>
              </a:path>
              <a:path w="957579" h="1126489">
                <a:moveTo>
                  <a:pt x="659510" y="334898"/>
                </a:moveTo>
                <a:lnTo>
                  <a:pt x="623950" y="376681"/>
                </a:lnTo>
                <a:lnTo>
                  <a:pt x="637920" y="388619"/>
                </a:lnTo>
                <a:lnTo>
                  <a:pt x="673481" y="346709"/>
                </a:lnTo>
                <a:lnTo>
                  <a:pt x="659510" y="334898"/>
                </a:lnTo>
                <a:close/>
              </a:path>
              <a:path w="957579" h="1126489">
                <a:moveTo>
                  <a:pt x="612140" y="390651"/>
                </a:moveTo>
                <a:lnTo>
                  <a:pt x="576580" y="432562"/>
                </a:lnTo>
                <a:lnTo>
                  <a:pt x="590549" y="444372"/>
                </a:lnTo>
                <a:lnTo>
                  <a:pt x="626109" y="402589"/>
                </a:lnTo>
                <a:lnTo>
                  <a:pt x="612140" y="390651"/>
                </a:lnTo>
                <a:close/>
              </a:path>
              <a:path w="957579" h="1126489">
                <a:moveTo>
                  <a:pt x="564769" y="446531"/>
                </a:moveTo>
                <a:lnTo>
                  <a:pt x="529336" y="488314"/>
                </a:lnTo>
                <a:lnTo>
                  <a:pt x="543178" y="500252"/>
                </a:lnTo>
                <a:lnTo>
                  <a:pt x="578739" y="458343"/>
                </a:lnTo>
                <a:lnTo>
                  <a:pt x="564769" y="446531"/>
                </a:lnTo>
                <a:close/>
              </a:path>
              <a:path w="957579" h="1126489">
                <a:moveTo>
                  <a:pt x="517397" y="502284"/>
                </a:moveTo>
                <a:lnTo>
                  <a:pt x="481964" y="544194"/>
                </a:lnTo>
                <a:lnTo>
                  <a:pt x="495807" y="556006"/>
                </a:lnTo>
                <a:lnTo>
                  <a:pt x="531368" y="514095"/>
                </a:lnTo>
                <a:lnTo>
                  <a:pt x="517397" y="502284"/>
                </a:lnTo>
                <a:close/>
              </a:path>
              <a:path w="957579" h="1126489">
                <a:moveTo>
                  <a:pt x="470026" y="558164"/>
                </a:moveTo>
                <a:lnTo>
                  <a:pt x="434594" y="599947"/>
                </a:lnTo>
                <a:lnTo>
                  <a:pt x="448563" y="611758"/>
                </a:lnTo>
                <a:lnTo>
                  <a:pt x="483996" y="569976"/>
                </a:lnTo>
                <a:lnTo>
                  <a:pt x="470026" y="558164"/>
                </a:lnTo>
                <a:close/>
              </a:path>
              <a:path w="957579" h="1126489">
                <a:moveTo>
                  <a:pt x="422782" y="613918"/>
                </a:moveTo>
                <a:lnTo>
                  <a:pt x="387222" y="655827"/>
                </a:lnTo>
                <a:lnTo>
                  <a:pt x="401193" y="667638"/>
                </a:lnTo>
                <a:lnTo>
                  <a:pt x="436625" y="625728"/>
                </a:lnTo>
                <a:lnTo>
                  <a:pt x="422782" y="613918"/>
                </a:lnTo>
                <a:close/>
              </a:path>
              <a:path w="957579" h="1126489">
                <a:moveTo>
                  <a:pt x="375412" y="669670"/>
                </a:moveTo>
                <a:lnTo>
                  <a:pt x="339851" y="711581"/>
                </a:lnTo>
                <a:lnTo>
                  <a:pt x="353821" y="723391"/>
                </a:lnTo>
                <a:lnTo>
                  <a:pt x="389381" y="681608"/>
                </a:lnTo>
                <a:lnTo>
                  <a:pt x="375412" y="669670"/>
                </a:lnTo>
                <a:close/>
              </a:path>
              <a:path w="957579" h="1126489">
                <a:moveTo>
                  <a:pt x="328040" y="725551"/>
                </a:moveTo>
                <a:lnTo>
                  <a:pt x="292481" y="767333"/>
                </a:lnTo>
                <a:lnTo>
                  <a:pt x="306450" y="779271"/>
                </a:lnTo>
                <a:lnTo>
                  <a:pt x="342011" y="737362"/>
                </a:lnTo>
                <a:lnTo>
                  <a:pt x="328040" y="725551"/>
                </a:lnTo>
                <a:close/>
              </a:path>
              <a:path w="957579" h="1126489">
                <a:moveTo>
                  <a:pt x="280669" y="781303"/>
                </a:moveTo>
                <a:lnTo>
                  <a:pt x="245109" y="823213"/>
                </a:lnTo>
                <a:lnTo>
                  <a:pt x="259080" y="835025"/>
                </a:lnTo>
                <a:lnTo>
                  <a:pt x="294639" y="793241"/>
                </a:lnTo>
                <a:lnTo>
                  <a:pt x="280669" y="781303"/>
                </a:lnTo>
                <a:close/>
              </a:path>
              <a:path w="957579" h="1126489">
                <a:moveTo>
                  <a:pt x="233299" y="837183"/>
                </a:moveTo>
                <a:lnTo>
                  <a:pt x="197865" y="878966"/>
                </a:lnTo>
                <a:lnTo>
                  <a:pt x="211708" y="890904"/>
                </a:lnTo>
                <a:lnTo>
                  <a:pt x="247269" y="848994"/>
                </a:lnTo>
                <a:lnTo>
                  <a:pt x="233299" y="837183"/>
                </a:lnTo>
                <a:close/>
              </a:path>
              <a:path w="957579" h="1126489">
                <a:moveTo>
                  <a:pt x="185927" y="892937"/>
                </a:moveTo>
                <a:lnTo>
                  <a:pt x="150494" y="934846"/>
                </a:lnTo>
                <a:lnTo>
                  <a:pt x="164337" y="946657"/>
                </a:lnTo>
                <a:lnTo>
                  <a:pt x="199897" y="904747"/>
                </a:lnTo>
                <a:lnTo>
                  <a:pt x="185927" y="892937"/>
                </a:lnTo>
                <a:close/>
              </a:path>
              <a:path w="957579" h="1126489">
                <a:moveTo>
                  <a:pt x="138556" y="948816"/>
                </a:moveTo>
                <a:lnTo>
                  <a:pt x="103124" y="990600"/>
                </a:lnTo>
                <a:lnTo>
                  <a:pt x="117093" y="1002410"/>
                </a:lnTo>
                <a:lnTo>
                  <a:pt x="152526" y="960627"/>
                </a:lnTo>
                <a:lnTo>
                  <a:pt x="138556" y="948816"/>
                </a:lnTo>
                <a:close/>
              </a:path>
              <a:path w="957579" h="1126489">
                <a:moveTo>
                  <a:pt x="20319" y="1043432"/>
                </a:moveTo>
                <a:lnTo>
                  <a:pt x="0" y="1126235"/>
                </a:lnTo>
                <a:lnTo>
                  <a:pt x="78358" y="1092834"/>
                </a:lnTo>
                <a:lnTo>
                  <a:pt x="67616" y="1083690"/>
                </a:lnTo>
                <a:lnTo>
                  <a:pt x="48132" y="1083690"/>
                </a:lnTo>
                <a:lnTo>
                  <a:pt x="34162" y="1071879"/>
                </a:lnTo>
                <a:lnTo>
                  <a:pt x="42360" y="1062192"/>
                </a:lnTo>
                <a:lnTo>
                  <a:pt x="20319" y="1043432"/>
                </a:lnTo>
                <a:close/>
              </a:path>
              <a:path w="957579" h="1126489">
                <a:moveTo>
                  <a:pt x="42360" y="1062192"/>
                </a:moveTo>
                <a:lnTo>
                  <a:pt x="34162" y="1071879"/>
                </a:lnTo>
                <a:lnTo>
                  <a:pt x="48132" y="1083690"/>
                </a:lnTo>
                <a:lnTo>
                  <a:pt x="56280" y="1074042"/>
                </a:lnTo>
                <a:lnTo>
                  <a:pt x="42360" y="1062192"/>
                </a:lnTo>
                <a:close/>
              </a:path>
              <a:path w="957579" h="1126489">
                <a:moveTo>
                  <a:pt x="56280" y="1074042"/>
                </a:moveTo>
                <a:lnTo>
                  <a:pt x="48132" y="1083690"/>
                </a:lnTo>
                <a:lnTo>
                  <a:pt x="67616" y="1083690"/>
                </a:lnTo>
                <a:lnTo>
                  <a:pt x="56280" y="1074042"/>
                </a:lnTo>
                <a:close/>
              </a:path>
              <a:path w="957579" h="1126489">
                <a:moveTo>
                  <a:pt x="43942" y="1060322"/>
                </a:moveTo>
                <a:lnTo>
                  <a:pt x="42360" y="1062192"/>
                </a:lnTo>
                <a:lnTo>
                  <a:pt x="56280" y="1074042"/>
                </a:lnTo>
                <a:lnTo>
                  <a:pt x="57784" y="1072260"/>
                </a:lnTo>
                <a:lnTo>
                  <a:pt x="43942" y="1060322"/>
                </a:lnTo>
                <a:close/>
              </a:path>
              <a:path w="957579" h="1126489">
                <a:moveTo>
                  <a:pt x="91312" y="1004569"/>
                </a:moveTo>
                <a:lnTo>
                  <a:pt x="55752" y="1046479"/>
                </a:lnTo>
                <a:lnTo>
                  <a:pt x="69722" y="1058290"/>
                </a:lnTo>
                <a:lnTo>
                  <a:pt x="105156" y="1016381"/>
                </a:lnTo>
                <a:lnTo>
                  <a:pt x="91312" y="1004569"/>
                </a:lnTo>
                <a:close/>
              </a:path>
            </a:pathLst>
          </a:custGeom>
          <a:solidFill>
            <a:srgbClr val="FF0000"/>
          </a:solidFill>
        </p:spPr>
        <p:txBody>
          <a:bodyPr wrap="square" lIns="0" tIns="0" rIns="0" bIns="0" rtlCol="0"/>
          <a:lstStyle/>
          <a:p>
            <a:endParaRPr/>
          </a:p>
        </p:txBody>
      </p:sp>
      <p:sp>
        <p:nvSpPr>
          <p:cNvPr id="94" name="object 94"/>
          <p:cNvSpPr/>
          <p:nvPr/>
        </p:nvSpPr>
        <p:spPr>
          <a:xfrm>
            <a:off x="2697479" y="2304287"/>
            <a:ext cx="945515" cy="150495"/>
          </a:xfrm>
          <a:custGeom>
            <a:avLst/>
            <a:gdLst/>
            <a:ahLst/>
            <a:cxnLst/>
            <a:rect l="l" t="t" r="r" b="b"/>
            <a:pathLst>
              <a:path w="945514" h="150494">
                <a:moveTo>
                  <a:pt x="942847" y="0"/>
                </a:moveTo>
                <a:lnTo>
                  <a:pt x="888365" y="6476"/>
                </a:lnTo>
                <a:lnTo>
                  <a:pt x="890523" y="24637"/>
                </a:lnTo>
                <a:lnTo>
                  <a:pt x="945007" y="18287"/>
                </a:lnTo>
                <a:lnTo>
                  <a:pt x="942847" y="0"/>
                </a:lnTo>
                <a:close/>
              </a:path>
              <a:path w="945514" h="150494">
                <a:moveTo>
                  <a:pt x="870204" y="8635"/>
                </a:moveTo>
                <a:lnTo>
                  <a:pt x="815720" y="15112"/>
                </a:lnTo>
                <a:lnTo>
                  <a:pt x="817880" y="33273"/>
                </a:lnTo>
                <a:lnTo>
                  <a:pt x="872362" y="26796"/>
                </a:lnTo>
                <a:lnTo>
                  <a:pt x="870204" y="8635"/>
                </a:lnTo>
                <a:close/>
              </a:path>
              <a:path w="945514" h="150494">
                <a:moveTo>
                  <a:pt x="797559" y="17271"/>
                </a:moveTo>
                <a:lnTo>
                  <a:pt x="743077" y="23748"/>
                </a:lnTo>
                <a:lnTo>
                  <a:pt x="745235" y="41909"/>
                </a:lnTo>
                <a:lnTo>
                  <a:pt x="799719" y="35432"/>
                </a:lnTo>
                <a:lnTo>
                  <a:pt x="797559" y="17271"/>
                </a:lnTo>
                <a:close/>
              </a:path>
              <a:path w="945514" h="150494">
                <a:moveTo>
                  <a:pt x="724916" y="25907"/>
                </a:moveTo>
                <a:lnTo>
                  <a:pt x="670432" y="32384"/>
                </a:lnTo>
                <a:lnTo>
                  <a:pt x="672592" y="50545"/>
                </a:lnTo>
                <a:lnTo>
                  <a:pt x="727074" y="44068"/>
                </a:lnTo>
                <a:lnTo>
                  <a:pt x="724916" y="25907"/>
                </a:lnTo>
                <a:close/>
              </a:path>
              <a:path w="945514" h="150494">
                <a:moveTo>
                  <a:pt x="652271" y="34543"/>
                </a:moveTo>
                <a:lnTo>
                  <a:pt x="597789" y="41020"/>
                </a:lnTo>
                <a:lnTo>
                  <a:pt x="599947" y="59181"/>
                </a:lnTo>
                <a:lnTo>
                  <a:pt x="654431" y="52704"/>
                </a:lnTo>
                <a:lnTo>
                  <a:pt x="652271" y="34543"/>
                </a:lnTo>
                <a:close/>
              </a:path>
              <a:path w="945514" h="150494">
                <a:moveTo>
                  <a:pt x="579628" y="43179"/>
                </a:moveTo>
                <a:lnTo>
                  <a:pt x="525144" y="49656"/>
                </a:lnTo>
                <a:lnTo>
                  <a:pt x="527303" y="67817"/>
                </a:lnTo>
                <a:lnTo>
                  <a:pt x="581786" y="61340"/>
                </a:lnTo>
                <a:lnTo>
                  <a:pt x="579628" y="43179"/>
                </a:lnTo>
                <a:close/>
              </a:path>
              <a:path w="945514" h="150494">
                <a:moveTo>
                  <a:pt x="506983" y="51815"/>
                </a:moveTo>
                <a:lnTo>
                  <a:pt x="452500" y="58292"/>
                </a:lnTo>
                <a:lnTo>
                  <a:pt x="454659" y="76453"/>
                </a:lnTo>
                <a:lnTo>
                  <a:pt x="509143" y="69976"/>
                </a:lnTo>
                <a:lnTo>
                  <a:pt x="506983" y="51815"/>
                </a:lnTo>
                <a:close/>
              </a:path>
              <a:path w="945514" h="150494">
                <a:moveTo>
                  <a:pt x="434339" y="60451"/>
                </a:moveTo>
                <a:lnTo>
                  <a:pt x="379856" y="66928"/>
                </a:lnTo>
                <a:lnTo>
                  <a:pt x="382015" y="85089"/>
                </a:lnTo>
                <a:lnTo>
                  <a:pt x="436499" y="78612"/>
                </a:lnTo>
                <a:lnTo>
                  <a:pt x="434339" y="60451"/>
                </a:lnTo>
                <a:close/>
              </a:path>
              <a:path w="945514" h="150494">
                <a:moveTo>
                  <a:pt x="361695" y="69087"/>
                </a:moveTo>
                <a:lnTo>
                  <a:pt x="307213" y="75564"/>
                </a:lnTo>
                <a:lnTo>
                  <a:pt x="309371" y="93725"/>
                </a:lnTo>
                <a:lnTo>
                  <a:pt x="363855" y="87248"/>
                </a:lnTo>
                <a:lnTo>
                  <a:pt x="361695" y="69087"/>
                </a:lnTo>
                <a:close/>
              </a:path>
              <a:path w="945514" h="150494">
                <a:moveTo>
                  <a:pt x="289051" y="77723"/>
                </a:moveTo>
                <a:lnTo>
                  <a:pt x="234569" y="84200"/>
                </a:lnTo>
                <a:lnTo>
                  <a:pt x="236727" y="102361"/>
                </a:lnTo>
                <a:lnTo>
                  <a:pt x="291211" y="95884"/>
                </a:lnTo>
                <a:lnTo>
                  <a:pt x="289051" y="77723"/>
                </a:lnTo>
                <a:close/>
              </a:path>
              <a:path w="945514" h="150494">
                <a:moveTo>
                  <a:pt x="216407" y="86359"/>
                </a:moveTo>
                <a:lnTo>
                  <a:pt x="161925" y="92836"/>
                </a:lnTo>
                <a:lnTo>
                  <a:pt x="164083" y="110997"/>
                </a:lnTo>
                <a:lnTo>
                  <a:pt x="218567" y="104520"/>
                </a:lnTo>
                <a:lnTo>
                  <a:pt x="216407" y="86359"/>
                </a:lnTo>
                <a:close/>
              </a:path>
              <a:path w="945514" h="150494">
                <a:moveTo>
                  <a:pt x="143763" y="94995"/>
                </a:moveTo>
                <a:lnTo>
                  <a:pt x="89281" y="101345"/>
                </a:lnTo>
                <a:lnTo>
                  <a:pt x="91439" y="119633"/>
                </a:lnTo>
                <a:lnTo>
                  <a:pt x="145922" y="113156"/>
                </a:lnTo>
                <a:lnTo>
                  <a:pt x="143763" y="94995"/>
                </a:lnTo>
                <a:close/>
              </a:path>
              <a:path w="945514" h="150494">
                <a:moveTo>
                  <a:pt x="71119" y="74421"/>
                </a:moveTo>
                <a:lnTo>
                  <a:pt x="0" y="121157"/>
                </a:lnTo>
                <a:lnTo>
                  <a:pt x="80137" y="150113"/>
                </a:lnTo>
                <a:lnTo>
                  <a:pt x="76884" y="122808"/>
                </a:lnTo>
                <a:lnTo>
                  <a:pt x="64134" y="122808"/>
                </a:lnTo>
                <a:lnTo>
                  <a:pt x="61975" y="104647"/>
                </a:lnTo>
                <a:lnTo>
                  <a:pt x="71119" y="103504"/>
                </a:lnTo>
                <a:lnTo>
                  <a:pt x="74584" y="103504"/>
                </a:lnTo>
                <a:lnTo>
                  <a:pt x="71119" y="74421"/>
                </a:lnTo>
                <a:close/>
              </a:path>
              <a:path w="945514" h="150494">
                <a:moveTo>
                  <a:pt x="71119" y="103504"/>
                </a:moveTo>
                <a:lnTo>
                  <a:pt x="61975" y="104647"/>
                </a:lnTo>
                <a:lnTo>
                  <a:pt x="64134" y="122808"/>
                </a:lnTo>
                <a:lnTo>
                  <a:pt x="73278" y="121792"/>
                </a:lnTo>
                <a:lnTo>
                  <a:pt x="71119" y="103504"/>
                </a:lnTo>
                <a:close/>
              </a:path>
              <a:path w="945514" h="150494">
                <a:moveTo>
                  <a:pt x="74584" y="103504"/>
                </a:moveTo>
                <a:lnTo>
                  <a:pt x="71119" y="103504"/>
                </a:lnTo>
                <a:lnTo>
                  <a:pt x="73278" y="121792"/>
                </a:lnTo>
                <a:lnTo>
                  <a:pt x="64134" y="122808"/>
                </a:lnTo>
                <a:lnTo>
                  <a:pt x="76884" y="122808"/>
                </a:lnTo>
                <a:lnTo>
                  <a:pt x="74584" y="103504"/>
                </a:lnTo>
                <a:close/>
              </a:path>
            </a:pathLst>
          </a:custGeom>
          <a:solidFill>
            <a:srgbClr val="FF0000"/>
          </a:solidFill>
        </p:spPr>
        <p:txBody>
          <a:bodyPr wrap="square" lIns="0" tIns="0" rIns="0" bIns="0" rtlCol="0"/>
          <a:lstStyle/>
          <a:p>
            <a:endParaRPr/>
          </a:p>
        </p:txBody>
      </p:sp>
      <p:sp>
        <p:nvSpPr>
          <p:cNvPr id="95" name="object 95"/>
          <p:cNvSpPr/>
          <p:nvPr/>
        </p:nvSpPr>
        <p:spPr>
          <a:xfrm>
            <a:off x="3648455" y="2285999"/>
            <a:ext cx="45720" cy="45720"/>
          </a:xfrm>
          <a:custGeom>
            <a:avLst/>
            <a:gdLst/>
            <a:ahLst/>
            <a:cxnLst/>
            <a:rect l="l" t="t" r="r" b="b"/>
            <a:pathLst>
              <a:path w="45720" h="45719">
                <a:moveTo>
                  <a:pt x="22860" y="0"/>
                </a:moveTo>
                <a:lnTo>
                  <a:pt x="13983" y="1803"/>
                </a:lnTo>
                <a:lnTo>
                  <a:pt x="6715" y="6715"/>
                </a:lnTo>
                <a:lnTo>
                  <a:pt x="1803" y="13983"/>
                </a:lnTo>
                <a:lnTo>
                  <a:pt x="0" y="22860"/>
                </a:lnTo>
                <a:lnTo>
                  <a:pt x="1803" y="31736"/>
                </a:lnTo>
                <a:lnTo>
                  <a:pt x="6715" y="39004"/>
                </a:lnTo>
                <a:lnTo>
                  <a:pt x="13983" y="43916"/>
                </a:lnTo>
                <a:lnTo>
                  <a:pt x="22860" y="45720"/>
                </a:lnTo>
                <a:lnTo>
                  <a:pt x="31736" y="43916"/>
                </a:lnTo>
                <a:lnTo>
                  <a:pt x="39004" y="39004"/>
                </a:lnTo>
                <a:lnTo>
                  <a:pt x="43916" y="31736"/>
                </a:lnTo>
                <a:lnTo>
                  <a:pt x="45720" y="22860"/>
                </a:lnTo>
                <a:lnTo>
                  <a:pt x="43916" y="13983"/>
                </a:lnTo>
                <a:lnTo>
                  <a:pt x="39004" y="6715"/>
                </a:lnTo>
                <a:lnTo>
                  <a:pt x="31736" y="1803"/>
                </a:lnTo>
                <a:lnTo>
                  <a:pt x="22860" y="0"/>
                </a:lnTo>
                <a:close/>
              </a:path>
            </a:pathLst>
          </a:custGeom>
          <a:solidFill>
            <a:srgbClr val="B4C9E4"/>
          </a:solidFill>
        </p:spPr>
        <p:txBody>
          <a:bodyPr wrap="square" lIns="0" tIns="0" rIns="0" bIns="0" rtlCol="0"/>
          <a:lstStyle/>
          <a:p>
            <a:endParaRPr/>
          </a:p>
        </p:txBody>
      </p:sp>
      <p:sp>
        <p:nvSpPr>
          <p:cNvPr id="96" name="object 96"/>
          <p:cNvSpPr/>
          <p:nvPr/>
        </p:nvSpPr>
        <p:spPr>
          <a:xfrm>
            <a:off x="5350002" y="1097279"/>
            <a:ext cx="144780" cy="306705"/>
          </a:xfrm>
          <a:custGeom>
            <a:avLst/>
            <a:gdLst/>
            <a:ahLst/>
            <a:cxnLst/>
            <a:rect l="l" t="t" r="r" b="b"/>
            <a:pathLst>
              <a:path w="144779" h="306705">
                <a:moveTo>
                  <a:pt x="21844" y="248919"/>
                </a:moveTo>
                <a:lnTo>
                  <a:pt x="0" y="299212"/>
                </a:lnTo>
                <a:lnTo>
                  <a:pt x="16763" y="306577"/>
                </a:lnTo>
                <a:lnTo>
                  <a:pt x="38608" y="256158"/>
                </a:lnTo>
                <a:lnTo>
                  <a:pt x="21844" y="248919"/>
                </a:lnTo>
                <a:close/>
              </a:path>
              <a:path w="144779" h="306705">
                <a:moveTo>
                  <a:pt x="51053" y="181737"/>
                </a:moveTo>
                <a:lnTo>
                  <a:pt x="29210" y="232155"/>
                </a:lnTo>
                <a:lnTo>
                  <a:pt x="45974" y="239394"/>
                </a:lnTo>
                <a:lnTo>
                  <a:pt x="67818" y="189102"/>
                </a:lnTo>
                <a:lnTo>
                  <a:pt x="51053" y="181737"/>
                </a:lnTo>
                <a:close/>
              </a:path>
              <a:path w="144779" h="306705">
                <a:moveTo>
                  <a:pt x="80263" y="114680"/>
                </a:moveTo>
                <a:lnTo>
                  <a:pt x="58293" y="164972"/>
                </a:lnTo>
                <a:lnTo>
                  <a:pt x="75057" y="172338"/>
                </a:lnTo>
                <a:lnTo>
                  <a:pt x="97027" y="121919"/>
                </a:lnTo>
                <a:lnTo>
                  <a:pt x="80263" y="114680"/>
                </a:lnTo>
                <a:close/>
              </a:path>
              <a:path w="144779" h="306705">
                <a:moveTo>
                  <a:pt x="101222" y="66272"/>
                </a:moveTo>
                <a:lnTo>
                  <a:pt x="87502" y="97789"/>
                </a:lnTo>
                <a:lnTo>
                  <a:pt x="104267" y="105155"/>
                </a:lnTo>
                <a:lnTo>
                  <a:pt x="118016" y="73570"/>
                </a:lnTo>
                <a:lnTo>
                  <a:pt x="101222" y="66272"/>
                </a:lnTo>
                <a:close/>
              </a:path>
              <a:path w="144779" h="306705">
                <a:moveTo>
                  <a:pt x="142888" y="54609"/>
                </a:moveTo>
                <a:lnTo>
                  <a:pt x="106299" y="54609"/>
                </a:lnTo>
                <a:lnTo>
                  <a:pt x="123062" y="61975"/>
                </a:lnTo>
                <a:lnTo>
                  <a:pt x="118016" y="73570"/>
                </a:lnTo>
                <a:lnTo>
                  <a:pt x="144525" y="85089"/>
                </a:lnTo>
                <a:lnTo>
                  <a:pt x="142888" y="54609"/>
                </a:lnTo>
                <a:close/>
              </a:path>
              <a:path w="144779" h="306705">
                <a:moveTo>
                  <a:pt x="106299" y="54609"/>
                </a:moveTo>
                <a:lnTo>
                  <a:pt x="101222" y="66272"/>
                </a:lnTo>
                <a:lnTo>
                  <a:pt x="118016" y="73570"/>
                </a:lnTo>
                <a:lnTo>
                  <a:pt x="123062" y="61975"/>
                </a:lnTo>
                <a:lnTo>
                  <a:pt x="106299" y="54609"/>
                </a:lnTo>
                <a:close/>
              </a:path>
              <a:path w="144779" h="306705">
                <a:moveTo>
                  <a:pt x="139953" y="0"/>
                </a:moveTo>
                <a:lnTo>
                  <a:pt x="74675" y="54737"/>
                </a:lnTo>
                <a:lnTo>
                  <a:pt x="101222" y="66272"/>
                </a:lnTo>
                <a:lnTo>
                  <a:pt x="106299" y="54609"/>
                </a:lnTo>
                <a:lnTo>
                  <a:pt x="142888" y="54609"/>
                </a:lnTo>
                <a:lnTo>
                  <a:pt x="139953" y="0"/>
                </a:lnTo>
                <a:close/>
              </a:path>
            </a:pathLst>
          </a:custGeom>
          <a:solidFill>
            <a:srgbClr val="FF0000"/>
          </a:solidFill>
        </p:spPr>
        <p:txBody>
          <a:bodyPr wrap="square" lIns="0" tIns="0" rIns="0" bIns="0" rtlCol="0"/>
          <a:lstStyle/>
          <a:p>
            <a:endParaRPr/>
          </a:p>
        </p:txBody>
      </p:sp>
      <p:sp>
        <p:nvSpPr>
          <p:cNvPr id="97" name="object 97"/>
          <p:cNvSpPr/>
          <p:nvPr/>
        </p:nvSpPr>
        <p:spPr>
          <a:xfrm>
            <a:off x="5358257" y="1361820"/>
            <a:ext cx="206501" cy="76326"/>
          </a:xfrm>
          <a:prstGeom prst="rect">
            <a:avLst/>
          </a:prstGeom>
          <a:blipFill>
            <a:blip r:embed="rId11" cstate="print"/>
            <a:stretch>
              <a:fillRect/>
            </a:stretch>
          </a:blipFill>
        </p:spPr>
        <p:txBody>
          <a:bodyPr wrap="square" lIns="0" tIns="0" rIns="0" bIns="0" rtlCol="0"/>
          <a:lstStyle/>
          <a:p>
            <a:endParaRPr/>
          </a:p>
        </p:txBody>
      </p:sp>
      <p:sp>
        <p:nvSpPr>
          <p:cNvPr id="98" name="object 98"/>
          <p:cNvSpPr/>
          <p:nvPr/>
        </p:nvSpPr>
        <p:spPr>
          <a:xfrm>
            <a:off x="5350002" y="1395348"/>
            <a:ext cx="144145" cy="299720"/>
          </a:xfrm>
          <a:custGeom>
            <a:avLst/>
            <a:gdLst/>
            <a:ahLst/>
            <a:cxnLst/>
            <a:rect l="l" t="t" r="r" b="b"/>
            <a:pathLst>
              <a:path w="144145" h="299719">
                <a:moveTo>
                  <a:pt x="16763" y="0"/>
                </a:moveTo>
                <a:lnTo>
                  <a:pt x="0" y="7365"/>
                </a:lnTo>
                <a:lnTo>
                  <a:pt x="22351" y="57531"/>
                </a:lnTo>
                <a:lnTo>
                  <a:pt x="39115" y="50164"/>
                </a:lnTo>
                <a:lnTo>
                  <a:pt x="16763" y="0"/>
                </a:lnTo>
                <a:close/>
              </a:path>
              <a:path w="144145" h="299719">
                <a:moveTo>
                  <a:pt x="46482" y="66801"/>
                </a:moveTo>
                <a:lnTo>
                  <a:pt x="29845" y="74295"/>
                </a:lnTo>
                <a:lnTo>
                  <a:pt x="52070" y="124460"/>
                </a:lnTo>
                <a:lnTo>
                  <a:pt x="68834" y="116967"/>
                </a:lnTo>
                <a:lnTo>
                  <a:pt x="46482" y="66801"/>
                </a:lnTo>
                <a:close/>
              </a:path>
              <a:path w="144145" h="299719">
                <a:moveTo>
                  <a:pt x="76200" y="133731"/>
                </a:moveTo>
                <a:lnTo>
                  <a:pt x="59562" y="141224"/>
                </a:lnTo>
                <a:lnTo>
                  <a:pt x="81914" y="191388"/>
                </a:lnTo>
                <a:lnTo>
                  <a:pt x="98551" y="183896"/>
                </a:lnTo>
                <a:lnTo>
                  <a:pt x="76200" y="133731"/>
                </a:lnTo>
                <a:close/>
              </a:path>
              <a:path w="144145" h="299719">
                <a:moveTo>
                  <a:pt x="100653" y="233571"/>
                </a:moveTo>
                <a:lnTo>
                  <a:pt x="74168" y="245363"/>
                </a:lnTo>
                <a:lnTo>
                  <a:pt x="139953" y="299465"/>
                </a:lnTo>
                <a:lnTo>
                  <a:pt x="142387" y="245110"/>
                </a:lnTo>
                <a:lnTo>
                  <a:pt x="105790" y="245110"/>
                </a:lnTo>
                <a:lnTo>
                  <a:pt x="100653" y="233571"/>
                </a:lnTo>
                <a:close/>
              </a:path>
              <a:path w="144145" h="299719">
                <a:moveTo>
                  <a:pt x="117381" y="226123"/>
                </a:moveTo>
                <a:lnTo>
                  <a:pt x="100653" y="233571"/>
                </a:lnTo>
                <a:lnTo>
                  <a:pt x="105790" y="245110"/>
                </a:lnTo>
                <a:lnTo>
                  <a:pt x="122555" y="237744"/>
                </a:lnTo>
                <a:lnTo>
                  <a:pt x="117381" y="226123"/>
                </a:lnTo>
                <a:close/>
              </a:path>
              <a:path w="144145" h="299719">
                <a:moveTo>
                  <a:pt x="143763" y="214375"/>
                </a:moveTo>
                <a:lnTo>
                  <a:pt x="117381" y="226123"/>
                </a:lnTo>
                <a:lnTo>
                  <a:pt x="122555" y="237744"/>
                </a:lnTo>
                <a:lnTo>
                  <a:pt x="105790" y="245110"/>
                </a:lnTo>
                <a:lnTo>
                  <a:pt x="142387" y="245110"/>
                </a:lnTo>
                <a:lnTo>
                  <a:pt x="143763" y="214375"/>
                </a:lnTo>
                <a:close/>
              </a:path>
              <a:path w="144145" h="299719">
                <a:moveTo>
                  <a:pt x="106045" y="200660"/>
                </a:moveTo>
                <a:lnTo>
                  <a:pt x="89281" y="208025"/>
                </a:lnTo>
                <a:lnTo>
                  <a:pt x="100653" y="233571"/>
                </a:lnTo>
                <a:lnTo>
                  <a:pt x="117381" y="226123"/>
                </a:lnTo>
                <a:lnTo>
                  <a:pt x="106045" y="200660"/>
                </a:lnTo>
                <a:close/>
              </a:path>
            </a:pathLst>
          </a:custGeom>
          <a:solidFill>
            <a:srgbClr val="FF0000"/>
          </a:solidFill>
        </p:spPr>
        <p:txBody>
          <a:bodyPr wrap="square" lIns="0" tIns="0" rIns="0" bIns="0" rtlCol="0"/>
          <a:lstStyle/>
          <a:p>
            <a:endParaRPr/>
          </a:p>
        </p:txBody>
      </p:sp>
      <p:sp>
        <p:nvSpPr>
          <p:cNvPr id="99" name="object 99"/>
          <p:cNvSpPr/>
          <p:nvPr/>
        </p:nvSpPr>
        <p:spPr>
          <a:xfrm>
            <a:off x="4690871" y="1069847"/>
            <a:ext cx="736091" cy="726948"/>
          </a:xfrm>
          <a:prstGeom prst="rect">
            <a:avLst/>
          </a:prstGeom>
          <a:blipFill>
            <a:blip r:embed="rId6" cstate="print"/>
            <a:stretch>
              <a:fillRect/>
            </a:stretch>
          </a:blipFill>
        </p:spPr>
        <p:txBody>
          <a:bodyPr wrap="square" lIns="0" tIns="0" rIns="0" bIns="0" rtlCol="0"/>
          <a:lstStyle/>
          <a:p>
            <a:endParaRPr/>
          </a:p>
        </p:txBody>
      </p:sp>
      <p:sp>
        <p:nvSpPr>
          <p:cNvPr id="100" name="object 100"/>
          <p:cNvSpPr/>
          <p:nvPr/>
        </p:nvSpPr>
        <p:spPr>
          <a:xfrm>
            <a:off x="4663440" y="1097279"/>
            <a:ext cx="708660" cy="745236"/>
          </a:xfrm>
          <a:prstGeom prst="rect">
            <a:avLst/>
          </a:prstGeom>
          <a:blipFill>
            <a:blip r:embed="rId12" cstate="print"/>
            <a:stretch>
              <a:fillRect/>
            </a:stretch>
          </a:blipFill>
        </p:spPr>
        <p:txBody>
          <a:bodyPr wrap="square" lIns="0" tIns="0" rIns="0" bIns="0" rtlCol="0"/>
          <a:lstStyle/>
          <a:p>
            <a:endParaRPr/>
          </a:p>
        </p:txBody>
      </p:sp>
      <p:sp>
        <p:nvSpPr>
          <p:cNvPr id="101" name="object 101"/>
          <p:cNvSpPr/>
          <p:nvPr/>
        </p:nvSpPr>
        <p:spPr>
          <a:xfrm>
            <a:off x="4759452" y="1110995"/>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3" y="495300"/>
                </a:lnTo>
                <a:lnTo>
                  <a:pt x="603503" y="99060"/>
                </a:lnTo>
                <a:lnTo>
                  <a:pt x="595725" y="60489"/>
                </a:lnTo>
                <a:lnTo>
                  <a:pt x="574516" y="29003"/>
                </a:lnTo>
                <a:lnTo>
                  <a:pt x="543067" y="7780"/>
                </a:lnTo>
                <a:lnTo>
                  <a:pt x="504571" y="0"/>
                </a:lnTo>
                <a:close/>
              </a:path>
            </a:pathLst>
          </a:custGeom>
          <a:solidFill>
            <a:srgbClr val="D9D9D9"/>
          </a:solidFill>
        </p:spPr>
        <p:txBody>
          <a:bodyPr wrap="square" lIns="0" tIns="0" rIns="0" bIns="0" rtlCol="0"/>
          <a:lstStyle/>
          <a:p>
            <a:endParaRPr/>
          </a:p>
        </p:txBody>
      </p:sp>
      <p:sp>
        <p:nvSpPr>
          <p:cNvPr id="102" name="object 102"/>
          <p:cNvSpPr/>
          <p:nvPr/>
        </p:nvSpPr>
        <p:spPr>
          <a:xfrm>
            <a:off x="4759452" y="1110995"/>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3" y="99060"/>
                </a:lnTo>
                <a:lnTo>
                  <a:pt x="603503"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103" name="object 103"/>
          <p:cNvSpPr txBox="1"/>
          <p:nvPr/>
        </p:nvSpPr>
        <p:spPr>
          <a:xfrm>
            <a:off x="4897373" y="1200022"/>
            <a:ext cx="330200" cy="388620"/>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4</a:t>
            </a:r>
            <a:endParaRPr sz="2325" baseline="-17921">
              <a:latin typeface="Arial"/>
              <a:cs typeface="Arial"/>
            </a:endParaRPr>
          </a:p>
        </p:txBody>
      </p:sp>
      <p:sp>
        <p:nvSpPr>
          <p:cNvPr id="104" name="object 104"/>
          <p:cNvSpPr/>
          <p:nvPr/>
        </p:nvSpPr>
        <p:spPr>
          <a:xfrm>
            <a:off x="473659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5" name="object 105"/>
          <p:cNvSpPr/>
          <p:nvPr/>
        </p:nvSpPr>
        <p:spPr>
          <a:xfrm>
            <a:off x="4901184"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6" name="object 106"/>
          <p:cNvSpPr/>
          <p:nvPr/>
        </p:nvSpPr>
        <p:spPr>
          <a:xfrm>
            <a:off x="505663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07" name="object 107"/>
          <p:cNvSpPr/>
          <p:nvPr/>
        </p:nvSpPr>
        <p:spPr>
          <a:xfrm>
            <a:off x="4846320" y="1810511"/>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08" name="object 108"/>
          <p:cNvSpPr/>
          <p:nvPr/>
        </p:nvSpPr>
        <p:spPr>
          <a:xfrm>
            <a:off x="3364991" y="1060703"/>
            <a:ext cx="736091" cy="736091"/>
          </a:xfrm>
          <a:prstGeom prst="rect">
            <a:avLst/>
          </a:prstGeom>
          <a:blipFill>
            <a:blip r:embed="rId13" cstate="print"/>
            <a:stretch>
              <a:fillRect/>
            </a:stretch>
          </a:blipFill>
        </p:spPr>
        <p:txBody>
          <a:bodyPr wrap="square" lIns="0" tIns="0" rIns="0" bIns="0" rtlCol="0"/>
          <a:lstStyle/>
          <a:p>
            <a:endParaRPr/>
          </a:p>
        </p:txBody>
      </p:sp>
      <p:sp>
        <p:nvSpPr>
          <p:cNvPr id="109" name="object 109"/>
          <p:cNvSpPr/>
          <p:nvPr/>
        </p:nvSpPr>
        <p:spPr>
          <a:xfrm>
            <a:off x="3346703" y="1088135"/>
            <a:ext cx="708660" cy="754379"/>
          </a:xfrm>
          <a:prstGeom prst="rect">
            <a:avLst/>
          </a:prstGeom>
          <a:blipFill>
            <a:blip r:embed="rId14" cstate="print"/>
            <a:stretch>
              <a:fillRect/>
            </a:stretch>
          </a:blipFill>
        </p:spPr>
        <p:txBody>
          <a:bodyPr wrap="square" lIns="0" tIns="0" rIns="0" bIns="0" rtlCol="0"/>
          <a:lstStyle/>
          <a:p>
            <a:endParaRPr/>
          </a:p>
        </p:txBody>
      </p:sp>
      <p:sp>
        <p:nvSpPr>
          <p:cNvPr id="110" name="object 110"/>
          <p:cNvSpPr/>
          <p:nvPr/>
        </p:nvSpPr>
        <p:spPr>
          <a:xfrm>
            <a:off x="3433571" y="1101851"/>
            <a:ext cx="603885" cy="603885"/>
          </a:xfrm>
          <a:custGeom>
            <a:avLst/>
            <a:gdLst/>
            <a:ahLst/>
            <a:cxnLst/>
            <a:rect l="l" t="t" r="r" b="b"/>
            <a:pathLst>
              <a:path w="603885" h="603885">
                <a:moveTo>
                  <a:pt x="503047" y="0"/>
                </a:moveTo>
                <a:lnTo>
                  <a:pt x="100456" y="0"/>
                </a:lnTo>
                <a:lnTo>
                  <a:pt x="61346" y="7911"/>
                </a:lnTo>
                <a:lnTo>
                  <a:pt x="29416" y="29479"/>
                </a:lnTo>
                <a:lnTo>
                  <a:pt x="7891" y="61454"/>
                </a:lnTo>
                <a:lnTo>
                  <a:pt x="0" y="100584"/>
                </a:lnTo>
                <a:lnTo>
                  <a:pt x="0" y="502920"/>
                </a:lnTo>
                <a:lnTo>
                  <a:pt x="7891" y="542049"/>
                </a:lnTo>
                <a:lnTo>
                  <a:pt x="29416" y="574024"/>
                </a:lnTo>
                <a:lnTo>
                  <a:pt x="61346" y="595592"/>
                </a:lnTo>
                <a:lnTo>
                  <a:pt x="100456" y="603504"/>
                </a:lnTo>
                <a:lnTo>
                  <a:pt x="503047" y="603504"/>
                </a:lnTo>
                <a:lnTo>
                  <a:pt x="542157" y="595592"/>
                </a:lnTo>
                <a:lnTo>
                  <a:pt x="574087" y="574024"/>
                </a:lnTo>
                <a:lnTo>
                  <a:pt x="595612" y="542049"/>
                </a:lnTo>
                <a:lnTo>
                  <a:pt x="603503" y="502920"/>
                </a:lnTo>
                <a:lnTo>
                  <a:pt x="603503" y="100584"/>
                </a:lnTo>
                <a:lnTo>
                  <a:pt x="595612" y="61454"/>
                </a:lnTo>
                <a:lnTo>
                  <a:pt x="574087" y="29479"/>
                </a:lnTo>
                <a:lnTo>
                  <a:pt x="542157" y="7911"/>
                </a:lnTo>
                <a:lnTo>
                  <a:pt x="503047" y="0"/>
                </a:lnTo>
                <a:close/>
              </a:path>
            </a:pathLst>
          </a:custGeom>
          <a:solidFill>
            <a:srgbClr val="D9D9D9"/>
          </a:solidFill>
        </p:spPr>
        <p:txBody>
          <a:bodyPr wrap="square" lIns="0" tIns="0" rIns="0" bIns="0" rtlCol="0"/>
          <a:lstStyle/>
          <a:p>
            <a:endParaRPr/>
          </a:p>
        </p:txBody>
      </p:sp>
      <p:sp>
        <p:nvSpPr>
          <p:cNvPr id="111" name="object 111"/>
          <p:cNvSpPr/>
          <p:nvPr/>
        </p:nvSpPr>
        <p:spPr>
          <a:xfrm>
            <a:off x="3433571" y="1101851"/>
            <a:ext cx="603885" cy="603885"/>
          </a:xfrm>
          <a:custGeom>
            <a:avLst/>
            <a:gdLst/>
            <a:ahLst/>
            <a:cxnLst/>
            <a:rect l="l" t="t" r="r" b="b"/>
            <a:pathLst>
              <a:path w="603885" h="603885">
                <a:moveTo>
                  <a:pt x="0" y="100584"/>
                </a:moveTo>
                <a:lnTo>
                  <a:pt x="7891" y="61454"/>
                </a:lnTo>
                <a:lnTo>
                  <a:pt x="29416" y="29479"/>
                </a:lnTo>
                <a:lnTo>
                  <a:pt x="61346" y="7911"/>
                </a:lnTo>
                <a:lnTo>
                  <a:pt x="100456" y="0"/>
                </a:lnTo>
                <a:lnTo>
                  <a:pt x="503047" y="0"/>
                </a:lnTo>
                <a:lnTo>
                  <a:pt x="542157" y="7911"/>
                </a:lnTo>
                <a:lnTo>
                  <a:pt x="574087" y="29479"/>
                </a:lnTo>
                <a:lnTo>
                  <a:pt x="595612" y="61454"/>
                </a:lnTo>
                <a:lnTo>
                  <a:pt x="603503" y="100584"/>
                </a:lnTo>
                <a:lnTo>
                  <a:pt x="603503" y="502920"/>
                </a:lnTo>
                <a:lnTo>
                  <a:pt x="595612" y="542049"/>
                </a:lnTo>
                <a:lnTo>
                  <a:pt x="574087" y="574024"/>
                </a:lnTo>
                <a:lnTo>
                  <a:pt x="542157" y="595592"/>
                </a:lnTo>
                <a:lnTo>
                  <a:pt x="503047" y="603504"/>
                </a:lnTo>
                <a:lnTo>
                  <a:pt x="100456" y="603504"/>
                </a:lnTo>
                <a:lnTo>
                  <a:pt x="61346" y="595592"/>
                </a:lnTo>
                <a:lnTo>
                  <a:pt x="29416" y="574024"/>
                </a:lnTo>
                <a:lnTo>
                  <a:pt x="7891" y="542049"/>
                </a:lnTo>
                <a:lnTo>
                  <a:pt x="0" y="502920"/>
                </a:lnTo>
                <a:lnTo>
                  <a:pt x="0" y="100584"/>
                </a:lnTo>
                <a:close/>
              </a:path>
            </a:pathLst>
          </a:custGeom>
          <a:ln w="27456">
            <a:solidFill>
              <a:srgbClr val="3B75BC"/>
            </a:solidFill>
          </a:ln>
        </p:spPr>
        <p:txBody>
          <a:bodyPr wrap="square" lIns="0" tIns="0" rIns="0" bIns="0" rtlCol="0"/>
          <a:lstStyle/>
          <a:p>
            <a:endParaRPr/>
          </a:p>
        </p:txBody>
      </p:sp>
      <p:sp>
        <p:nvSpPr>
          <p:cNvPr id="112" name="object 112"/>
          <p:cNvSpPr txBox="1"/>
          <p:nvPr/>
        </p:nvSpPr>
        <p:spPr>
          <a:xfrm>
            <a:off x="3571747" y="1195908"/>
            <a:ext cx="329565" cy="389255"/>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3</a:t>
            </a:r>
            <a:endParaRPr sz="2325" baseline="-17921">
              <a:latin typeface="Arial"/>
              <a:cs typeface="Arial"/>
            </a:endParaRPr>
          </a:p>
        </p:txBody>
      </p:sp>
      <p:sp>
        <p:nvSpPr>
          <p:cNvPr id="113" name="object 113"/>
          <p:cNvSpPr/>
          <p:nvPr/>
        </p:nvSpPr>
        <p:spPr>
          <a:xfrm>
            <a:off x="341071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4" name="object 114"/>
          <p:cNvSpPr/>
          <p:nvPr/>
        </p:nvSpPr>
        <p:spPr>
          <a:xfrm>
            <a:off x="3575303"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5" name="object 115"/>
          <p:cNvSpPr/>
          <p:nvPr/>
        </p:nvSpPr>
        <p:spPr>
          <a:xfrm>
            <a:off x="373075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6" name="object 116"/>
          <p:cNvSpPr/>
          <p:nvPr/>
        </p:nvSpPr>
        <p:spPr>
          <a:xfrm>
            <a:off x="3520440" y="181051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117" name="object 117"/>
          <p:cNvSpPr/>
          <p:nvPr/>
        </p:nvSpPr>
        <p:spPr>
          <a:xfrm>
            <a:off x="3690492" y="1697100"/>
            <a:ext cx="1367790" cy="622935"/>
          </a:xfrm>
          <a:custGeom>
            <a:avLst/>
            <a:gdLst/>
            <a:ahLst/>
            <a:cxnLst/>
            <a:rect l="l" t="t" r="r" b="b"/>
            <a:pathLst>
              <a:path w="1367789" h="622935">
                <a:moveTo>
                  <a:pt x="50037" y="583311"/>
                </a:moveTo>
                <a:lnTo>
                  <a:pt x="0" y="605790"/>
                </a:lnTo>
                <a:lnTo>
                  <a:pt x="7366" y="622427"/>
                </a:lnTo>
                <a:lnTo>
                  <a:pt x="57531" y="600075"/>
                </a:lnTo>
                <a:lnTo>
                  <a:pt x="50037" y="583311"/>
                </a:lnTo>
                <a:close/>
              </a:path>
              <a:path w="1367789" h="622935">
                <a:moveTo>
                  <a:pt x="116840" y="553466"/>
                </a:moveTo>
                <a:lnTo>
                  <a:pt x="66675" y="575945"/>
                </a:lnTo>
                <a:lnTo>
                  <a:pt x="74168" y="592582"/>
                </a:lnTo>
                <a:lnTo>
                  <a:pt x="124333" y="570230"/>
                </a:lnTo>
                <a:lnTo>
                  <a:pt x="116840" y="553466"/>
                </a:lnTo>
                <a:close/>
              </a:path>
              <a:path w="1367789" h="622935">
                <a:moveTo>
                  <a:pt x="183642" y="523621"/>
                </a:moveTo>
                <a:lnTo>
                  <a:pt x="133477" y="545973"/>
                </a:lnTo>
                <a:lnTo>
                  <a:pt x="140970" y="562737"/>
                </a:lnTo>
                <a:lnTo>
                  <a:pt x="191008" y="540258"/>
                </a:lnTo>
                <a:lnTo>
                  <a:pt x="183642" y="523621"/>
                </a:lnTo>
                <a:close/>
              </a:path>
              <a:path w="1367789" h="622935">
                <a:moveTo>
                  <a:pt x="250317" y="493649"/>
                </a:moveTo>
                <a:lnTo>
                  <a:pt x="200279" y="516128"/>
                </a:lnTo>
                <a:lnTo>
                  <a:pt x="207772" y="532892"/>
                </a:lnTo>
                <a:lnTo>
                  <a:pt x="257810" y="510413"/>
                </a:lnTo>
                <a:lnTo>
                  <a:pt x="250317" y="493649"/>
                </a:lnTo>
                <a:close/>
              </a:path>
              <a:path w="1367789" h="622935">
                <a:moveTo>
                  <a:pt x="317119" y="463804"/>
                </a:moveTo>
                <a:lnTo>
                  <a:pt x="267081" y="486283"/>
                </a:lnTo>
                <a:lnTo>
                  <a:pt x="274574" y="502920"/>
                </a:lnTo>
                <a:lnTo>
                  <a:pt x="324612" y="480568"/>
                </a:lnTo>
                <a:lnTo>
                  <a:pt x="317119" y="463804"/>
                </a:lnTo>
                <a:close/>
              </a:path>
              <a:path w="1367789" h="622935">
                <a:moveTo>
                  <a:pt x="383921" y="433959"/>
                </a:moveTo>
                <a:lnTo>
                  <a:pt x="333883" y="456311"/>
                </a:lnTo>
                <a:lnTo>
                  <a:pt x="341376" y="473075"/>
                </a:lnTo>
                <a:lnTo>
                  <a:pt x="391414" y="450596"/>
                </a:lnTo>
                <a:lnTo>
                  <a:pt x="383921" y="433959"/>
                </a:lnTo>
                <a:close/>
              </a:path>
              <a:path w="1367789" h="622935">
                <a:moveTo>
                  <a:pt x="450723" y="403987"/>
                </a:moveTo>
                <a:lnTo>
                  <a:pt x="400685" y="426466"/>
                </a:lnTo>
                <a:lnTo>
                  <a:pt x="408051" y="443230"/>
                </a:lnTo>
                <a:lnTo>
                  <a:pt x="458216" y="420751"/>
                </a:lnTo>
                <a:lnTo>
                  <a:pt x="450723" y="403987"/>
                </a:lnTo>
                <a:close/>
              </a:path>
              <a:path w="1367789" h="622935">
                <a:moveTo>
                  <a:pt x="517525" y="374142"/>
                </a:moveTo>
                <a:lnTo>
                  <a:pt x="467360" y="396621"/>
                </a:lnTo>
                <a:lnTo>
                  <a:pt x="474853" y="413258"/>
                </a:lnTo>
                <a:lnTo>
                  <a:pt x="525018" y="390906"/>
                </a:lnTo>
                <a:lnTo>
                  <a:pt x="517525" y="374142"/>
                </a:lnTo>
                <a:close/>
              </a:path>
              <a:path w="1367789" h="622935">
                <a:moveTo>
                  <a:pt x="584327" y="344297"/>
                </a:moveTo>
                <a:lnTo>
                  <a:pt x="534162" y="366649"/>
                </a:lnTo>
                <a:lnTo>
                  <a:pt x="541655" y="383413"/>
                </a:lnTo>
                <a:lnTo>
                  <a:pt x="591693" y="360934"/>
                </a:lnTo>
                <a:lnTo>
                  <a:pt x="584327" y="344297"/>
                </a:lnTo>
                <a:close/>
              </a:path>
              <a:path w="1367789" h="622935">
                <a:moveTo>
                  <a:pt x="651002" y="314452"/>
                </a:moveTo>
                <a:lnTo>
                  <a:pt x="600964" y="336804"/>
                </a:lnTo>
                <a:lnTo>
                  <a:pt x="608457" y="353568"/>
                </a:lnTo>
                <a:lnTo>
                  <a:pt x="658495" y="331089"/>
                </a:lnTo>
                <a:lnTo>
                  <a:pt x="651002" y="314452"/>
                </a:lnTo>
                <a:close/>
              </a:path>
              <a:path w="1367789" h="622935">
                <a:moveTo>
                  <a:pt x="717804" y="284480"/>
                </a:moveTo>
                <a:lnTo>
                  <a:pt x="667766" y="306959"/>
                </a:lnTo>
                <a:lnTo>
                  <a:pt x="675259" y="323596"/>
                </a:lnTo>
                <a:lnTo>
                  <a:pt x="725297" y="301244"/>
                </a:lnTo>
                <a:lnTo>
                  <a:pt x="717804" y="284480"/>
                </a:lnTo>
                <a:close/>
              </a:path>
              <a:path w="1367789" h="622935">
                <a:moveTo>
                  <a:pt x="784606" y="254635"/>
                </a:moveTo>
                <a:lnTo>
                  <a:pt x="734568" y="276987"/>
                </a:lnTo>
                <a:lnTo>
                  <a:pt x="742061" y="293751"/>
                </a:lnTo>
                <a:lnTo>
                  <a:pt x="792099" y="271272"/>
                </a:lnTo>
                <a:lnTo>
                  <a:pt x="784606" y="254635"/>
                </a:lnTo>
                <a:close/>
              </a:path>
              <a:path w="1367789" h="622935">
                <a:moveTo>
                  <a:pt x="851408" y="224790"/>
                </a:moveTo>
                <a:lnTo>
                  <a:pt x="801370" y="247142"/>
                </a:lnTo>
                <a:lnTo>
                  <a:pt x="808736" y="263906"/>
                </a:lnTo>
                <a:lnTo>
                  <a:pt x="858901" y="241427"/>
                </a:lnTo>
                <a:lnTo>
                  <a:pt x="851408" y="224790"/>
                </a:lnTo>
                <a:close/>
              </a:path>
              <a:path w="1367789" h="622935">
                <a:moveTo>
                  <a:pt x="918210" y="194818"/>
                </a:moveTo>
                <a:lnTo>
                  <a:pt x="868045" y="217297"/>
                </a:lnTo>
                <a:lnTo>
                  <a:pt x="875538" y="233934"/>
                </a:lnTo>
                <a:lnTo>
                  <a:pt x="925703" y="211582"/>
                </a:lnTo>
                <a:lnTo>
                  <a:pt x="918210" y="194818"/>
                </a:lnTo>
                <a:close/>
              </a:path>
              <a:path w="1367789" h="622935">
                <a:moveTo>
                  <a:pt x="985012" y="164973"/>
                </a:moveTo>
                <a:lnTo>
                  <a:pt x="934847" y="187325"/>
                </a:lnTo>
                <a:lnTo>
                  <a:pt x="942340" y="204089"/>
                </a:lnTo>
                <a:lnTo>
                  <a:pt x="992378" y="181610"/>
                </a:lnTo>
                <a:lnTo>
                  <a:pt x="985012" y="164973"/>
                </a:lnTo>
                <a:close/>
              </a:path>
              <a:path w="1367789" h="622935">
                <a:moveTo>
                  <a:pt x="1051687" y="135128"/>
                </a:moveTo>
                <a:lnTo>
                  <a:pt x="1001649" y="157480"/>
                </a:lnTo>
                <a:lnTo>
                  <a:pt x="1009142" y="174244"/>
                </a:lnTo>
                <a:lnTo>
                  <a:pt x="1059180" y="151765"/>
                </a:lnTo>
                <a:lnTo>
                  <a:pt x="1051687" y="135128"/>
                </a:lnTo>
                <a:close/>
              </a:path>
              <a:path w="1367789" h="622935">
                <a:moveTo>
                  <a:pt x="1118489" y="105156"/>
                </a:moveTo>
                <a:lnTo>
                  <a:pt x="1068451" y="127635"/>
                </a:lnTo>
                <a:lnTo>
                  <a:pt x="1075944" y="144272"/>
                </a:lnTo>
                <a:lnTo>
                  <a:pt x="1125982" y="121920"/>
                </a:lnTo>
                <a:lnTo>
                  <a:pt x="1118489" y="105156"/>
                </a:lnTo>
                <a:close/>
              </a:path>
              <a:path w="1367789" h="622935">
                <a:moveTo>
                  <a:pt x="1185291" y="75311"/>
                </a:moveTo>
                <a:lnTo>
                  <a:pt x="1135253" y="97662"/>
                </a:lnTo>
                <a:lnTo>
                  <a:pt x="1142619" y="114426"/>
                </a:lnTo>
                <a:lnTo>
                  <a:pt x="1192784" y="92075"/>
                </a:lnTo>
                <a:lnTo>
                  <a:pt x="1185291" y="75311"/>
                </a:lnTo>
                <a:close/>
              </a:path>
              <a:path w="1367789" h="622935">
                <a:moveTo>
                  <a:pt x="1252093" y="45466"/>
                </a:moveTo>
                <a:lnTo>
                  <a:pt x="1202055" y="67818"/>
                </a:lnTo>
                <a:lnTo>
                  <a:pt x="1209421" y="84582"/>
                </a:lnTo>
                <a:lnTo>
                  <a:pt x="1259586" y="62103"/>
                </a:lnTo>
                <a:lnTo>
                  <a:pt x="1252093" y="45466"/>
                </a:lnTo>
                <a:close/>
              </a:path>
              <a:path w="1367789" h="622935">
                <a:moveTo>
                  <a:pt x="1353404" y="21209"/>
                </a:moveTo>
                <a:lnTo>
                  <a:pt x="1306068" y="21209"/>
                </a:lnTo>
                <a:lnTo>
                  <a:pt x="1313561" y="37973"/>
                </a:lnTo>
                <a:lnTo>
                  <a:pt x="1301877" y="43178"/>
                </a:lnTo>
                <a:lnTo>
                  <a:pt x="1313688" y="69596"/>
                </a:lnTo>
                <a:lnTo>
                  <a:pt x="1353404" y="21209"/>
                </a:lnTo>
                <a:close/>
              </a:path>
              <a:path w="1367789" h="622935">
                <a:moveTo>
                  <a:pt x="1294397" y="26448"/>
                </a:moveTo>
                <a:lnTo>
                  <a:pt x="1268730" y="37973"/>
                </a:lnTo>
                <a:lnTo>
                  <a:pt x="1276223" y="54610"/>
                </a:lnTo>
                <a:lnTo>
                  <a:pt x="1301877" y="43178"/>
                </a:lnTo>
                <a:lnTo>
                  <a:pt x="1294397" y="26448"/>
                </a:lnTo>
                <a:close/>
              </a:path>
              <a:path w="1367789" h="622935">
                <a:moveTo>
                  <a:pt x="1306068" y="21209"/>
                </a:moveTo>
                <a:lnTo>
                  <a:pt x="1294397" y="26448"/>
                </a:lnTo>
                <a:lnTo>
                  <a:pt x="1301877" y="43178"/>
                </a:lnTo>
                <a:lnTo>
                  <a:pt x="1313561" y="37973"/>
                </a:lnTo>
                <a:lnTo>
                  <a:pt x="1306068" y="21209"/>
                </a:lnTo>
                <a:close/>
              </a:path>
              <a:path w="1367789" h="622935">
                <a:moveTo>
                  <a:pt x="1282573" y="0"/>
                </a:moveTo>
                <a:lnTo>
                  <a:pt x="1294397" y="26448"/>
                </a:lnTo>
                <a:lnTo>
                  <a:pt x="1306068" y="21209"/>
                </a:lnTo>
                <a:lnTo>
                  <a:pt x="1353404" y="21209"/>
                </a:lnTo>
                <a:lnTo>
                  <a:pt x="1367790" y="3683"/>
                </a:lnTo>
                <a:lnTo>
                  <a:pt x="1282573" y="0"/>
                </a:lnTo>
                <a:close/>
              </a:path>
            </a:pathLst>
          </a:custGeom>
          <a:solidFill>
            <a:srgbClr val="FF0000"/>
          </a:solidFill>
        </p:spPr>
        <p:txBody>
          <a:bodyPr wrap="square" lIns="0" tIns="0" rIns="0" bIns="0" rtlCol="0"/>
          <a:lstStyle/>
          <a:p>
            <a:endParaRPr/>
          </a:p>
        </p:txBody>
      </p:sp>
      <p:sp>
        <p:nvSpPr>
          <p:cNvPr id="118" name="object 118"/>
          <p:cNvSpPr/>
          <p:nvPr/>
        </p:nvSpPr>
        <p:spPr>
          <a:xfrm>
            <a:off x="2651760" y="1536191"/>
            <a:ext cx="406907" cy="388620"/>
          </a:xfrm>
          <a:prstGeom prst="rect">
            <a:avLst/>
          </a:prstGeom>
          <a:blipFill>
            <a:blip r:embed="rId15" cstate="print"/>
            <a:stretch>
              <a:fillRect/>
            </a:stretch>
          </a:blipFill>
        </p:spPr>
        <p:txBody>
          <a:bodyPr wrap="square" lIns="0" tIns="0" rIns="0" bIns="0" rtlCol="0"/>
          <a:lstStyle/>
          <a:p>
            <a:endParaRPr/>
          </a:p>
        </p:txBody>
      </p:sp>
      <p:sp>
        <p:nvSpPr>
          <p:cNvPr id="119" name="object 119"/>
          <p:cNvSpPr/>
          <p:nvPr/>
        </p:nvSpPr>
        <p:spPr>
          <a:xfrm>
            <a:off x="2697479" y="1572767"/>
            <a:ext cx="297180" cy="315467"/>
          </a:xfrm>
          <a:prstGeom prst="rect">
            <a:avLst/>
          </a:prstGeom>
          <a:blipFill>
            <a:blip r:embed="rId16" cstate="print"/>
            <a:stretch>
              <a:fillRect/>
            </a:stretch>
          </a:blipFill>
        </p:spPr>
        <p:txBody>
          <a:bodyPr wrap="square" lIns="0" tIns="0" rIns="0" bIns="0" rtlCol="0"/>
          <a:lstStyle/>
          <a:p>
            <a:endParaRPr/>
          </a:p>
        </p:txBody>
      </p:sp>
      <p:sp>
        <p:nvSpPr>
          <p:cNvPr id="120" name="object 120"/>
          <p:cNvSpPr/>
          <p:nvPr/>
        </p:nvSpPr>
        <p:spPr>
          <a:xfrm>
            <a:off x="2720339" y="1577339"/>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2"/>
                </a:lnTo>
                <a:lnTo>
                  <a:pt x="231648" y="256032"/>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21" name="object 121"/>
          <p:cNvSpPr/>
          <p:nvPr/>
        </p:nvSpPr>
        <p:spPr>
          <a:xfrm>
            <a:off x="2720339" y="1577339"/>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2"/>
                </a:lnTo>
                <a:lnTo>
                  <a:pt x="42672"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2" name="object 122"/>
          <p:cNvSpPr txBox="1"/>
          <p:nvPr/>
        </p:nvSpPr>
        <p:spPr>
          <a:xfrm>
            <a:off x="2805810" y="1626935"/>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23" name="object 123"/>
          <p:cNvSpPr/>
          <p:nvPr/>
        </p:nvSpPr>
        <p:spPr>
          <a:xfrm>
            <a:off x="2852927" y="1600199"/>
            <a:ext cx="388619" cy="388620"/>
          </a:xfrm>
          <a:prstGeom prst="rect">
            <a:avLst/>
          </a:prstGeom>
          <a:blipFill>
            <a:blip r:embed="rId17" cstate="print"/>
            <a:stretch>
              <a:fillRect/>
            </a:stretch>
          </a:blipFill>
        </p:spPr>
        <p:txBody>
          <a:bodyPr wrap="square" lIns="0" tIns="0" rIns="0" bIns="0" rtlCol="0"/>
          <a:lstStyle/>
          <a:p>
            <a:endParaRPr/>
          </a:p>
        </p:txBody>
      </p:sp>
      <p:sp>
        <p:nvSpPr>
          <p:cNvPr id="124" name="object 124"/>
          <p:cNvSpPr/>
          <p:nvPr/>
        </p:nvSpPr>
        <p:spPr>
          <a:xfrm>
            <a:off x="2889504" y="1645919"/>
            <a:ext cx="288036" cy="306324"/>
          </a:xfrm>
          <a:prstGeom prst="rect">
            <a:avLst/>
          </a:prstGeom>
          <a:blipFill>
            <a:blip r:embed="rId18" cstate="print"/>
            <a:stretch>
              <a:fillRect/>
            </a:stretch>
          </a:blipFill>
        </p:spPr>
        <p:txBody>
          <a:bodyPr wrap="square" lIns="0" tIns="0" rIns="0" bIns="0" rtlCol="0"/>
          <a:lstStyle/>
          <a:p>
            <a:endParaRPr/>
          </a:p>
        </p:txBody>
      </p:sp>
      <p:sp>
        <p:nvSpPr>
          <p:cNvPr id="125" name="object 125"/>
          <p:cNvSpPr/>
          <p:nvPr/>
        </p:nvSpPr>
        <p:spPr>
          <a:xfrm>
            <a:off x="2921507"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26" name="object 126"/>
          <p:cNvSpPr/>
          <p:nvPr/>
        </p:nvSpPr>
        <p:spPr>
          <a:xfrm>
            <a:off x="2921507"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7" name="object 127"/>
          <p:cNvSpPr txBox="1"/>
          <p:nvPr/>
        </p:nvSpPr>
        <p:spPr>
          <a:xfrm>
            <a:off x="2994786" y="169500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28" name="object 128"/>
          <p:cNvSpPr/>
          <p:nvPr/>
        </p:nvSpPr>
        <p:spPr>
          <a:xfrm>
            <a:off x="2651760" y="2560319"/>
            <a:ext cx="406907" cy="388619"/>
          </a:xfrm>
          <a:prstGeom prst="rect">
            <a:avLst/>
          </a:prstGeom>
          <a:blipFill>
            <a:blip r:embed="rId15" cstate="print"/>
            <a:stretch>
              <a:fillRect/>
            </a:stretch>
          </a:blipFill>
        </p:spPr>
        <p:txBody>
          <a:bodyPr wrap="square" lIns="0" tIns="0" rIns="0" bIns="0" rtlCol="0"/>
          <a:lstStyle/>
          <a:p>
            <a:endParaRPr/>
          </a:p>
        </p:txBody>
      </p:sp>
      <p:sp>
        <p:nvSpPr>
          <p:cNvPr id="129" name="object 129"/>
          <p:cNvSpPr/>
          <p:nvPr/>
        </p:nvSpPr>
        <p:spPr>
          <a:xfrm>
            <a:off x="2697479" y="2596895"/>
            <a:ext cx="297180" cy="315468"/>
          </a:xfrm>
          <a:prstGeom prst="rect">
            <a:avLst/>
          </a:prstGeom>
          <a:blipFill>
            <a:blip r:embed="rId16" cstate="print"/>
            <a:stretch>
              <a:fillRect/>
            </a:stretch>
          </a:blipFill>
        </p:spPr>
        <p:txBody>
          <a:bodyPr wrap="square" lIns="0" tIns="0" rIns="0" bIns="0" rtlCol="0"/>
          <a:lstStyle/>
          <a:p>
            <a:endParaRPr/>
          </a:p>
        </p:txBody>
      </p:sp>
      <p:sp>
        <p:nvSpPr>
          <p:cNvPr id="130" name="object 130"/>
          <p:cNvSpPr/>
          <p:nvPr/>
        </p:nvSpPr>
        <p:spPr>
          <a:xfrm>
            <a:off x="2720339" y="2601467"/>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31" name="object 131"/>
          <p:cNvSpPr/>
          <p:nvPr/>
        </p:nvSpPr>
        <p:spPr>
          <a:xfrm>
            <a:off x="2720339" y="2601467"/>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32" name="object 132"/>
          <p:cNvSpPr txBox="1"/>
          <p:nvPr/>
        </p:nvSpPr>
        <p:spPr>
          <a:xfrm>
            <a:off x="2805810" y="265385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33" name="object 133"/>
          <p:cNvSpPr/>
          <p:nvPr/>
        </p:nvSpPr>
        <p:spPr>
          <a:xfrm>
            <a:off x="2852927" y="2624327"/>
            <a:ext cx="388619" cy="388619"/>
          </a:xfrm>
          <a:prstGeom prst="rect">
            <a:avLst/>
          </a:prstGeom>
          <a:blipFill>
            <a:blip r:embed="rId17" cstate="print"/>
            <a:stretch>
              <a:fillRect/>
            </a:stretch>
          </a:blipFill>
        </p:spPr>
        <p:txBody>
          <a:bodyPr wrap="square" lIns="0" tIns="0" rIns="0" bIns="0" rtlCol="0"/>
          <a:lstStyle/>
          <a:p>
            <a:endParaRPr/>
          </a:p>
        </p:txBody>
      </p:sp>
      <p:sp>
        <p:nvSpPr>
          <p:cNvPr id="134" name="object 134"/>
          <p:cNvSpPr/>
          <p:nvPr/>
        </p:nvSpPr>
        <p:spPr>
          <a:xfrm>
            <a:off x="2889504" y="2670047"/>
            <a:ext cx="288036" cy="315468"/>
          </a:xfrm>
          <a:prstGeom prst="rect">
            <a:avLst/>
          </a:prstGeom>
          <a:blipFill>
            <a:blip r:embed="rId19" cstate="print"/>
            <a:stretch>
              <a:fillRect/>
            </a:stretch>
          </a:blipFill>
        </p:spPr>
        <p:txBody>
          <a:bodyPr wrap="square" lIns="0" tIns="0" rIns="0" bIns="0" rtlCol="0"/>
          <a:lstStyle/>
          <a:p>
            <a:endParaRPr/>
          </a:p>
        </p:txBody>
      </p:sp>
      <p:sp>
        <p:nvSpPr>
          <p:cNvPr id="135" name="object 135"/>
          <p:cNvSpPr/>
          <p:nvPr/>
        </p:nvSpPr>
        <p:spPr>
          <a:xfrm>
            <a:off x="2921507" y="2665475"/>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59"/>
                </a:lnTo>
                <a:lnTo>
                  <a:pt x="256031" y="42671"/>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36" name="object 136"/>
          <p:cNvSpPr/>
          <p:nvPr/>
        </p:nvSpPr>
        <p:spPr>
          <a:xfrm>
            <a:off x="2921507" y="2665475"/>
            <a:ext cx="256540" cy="256540"/>
          </a:xfrm>
          <a:custGeom>
            <a:avLst/>
            <a:gdLst/>
            <a:ahLst/>
            <a:cxnLst/>
            <a:rect l="l" t="t" r="r" b="b"/>
            <a:pathLst>
              <a:path w="256539" h="256539">
                <a:moveTo>
                  <a:pt x="0" y="42671"/>
                </a:moveTo>
                <a:lnTo>
                  <a:pt x="3345" y="26038"/>
                </a:lnTo>
                <a:lnTo>
                  <a:pt x="12477" y="12477"/>
                </a:lnTo>
                <a:lnTo>
                  <a:pt x="26038" y="3345"/>
                </a:lnTo>
                <a:lnTo>
                  <a:pt x="42672" y="0"/>
                </a:lnTo>
                <a:lnTo>
                  <a:pt x="213360" y="0"/>
                </a:lnTo>
                <a:lnTo>
                  <a:pt x="229993" y="3345"/>
                </a:lnTo>
                <a:lnTo>
                  <a:pt x="243554" y="12477"/>
                </a:lnTo>
                <a:lnTo>
                  <a:pt x="252686" y="26038"/>
                </a:lnTo>
                <a:lnTo>
                  <a:pt x="256031" y="42671"/>
                </a:lnTo>
                <a:lnTo>
                  <a:pt x="256031" y="213359"/>
                </a:lnTo>
                <a:lnTo>
                  <a:pt x="252686" y="229993"/>
                </a:lnTo>
                <a:lnTo>
                  <a:pt x="243554" y="243554"/>
                </a:lnTo>
                <a:lnTo>
                  <a:pt x="229993" y="252686"/>
                </a:lnTo>
                <a:lnTo>
                  <a:pt x="213360"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37" name="object 137"/>
          <p:cNvSpPr txBox="1"/>
          <p:nvPr/>
        </p:nvSpPr>
        <p:spPr>
          <a:xfrm>
            <a:off x="2994786" y="2722625"/>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B</a:t>
            </a:r>
            <a:endParaRPr sz="800">
              <a:latin typeface="Arial"/>
              <a:cs typeface="Arial"/>
            </a:endParaRPr>
          </a:p>
        </p:txBody>
      </p:sp>
      <p:sp>
        <p:nvSpPr>
          <p:cNvPr id="138" name="object 138"/>
          <p:cNvSpPr/>
          <p:nvPr/>
        </p:nvSpPr>
        <p:spPr>
          <a:xfrm>
            <a:off x="2651760" y="3584447"/>
            <a:ext cx="406907" cy="388620"/>
          </a:xfrm>
          <a:prstGeom prst="rect">
            <a:avLst/>
          </a:prstGeom>
          <a:blipFill>
            <a:blip r:embed="rId15" cstate="print"/>
            <a:stretch>
              <a:fillRect/>
            </a:stretch>
          </a:blipFill>
        </p:spPr>
        <p:txBody>
          <a:bodyPr wrap="square" lIns="0" tIns="0" rIns="0" bIns="0" rtlCol="0"/>
          <a:lstStyle/>
          <a:p>
            <a:endParaRPr/>
          </a:p>
        </p:txBody>
      </p:sp>
      <p:sp>
        <p:nvSpPr>
          <p:cNvPr id="139" name="object 139"/>
          <p:cNvSpPr/>
          <p:nvPr/>
        </p:nvSpPr>
        <p:spPr>
          <a:xfrm>
            <a:off x="2697479" y="3630167"/>
            <a:ext cx="297180" cy="306324"/>
          </a:xfrm>
          <a:prstGeom prst="rect">
            <a:avLst/>
          </a:prstGeom>
          <a:blipFill>
            <a:blip r:embed="rId20" cstate="print"/>
            <a:stretch>
              <a:fillRect/>
            </a:stretch>
          </a:blipFill>
        </p:spPr>
        <p:txBody>
          <a:bodyPr wrap="square" lIns="0" tIns="0" rIns="0" bIns="0" rtlCol="0"/>
          <a:lstStyle/>
          <a:p>
            <a:endParaRPr/>
          </a:p>
        </p:txBody>
      </p:sp>
      <p:sp>
        <p:nvSpPr>
          <p:cNvPr id="140" name="object 140"/>
          <p:cNvSpPr/>
          <p:nvPr/>
        </p:nvSpPr>
        <p:spPr>
          <a:xfrm>
            <a:off x="2720339" y="3625595"/>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59"/>
                </a:lnTo>
                <a:lnTo>
                  <a:pt x="274320" y="42671"/>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41" name="object 141"/>
          <p:cNvSpPr/>
          <p:nvPr/>
        </p:nvSpPr>
        <p:spPr>
          <a:xfrm>
            <a:off x="2720339" y="3625595"/>
            <a:ext cx="274320" cy="256540"/>
          </a:xfrm>
          <a:custGeom>
            <a:avLst/>
            <a:gdLst/>
            <a:ahLst/>
            <a:cxnLst/>
            <a:rect l="l" t="t" r="r" b="b"/>
            <a:pathLst>
              <a:path w="274319" h="256539">
                <a:moveTo>
                  <a:pt x="0" y="42671"/>
                </a:moveTo>
                <a:lnTo>
                  <a:pt x="3345" y="26038"/>
                </a:lnTo>
                <a:lnTo>
                  <a:pt x="12477" y="12477"/>
                </a:lnTo>
                <a:lnTo>
                  <a:pt x="26038" y="3345"/>
                </a:lnTo>
                <a:lnTo>
                  <a:pt x="42672" y="0"/>
                </a:lnTo>
                <a:lnTo>
                  <a:pt x="231648" y="0"/>
                </a:lnTo>
                <a:lnTo>
                  <a:pt x="248281" y="3345"/>
                </a:lnTo>
                <a:lnTo>
                  <a:pt x="261842" y="12477"/>
                </a:lnTo>
                <a:lnTo>
                  <a:pt x="270974" y="26038"/>
                </a:lnTo>
                <a:lnTo>
                  <a:pt x="274320" y="42671"/>
                </a:lnTo>
                <a:lnTo>
                  <a:pt x="274320" y="213359"/>
                </a:lnTo>
                <a:lnTo>
                  <a:pt x="270974" y="229993"/>
                </a:lnTo>
                <a:lnTo>
                  <a:pt x="261842" y="243554"/>
                </a:lnTo>
                <a:lnTo>
                  <a:pt x="248281" y="252686"/>
                </a:lnTo>
                <a:lnTo>
                  <a:pt x="231648"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42" name="object 142"/>
          <p:cNvSpPr/>
          <p:nvPr/>
        </p:nvSpPr>
        <p:spPr>
          <a:xfrm>
            <a:off x="2852927" y="3648455"/>
            <a:ext cx="388619" cy="388620"/>
          </a:xfrm>
          <a:prstGeom prst="rect">
            <a:avLst/>
          </a:prstGeom>
          <a:blipFill>
            <a:blip r:embed="rId17" cstate="print"/>
            <a:stretch>
              <a:fillRect/>
            </a:stretch>
          </a:blipFill>
        </p:spPr>
        <p:txBody>
          <a:bodyPr wrap="square" lIns="0" tIns="0" rIns="0" bIns="0" rtlCol="0"/>
          <a:lstStyle/>
          <a:p>
            <a:endParaRPr/>
          </a:p>
        </p:txBody>
      </p:sp>
      <p:sp>
        <p:nvSpPr>
          <p:cNvPr id="143" name="object 143"/>
          <p:cNvSpPr/>
          <p:nvPr/>
        </p:nvSpPr>
        <p:spPr>
          <a:xfrm>
            <a:off x="2889504" y="3694175"/>
            <a:ext cx="288036" cy="315468"/>
          </a:xfrm>
          <a:prstGeom prst="rect">
            <a:avLst/>
          </a:prstGeom>
          <a:blipFill>
            <a:blip r:embed="rId19" cstate="print"/>
            <a:stretch>
              <a:fillRect/>
            </a:stretch>
          </a:blipFill>
        </p:spPr>
        <p:txBody>
          <a:bodyPr wrap="square" lIns="0" tIns="0" rIns="0" bIns="0" rtlCol="0"/>
          <a:lstStyle/>
          <a:p>
            <a:endParaRPr/>
          </a:p>
        </p:txBody>
      </p:sp>
      <p:sp>
        <p:nvSpPr>
          <p:cNvPr id="144" name="object 144"/>
          <p:cNvSpPr/>
          <p:nvPr/>
        </p:nvSpPr>
        <p:spPr>
          <a:xfrm>
            <a:off x="2921507" y="3689603"/>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71"/>
                </a:lnTo>
                <a:lnTo>
                  <a:pt x="12477" y="243535"/>
                </a:lnTo>
                <a:lnTo>
                  <a:pt x="26038" y="252679"/>
                </a:lnTo>
                <a:lnTo>
                  <a:pt x="42672" y="256032"/>
                </a:lnTo>
                <a:lnTo>
                  <a:pt x="213360" y="256032"/>
                </a:lnTo>
                <a:lnTo>
                  <a:pt x="229993" y="252679"/>
                </a:lnTo>
                <a:lnTo>
                  <a:pt x="243554" y="243535"/>
                </a:lnTo>
                <a:lnTo>
                  <a:pt x="252686" y="229971"/>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45" name="object 145"/>
          <p:cNvSpPr/>
          <p:nvPr/>
        </p:nvSpPr>
        <p:spPr>
          <a:xfrm>
            <a:off x="2921507" y="3689603"/>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71"/>
                </a:lnTo>
                <a:lnTo>
                  <a:pt x="243554" y="243535"/>
                </a:lnTo>
                <a:lnTo>
                  <a:pt x="229993" y="252679"/>
                </a:lnTo>
                <a:lnTo>
                  <a:pt x="213360" y="256032"/>
                </a:lnTo>
                <a:lnTo>
                  <a:pt x="42672" y="256032"/>
                </a:lnTo>
                <a:lnTo>
                  <a:pt x="26038" y="252679"/>
                </a:lnTo>
                <a:lnTo>
                  <a:pt x="12477" y="243535"/>
                </a:lnTo>
                <a:lnTo>
                  <a:pt x="3345" y="229971"/>
                </a:lnTo>
                <a:lnTo>
                  <a:pt x="0" y="213360"/>
                </a:lnTo>
                <a:lnTo>
                  <a:pt x="0" y="42672"/>
                </a:lnTo>
                <a:close/>
              </a:path>
            </a:pathLst>
          </a:custGeom>
          <a:ln w="27456">
            <a:solidFill>
              <a:srgbClr val="3B75BC"/>
            </a:solidFill>
          </a:ln>
        </p:spPr>
        <p:txBody>
          <a:bodyPr wrap="square" lIns="0" tIns="0" rIns="0" bIns="0" rtlCol="0"/>
          <a:lstStyle/>
          <a:p>
            <a:endParaRPr/>
          </a:p>
        </p:txBody>
      </p:sp>
      <p:sp>
        <p:nvSpPr>
          <p:cNvPr id="146" name="object 146"/>
          <p:cNvSpPr/>
          <p:nvPr/>
        </p:nvSpPr>
        <p:spPr>
          <a:xfrm>
            <a:off x="3977640" y="1536191"/>
            <a:ext cx="416051" cy="388620"/>
          </a:xfrm>
          <a:prstGeom prst="rect">
            <a:avLst/>
          </a:prstGeom>
          <a:blipFill>
            <a:blip r:embed="rId21" cstate="print"/>
            <a:stretch>
              <a:fillRect/>
            </a:stretch>
          </a:blipFill>
        </p:spPr>
        <p:txBody>
          <a:bodyPr wrap="square" lIns="0" tIns="0" rIns="0" bIns="0" rtlCol="0"/>
          <a:lstStyle/>
          <a:p>
            <a:endParaRPr/>
          </a:p>
        </p:txBody>
      </p:sp>
      <p:sp>
        <p:nvSpPr>
          <p:cNvPr id="147" name="object 147"/>
          <p:cNvSpPr/>
          <p:nvPr/>
        </p:nvSpPr>
        <p:spPr>
          <a:xfrm>
            <a:off x="4032503" y="1572767"/>
            <a:ext cx="297179" cy="315467"/>
          </a:xfrm>
          <a:prstGeom prst="rect">
            <a:avLst/>
          </a:prstGeom>
          <a:blipFill>
            <a:blip r:embed="rId16" cstate="print"/>
            <a:stretch>
              <a:fillRect/>
            </a:stretch>
          </a:blipFill>
        </p:spPr>
        <p:txBody>
          <a:bodyPr wrap="square" lIns="0" tIns="0" rIns="0" bIns="0" rtlCol="0"/>
          <a:lstStyle/>
          <a:p>
            <a:endParaRPr/>
          </a:p>
        </p:txBody>
      </p:sp>
      <p:sp>
        <p:nvSpPr>
          <p:cNvPr id="148" name="object 148"/>
          <p:cNvSpPr/>
          <p:nvPr/>
        </p:nvSpPr>
        <p:spPr>
          <a:xfrm>
            <a:off x="4046220" y="1577339"/>
            <a:ext cx="283845" cy="256540"/>
          </a:xfrm>
          <a:custGeom>
            <a:avLst/>
            <a:gdLst/>
            <a:ahLst/>
            <a:cxnLst/>
            <a:rect l="l" t="t" r="r" b="b"/>
            <a:pathLst>
              <a:path w="283845" h="256539">
                <a:moveTo>
                  <a:pt x="240791" y="0"/>
                </a:moveTo>
                <a:lnTo>
                  <a:pt x="42671" y="0"/>
                </a:lnTo>
                <a:lnTo>
                  <a:pt x="26038" y="3345"/>
                </a:lnTo>
                <a:lnTo>
                  <a:pt x="12477" y="12477"/>
                </a:lnTo>
                <a:lnTo>
                  <a:pt x="3345" y="26038"/>
                </a:lnTo>
                <a:lnTo>
                  <a:pt x="0" y="42672"/>
                </a:lnTo>
                <a:lnTo>
                  <a:pt x="0" y="213360"/>
                </a:lnTo>
                <a:lnTo>
                  <a:pt x="3345" y="229993"/>
                </a:lnTo>
                <a:lnTo>
                  <a:pt x="12477" y="243554"/>
                </a:lnTo>
                <a:lnTo>
                  <a:pt x="26038" y="252686"/>
                </a:lnTo>
                <a:lnTo>
                  <a:pt x="42671" y="256032"/>
                </a:lnTo>
                <a:lnTo>
                  <a:pt x="240791" y="256032"/>
                </a:lnTo>
                <a:lnTo>
                  <a:pt x="257425" y="252686"/>
                </a:lnTo>
                <a:lnTo>
                  <a:pt x="270986" y="243554"/>
                </a:lnTo>
                <a:lnTo>
                  <a:pt x="280118" y="229993"/>
                </a:lnTo>
                <a:lnTo>
                  <a:pt x="283463" y="213360"/>
                </a:lnTo>
                <a:lnTo>
                  <a:pt x="283463" y="42672"/>
                </a:lnTo>
                <a:lnTo>
                  <a:pt x="280118" y="26038"/>
                </a:lnTo>
                <a:lnTo>
                  <a:pt x="270986" y="12477"/>
                </a:lnTo>
                <a:lnTo>
                  <a:pt x="257425" y="3345"/>
                </a:lnTo>
                <a:lnTo>
                  <a:pt x="240791" y="0"/>
                </a:lnTo>
                <a:close/>
              </a:path>
            </a:pathLst>
          </a:custGeom>
          <a:solidFill>
            <a:srgbClr val="FFC000"/>
          </a:solidFill>
        </p:spPr>
        <p:txBody>
          <a:bodyPr wrap="square" lIns="0" tIns="0" rIns="0" bIns="0" rtlCol="0"/>
          <a:lstStyle/>
          <a:p>
            <a:endParaRPr/>
          </a:p>
        </p:txBody>
      </p:sp>
      <p:sp>
        <p:nvSpPr>
          <p:cNvPr id="149" name="object 149"/>
          <p:cNvSpPr/>
          <p:nvPr/>
        </p:nvSpPr>
        <p:spPr>
          <a:xfrm>
            <a:off x="4046220" y="1577339"/>
            <a:ext cx="283845" cy="256540"/>
          </a:xfrm>
          <a:custGeom>
            <a:avLst/>
            <a:gdLst/>
            <a:ahLst/>
            <a:cxnLst/>
            <a:rect l="l" t="t" r="r" b="b"/>
            <a:pathLst>
              <a:path w="283845" h="256539">
                <a:moveTo>
                  <a:pt x="0" y="42672"/>
                </a:moveTo>
                <a:lnTo>
                  <a:pt x="3345" y="26038"/>
                </a:lnTo>
                <a:lnTo>
                  <a:pt x="12477" y="12477"/>
                </a:lnTo>
                <a:lnTo>
                  <a:pt x="26038" y="3345"/>
                </a:lnTo>
                <a:lnTo>
                  <a:pt x="42671" y="0"/>
                </a:lnTo>
                <a:lnTo>
                  <a:pt x="240791" y="0"/>
                </a:lnTo>
                <a:lnTo>
                  <a:pt x="257425" y="3345"/>
                </a:lnTo>
                <a:lnTo>
                  <a:pt x="270986" y="12477"/>
                </a:lnTo>
                <a:lnTo>
                  <a:pt x="280118" y="26038"/>
                </a:lnTo>
                <a:lnTo>
                  <a:pt x="283463" y="42672"/>
                </a:lnTo>
                <a:lnTo>
                  <a:pt x="283463" y="213360"/>
                </a:lnTo>
                <a:lnTo>
                  <a:pt x="280118" y="229993"/>
                </a:lnTo>
                <a:lnTo>
                  <a:pt x="270986" y="243554"/>
                </a:lnTo>
                <a:lnTo>
                  <a:pt x="257425" y="252686"/>
                </a:lnTo>
                <a:lnTo>
                  <a:pt x="240791" y="256032"/>
                </a:lnTo>
                <a:lnTo>
                  <a:pt x="42671"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0" name="object 150"/>
          <p:cNvSpPr txBox="1"/>
          <p:nvPr/>
        </p:nvSpPr>
        <p:spPr>
          <a:xfrm>
            <a:off x="4135882" y="162503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51" name="object 151"/>
          <p:cNvSpPr/>
          <p:nvPr/>
        </p:nvSpPr>
        <p:spPr>
          <a:xfrm>
            <a:off x="4178808" y="1600199"/>
            <a:ext cx="388620" cy="388620"/>
          </a:xfrm>
          <a:prstGeom prst="rect">
            <a:avLst/>
          </a:prstGeom>
          <a:blipFill>
            <a:blip r:embed="rId17" cstate="print"/>
            <a:stretch>
              <a:fillRect/>
            </a:stretch>
          </a:blipFill>
        </p:spPr>
        <p:txBody>
          <a:bodyPr wrap="square" lIns="0" tIns="0" rIns="0" bIns="0" rtlCol="0"/>
          <a:lstStyle/>
          <a:p>
            <a:endParaRPr/>
          </a:p>
        </p:txBody>
      </p:sp>
      <p:sp>
        <p:nvSpPr>
          <p:cNvPr id="152" name="object 152"/>
          <p:cNvSpPr/>
          <p:nvPr/>
        </p:nvSpPr>
        <p:spPr>
          <a:xfrm>
            <a:off x="4215384" y="1645919"/>
            <a:ext cx="288036" cy="306324"/>
          </a:xfrm>
          <a:prstGeom prst="rect">
            <a:avLst/>
          </a:prstGeom>
          <a:blipFill>
            <a:blip r:embed="rId18" cstate="print"/>
            <a:stretch>
              <a:fillRect/>
            </a:stretch>
          </a:blipFill>
        </p:spPr>
        <p:txBody>
          <a:bodyPr wrap="square" lIns="0" tIns="0" rIns="0" bIns="0" rtlCol="0"/>
          <a:lstStyle/>
          <a:p>
            <a:endParaRPr/>
          </a:p>
        </p:txBody>
      </p:sp>
      <p:sp>
        <p:nvSpPr>
          <p:cNvPr id="153" name="object 153"/>
          <p:cNvSpPr/>
          <p:nvPr/>
        </p:nvSpPr>
        <p:spPr>
          <a:xfrm>
            <a:off x="4247388"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2" y="213360"/>
                </a:lnTo>
                <a:lnTo>
                  <a:pt x="256032"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54" name="object 154"/>
          <p:cNvSpPr/>
          <p:nvPr/>
        </p:nvSpPr>
        <p:spPr>
          <a:xfrm>
            <a:off x="4247388"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2" y="42672"/>
                </a:lnTo>
                <a:lnTo>
                  <a:pt x="256032"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5" name="object 155"/>
          <p:cNvSpPr txBox="1"/>
          <p:nvPr/>
        </p:nvSpPr>
        <p:spPr>
          <a:xfrm>
            <a:off x="4324350" y="1693798"/>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D</a:t>
            </a:r>
            <a:endParaRPr sz="800">
              <a:latin typeface="Arial"/>
              <a:cs typeface="Arial"/>
            </a:endParaRPr>
          </a:p>
        </p:txBody>
      </p:sp>
      <p:sp>
        <p:nvSpPr>
          <p:cNvPr id="156" name="object 156"/>
          <p:cNvSpPr/>
          <p:nvPr/>
        </p:nvSpPr>
        <p:spPr>
          <a:xfrm>
            <a:off x="2697479" y="1399031"/>
            <a:ext cx="950594" cy="918844"/>
          </a:xfrm>
          <a:custGeom>
            <a:avLst/>
            <a:gdLst/>
            <a:ahLst/>
            <a:cxnLst/>
            <a:rect l="l" t="t" r="r" b="b"/>
            <a:pathLst>
              <a:path w="950595" h="918844">
                <a:moveTo>
                  <a:pt x="910717" y="867537"/>
                </a:moveTo>
                <a:lnTo>
                  <a:pt x="898017" y="880744"/>
                </a:lnTo>
                <a:lnTo>
                  <a:pt x="937514" y="918844"/>
                </a:lnTo>
                <a:lnTo>
                  <a:pt x="950214" y="905763"/>
                </a:lnTo>
                <a:lnTo>
                  <a:pt x="910717" y="867537"/>
                </a:lnTo>
                <a:close/>
              </a:path>
              <a:path w="950595" h="918844">
                <a:moveTo>
                  <a:pt x="858139" y="816737"/>
                </a:moveTo>
                <a:lnTo>
                  <a:pt x="845439" y="829944"/>
                </a:lnTo>
                <a:lnTo>
                  <a:pt x="884935" y="868044"/>
                </a:lnTo>
                <a:lnTo>
                  <a:pt x="897635" y="854837"/>
                </a:lnTo>
                <a:lnTo>
                  <a:pt x="858139" y="816737"/>
                </a:lnTo>
                <a:close/>
              </a:path>
              <a:path w="950595" h="918844">
                <a:moveTo>
                  <a:pt x="805560" y="765809"/>
                </a:moveTo>
                <a:lnTo>
                  <a:pt x="792860" y="779017"/>
                </a:lnTo>
                <a:lnTo>
                  <a:pt x="832357" y="817117"/>
                </a:lnTo>
                <a:lnTo>
                  <a:pt x="845057" y="804037"/>
                </a:lnTo>
                <a:lnTo>
                  <a:pt x="805560" y="765809"/>
                </a:lnTo>
                <a:close/>
              </a:path>
              <a:path w="950595" h="918844">
                <a:moveTo>
                  <a:pt x="752856" y="715009"/>
                </a:moveTo>
                <a:lnTo>
                  <a:pt x="740156" y="728217"/>
                </a:lnTo>
                <a:lnTo>
                  <a:pt x="779653" y="766317"/>
                </a:lnTo>
                <a:lnTo>
                  <a:pt x="792353" y="753109"/>
                </a:lnTo>
                <a:lnTo>
                  <a:pt x="752856" y="715009"/>
                </a:lnTo>
                <a:close/>
              </a:path>
              <a:path w="950595" h="918844">
                <a:moveTo>
                  <a:pt x="700278" y="664209"/>
                </a:moveTo>
                <a:lnTo>
                  <a:pt x="687578" y="677290"/>
                </a:lnTo>
                <a:lnTo>
                  <a:pt x="727074" y="715517"/>
                </a:lnTo>
                <a:lnTo>
                  <a:pt x="739774" y="702309"/>
                </a:lnTo>
                <a:lnTo>
                  <a:pt x="700278" y="664209"/>
                </a:lnTo>
                <a:close/>
              </a:path>
              <a:path w="950595" h="918844">
                <a:moveTo>
                  <a:pt x="647699" y="613282"/>
                </a:moveTo>
                <a:lnTo>
                  <a:pt x="634999" y="626490"/>
                </a:lnTo>
                <a:lnTo>
                  <a:pt x="674496" y="664590"/>
                </a:lnTo>
                <a:lnTo>
                  <a:pt x="687196" y="651382"/>
                </a:lnTo>
                <a:lnTo>
                  <a:pt x="647699" y="613282"/>
                </a:lnTo>
                <a:close/>
              </a:path>
              <a:path w="950595" h="918844">
                <a:moveTo>
                  <a:pt x="594994" y="562482"/>
                </a:moveTo>
                <a:lnTo>
                  <a:pt x="582294" y="575563"/>
                </a:lnTo>
                <a:lnTo>
                  <a:pt x="621792" y="613790"/>
                </a:lnTo>
                <a:lnTo>
                  <a:pt x="634492" y="600582"/>
                </a:lnTo>
                <a:lnTo>
                  <a:pt x="594994" y="562482"/>
                </a:lnTo>
                <a:close/>
              </a:path>
              <a:path w="950595" h="918844">
                <a:moveTo>
                  <a:pt x="542417" y="511556"/>
                </a:moveTo>
                <a:lnTo>
                  <a:pt x="529717" y="524763"/>
                </a:lnTo>
                <a:lnTo>
                  <a:pt x="569214" y="562863"/>
                </a:lnTo>
                <a:lnTo>
                  <a:pt x="581914" y="549656"/>
                </a:lnTo>
                <a:lnTo>
                  <a:pt x="542417" y="511556"/>
                </a:lnTo>
                <a:close/>
              </a:path>
              <a:path w="950595" h="918844">
                <a:moveTo>
                  <a:pt x="489838" y="460755"/>
                </a:moveTo>
                <a:lnTo>
                  <a:pt x="477138" y="473837"/>
                </a:lnTo>
                <a:lnTo>
                  <a:pt x="516508" y="512063"/>
                </a:lnTo>
                <a:lnTo>
                  <a:pt x="529336" y="498856"/>
                </a:lnTo>
                <a:lnTo>
                  <a:pt x="489838" y="460755"/>
                </a:lnTo>
                <a:close/>
              </a:path>
              <a:path w="950595" h="918844">
                <a:moveTo>
                  <a:pt x="437133" y="409828"/>
                </a:moveTo>
                <a:lnTo>
                  <a:pt x="424433" y="423037"/>
                </a:lnTo>
                <a:lnTo>
                  <a:pt x="463931" y="461137"/>
                </a:lnTo>
                <a:lnTo>
                  <a:pt x="476631" y="447928"/>
                </a:lnTo>
                <a:lnTo>
                  <a:pt x="437133" y="409828"/>
                </a:lnTo>
                <a:close/>
              </a:path>
              <a:path w="950595" h="918844">
                <a:moveTo>
                  <a:pt x="384556" y="359028"/>
                </a:moveTo>
                <a:lnTo>
                  <a:pt x="371856" y="372110"/>
                </a:lnTo>
                <a:lnTo>
                  <a:pt x="411352" y="410337"/>
                </a:lnTo>
                <a:lnTo>
                  <a:pt x="424052" y="397128"/>
                </a:lnTo>
                <a:lnTo>
                  <a:pt x="384556" y="359028"/>
                </a:lnTo>
                <a:close/>
              </a:path>
              <a:path w="950595" h="918844">
                <a:moveTo>
                  <a:pt x="331977" y="308101"/>
                </a:moveTo>
                <a:lnTo>
                  <a:pt x="319277" y="321310"/>
                </a:lnTo>
                <a:lnTo>
                  <a:pt x="358647" y="359410"/>
                </a:lnTo>
                <a:lnTo>
                  <a:pt x="371475" y="346328"/>
                </a:lnTo>
                <a:lnTo>
                  <a:pt x="331977" y="308101"/>
                </a:lnTo>
                <a:close/>
              </a:path>
              <a:path w="950595" h="918844">
                <a:moveTo>
                  <a:pt x="279272" y="257301"/>
                </a:moveTo>
                <a:lnTo>
                  <a:pt x="266572" y="270382"/>
                </a:lnTo>
                <a:lnTo>
                  <a:pt x="306069" y="308610"/>
                </a:lnTo>
                <a:lnTo>
                  <a:pt x="318769" y="295401"/>
                </a:lnTo>
                <a:lnTo>
                  <a:pt x="279272" y="257301"/>
                </a:lnTo>
                <a:close/>
              </a:path>
              <a:path w="950595" h="918844">
                <a:moveTo>
                  <a:pt x="226694" y="206375"/>
                </a:moveTo>
                <a:lnTo>
                  <a:pt x="213994" y="219582"/>
                </a:lnTo>
                <a:lnTo>
                  <a:pt x="253492" y="257682"/>
                </a:lnTo>
                <a:lnTo>
                  <a:pt x="266192" y="244601"/>
                </a:lnTo>
                <a:lnTo>
                  <a:pt x="226694" y="206375"/>
                </a:lnTo>
                <a:close/>
              </a:path>
              <a:path w="950595" h="918844">
                <a:moveTo>
                  <a:pt x="174117" y="155575"/>
                </a:moveTo>
                <a:lnTo>
                  <a:pt x="161417" y="168655"/>
                </a:lnTo>
                <a:lnTo>
                  <a:pt x="200787" y="206882"/>
                </a:lnTo>
                <a:lnTo>
                  <a:pt x="213487" y="193675"/>
                </a:lnTo>
                <a:lnTo>
                  <a:pt x="174117" y="155575"/>
                </a:lnTo>
                <a:close/>
              </a:path>
              <a:path w="950595" h="918844">
                <a:moveTo>
                  <a:pt x="121412" y="104648"/>
                </a:moveTo>
                <a:lnTo>
                  <a:pt x="108712" y="117855"/>
                </a:lnTo>
                <a:lnTo>
                  <a:pt x="148208" y="155955"/>
                </a:lnTo>
                <a:lnTo>
                  <a:pt x="160908" y="142875"/>
                </a:lnTo>
                <a:lnTo>
                  <a:pt x="121412" y="104648"/>
                </a:lnTo>
                <a:close/>
              </a:path>
              <a:path w="950595" h="918844">
                <a:moveTo>
                  <a:pt x="68833" y="53848"/>
                </a:moveTo>
                <a:lnTo>
                  <a:pt x="56133" y="66928"/>
                </a:lnTo>
                <a:lnTo>
                  <a:pt x="95631" y="105155"/>
                </a:lnTo>
                <a:lnTo>
                  <a:pt x="108331" y="91948"/>
                </a:lnTo>
                <a:lnTo>
                  <a:pt x="68833" y="53848"/>
                </a:lnTo>
                <a:close/>
              </a:path>
              <a:path w="950595" h="918844">
                <a:moveTo>
                  <a:pt x="0" y="0"/>
                </a:moveTo>
                <a:lnTo>
                  <a:pt x="28320" y="80390"/>
                </a:lnTo>
                <a:lnTo>
                  <a:pt x="53574" y="54228"/>
                </a:lnTo>
                <a:lnTo>
                  <a:pt x="42925" y="54228"/>
                </a:lnTo>
                <a:lnTo>
                  <a:pt x="39369" y="50673"/>
                </a:lnTo>
                <a:lnTo>
                  <a:pt x="52069" y="37591"/>
                </a:lnTo>
                <a:lnTo>
                  <a:pt x="69633" y="37591"/>
                </a:lnTo>
                <a:lnTo>
                  <a:pt x="81280" y="25526"/>
                </a:lnTo>
                <a:lnTo>
                  <a:pt x="0" y="0"/>
                </a:lnTo>
                <a:close/>
              </a:path>
              <a:path w="950595" h="918844">
                <a:moveTo>
                  <a:pt x="52069" y="37591"/>
                </a:moveTo>
                <a:lnTo>
                  <a:pt x="39369" y="50673"/>
                </a:lnTo>
                <a:lnTo>
                  <a:pt x="42925" y="54228"/>
                </a:lnTo>
                <a:lnTo>
                  <a:pt x="55625" y="41148"/>
                </a:lnTo>
                <a:lnTo>
                  <a:pt x="52069" y="37591"/>
                </a:lnTo>
                <a:close/>
              </a:path>
              <a:path w="950595" h="918844">
                <a:moveTo>
                  <a:pt x="69633" y="37591"/>
                </a:moveTo>
                <a:lnTo>
                  <a:pt x="52069" y="37591"/>
                </a:lnTo>
                <a:lnTo>
                  <a:pt x="55625" y="41148"/>
                </a:lnTo>
                <a:lnTo>
                  <a:pt x="42925" y="54228"/>
                </a:lnTo>
                <a:lnTo>
                  <a:pt x="53574" y="54228"/>
                </a:lnTo>
                <a:lnTo>
                  <a:pt x="69633" y="37591"/>
                </a:lnTo>
                <a:close/>
              </a:path>
            </a:pathLst>
          </a:custGeom>
          <a:solidFill>
            <a:srgbClr val="FF0000"/>
          </a:solidFill>
        </p:spPr>
        <p:txBody>
          <a:bodyPr wrap="square" lIns="0" tIns="0" rIns="0" bIns="0" rtlCol="0"/>
          <a:lstStyle/>
          <a:p>
            <a:endParaRPr/>
          </a:p>
        </p:txBody>
      </p:sp>
      <p:sp>
        <p:nvSpPr>
          <p:cNvPr id="157" name="object 157"/>
          <p:cNvSpPr/>
          <p:nvPr/>
        </p:nvSpPr>
        <p:spPr>
          <a:xfrm>
            <a:off x="3657600" y="1700783"/>
            <a:ext cx="101600" cy="592455"/>
          </a:xfrm>
          <a:custGeom>
            <a:avLst/>
            <a:gdLst/>
            <a:ahLst/>
            <a:cxnLst/>
            <a:rect l="l" t="t" r="r" b="b"/>
            <a:pathLst>
              <a:path w="101600" h="592455">
                <a:moveTo>
                  <a:pt x="5841" y="535558"/>
                </a:moveTo>
                <a:lnTo>
                  <a:pt x="0" y="590169"/>
                </a:lnTo>
                <a:lnTo>
                  <a:pt x="18287" y="592074"/>
                </a:lnTo>
                <a:lnTo>
                  <a:pt x="24002" y="537463"/>
                </a:lnTo>
                <a:lnTo>
                  <a:pt x="5841" y="535558"/>
                </a:lnTo>
                <a:close/>
              </a:path>
              <a:path w="101600" h="592455">
                <a:moveTo>
                  <a:pt x="13588" y="462788"/>
                </a:moveTo>
                <a:lnTo>
                  <a:pt x="7747" y="517398"/>
                </a:lnTo>
                <a:lnTo>
                  <a:pt x="25908" y="519302"/>
                </a:lnTo>
                <a:lnTo>
                  <a:pt x="31750" y="464693"/>
                </a:lnTo>
                <a:lnTo>
                  <a:pt x="13588" y="462788"/>
                </a:lnTo>
                <a:close/>
              </a:path>
              <a:path w="101600" h="592455">
                <a:moveTo>
                  <a:pt x="21209" y="389889"/>
                </a:moveTo>
                <a:lnTo>
                  <a:pt x="15494" y="444500"/>
                </a:lnTo>
                <a:lnTo>
                  <a:pt x="33654" y="446405"/>
                </a:lnTo>
                <a:lnTo>
                  <a:pt x="39497" y="391794"/>
                </a:lnTo>
                <a:lnTo>
                  <a:pt x="21209" y="389889"/>
                </a:lnTo>
                <a:close/>
              </a:path>
              <a:path w="101600" h="592455">
                <a:moveTo>
                  <a:pt x="28955" y="317119"/>
                </a:moveTo>
                <a:lnTo>
                  <a:pt x="23240" y="371729"/>
                </a:lnTo>
                <a:lnTo>
                  <a:pt x="41401" y="373633"/>
                </a:lnTo>
                <a:lnTo>
                  <a:pt x="47116" y="319024"/>
                </a:lnTo>
                <a:lnTo>
                  <a:pt x="28955" y="317119"/>
                </a:lnTo>
                <a:close/>
              </a:path>
              <a:path w="101600" h="592455">
                <a:moveTo>
                  <a:pt x="36702" y="244348"/>
                </a:moveTo>
                <a:lnTo>
                  <a:pt x="30861" y="298957"/>
                </a:lnTo>
                <a:lnTo>
                  <a:pt x="49149" y="300863"/>
                </a:lnTo>
                <a:lnTo>
                  <a:pt x="54863" y="246252"/>
                </a:lnTo>
                <a:lnTo>
                  <a:pt x="36702" y="244348"/>
                </a:lnTo>
                <a:close/>
              </a:path>
              <a:path w="101600" h="592455">
                <a:moveTo>
                  <a:pt x="44450" y="171450"/>
                </a:moveTo>
                <a:lnTo>
                  <a:pt x="38608" y="226060"/>
                </a:lnTo>
                <a:lnTo>
                  <a:pt x="56769" y="228092"/>
                </a:lnTo>
                <a:lnTo>
                  <a:pt x="62611" y="173482"/>
                </a:lnTo>
                <a:lnTo>
                  <a:pt x="44450" y="171450"/>
                </a:lnTo>
                <a:close/>
              </a:path>
              <a:path w="101600" h="592455">
                <a:moveTo>
                  <a:pt x="52197" y="98678"/>
                </a:moveTo>
                <a:lnTo>
                  <a:pt x="46354" y="153288"/>
                </a:lnTo>
                <a:lnTo>
                  <a:pt x="64515" y="155193"/>
                </a:lnTo>
                <a:lnTo>
                  <a:pt x="70358" y="100584"/>
                </a:lnTo>
                <a:lnTo>
                  <a:pt x="52197" y="98678"/>
                </a:lnTo>
                <a:close/>
              </a:path>
              <a:path w="101600" h="592455">
                <a:moveTo>
                  <a:pt x="54684" y="74923"/>
                </a:moveTo>
                <a:lnTo>
                  <a:pt x="54101" y="80517"/>
                </a:lnTo>
                <a:lnTo>
                  <a:pt x="72262" y="82423"/>
                </a:lnTo>
                <a:lnTo>
                  <a:pt x="72844" y="76843"/>
                </a:lnTo>
                <a:lnTo>
                  <a:pt x="54684" y="74923"/>
                </a:lnTo>
                <a:close/>
              </a:path>
              <a:path w="101600" h="592455">
                <a:moveTo>
                  <a:pt x="95004" y="62229"/>
                </a:moveTo>
                <a:lnTo>
                  <a:pt x="56007" y="62229"/>
                </a:lnTo>
                <a:lnTo>
                  <a:pt x="74167" y="64135"/>
                </a:lnTo>
                <a:lnTo>
                  <a:pt x="72844" y="76843"/>
                </a:lnTo>
                <a:lnTo>
                  <a:pt x="101600" y="79883"/>
                </a:lnTo>
                <a:lnTo>
                  <a:pt x="95004" y="62229"/>
                </a:lnTo>
                <a:close/>
              </a:path>
              <a:path w="101600" h="592455">
                <a:moveTo>
                  <a:pt x="56007" y="62229"/>
                </a:moveTo>
                <a:lnTo>
                  <a:pt x="54684" y="74923"/>
                </a:lnTo>
                <a:lnTo>
                  <a:pt x="72844" y="76843"/>
                </a:lnTo>
                <a:lnTo>
                  <a:pt x="74167" y="64135"/>
                </a:lnTo>
                <a:lnTo>
                  <a:pt x="56007" y="62229"/>
                </a:lnTo>
                <a:close/>
              </a:path>
              <a:path w="101600" h="592455">
                <a:moveTo>
                  <a:pt x="71754" y="0"/>
                </a:moveTo>
                <a:lnTo>
                  <a:pt x="25908" y="71882"/>
                </a:lnTo>
                <a:lnTo>
                  <a:pt x="54684" y="74923"/>
                </a:lnTo>
                <a:lnTo>
                  <a:pt x="56007" y="62229"/>
                </a:lnTo>
                <a:lnTo>
                  <a:pt x="95004" y="62229"/>
                </a:lnTo>
                <a:lnTo>
                  <a:pt x="71754" y="0"/>
                </a:lnTo>
                <a:close/>
              </a:path>
            </a:pathLst>
          </a:custGeom>
          <a:solidFill>
            <a:srgbClr val="FF0000"/>
          </a:solidFill>
        </p:spPr>
        <p:txBody>
          <a:bodyPr wrap="square" lIns="0" tIns="0" rIns="0" bIns="0" rtlCol="0"/>
          <a:lstStyle/>
          <a:p>
            <a:endParaRPr/>
          </a:p>
        </p:txBody>
      </p:sp>
      <p:sp>
        <p:nvSpPr>
          <p:cNvPr id="158" name="object 158"/>
          <p:cNvSpPr/>
          <p:nvPr/>
        </p:nvSpPr>
        <p:spPr>
          <a:xfrm>
            <a:off x="3502152" y="2148839"/>
            <a:ext cx="302260" cy="320040"/>
          </a:xfrm>
          <a:custGeom>
            <a:avLst/>
            <a:gdLst/>
            <a:ahLst/>
            <a:cxnLst/>
            <a:rect l="l" t="t" r="r" b="b"/>
            <a:pathLst>
              <a:path w="302260" h="320039">
                <a:moveTo>
                  <a:pt x="0" y="320039"/>
                </a:moveTo>
                <a:lnTo>
                  <a:pt x="301751" y="320039"/>
                </a:lnTo>
                <a:lnTo>
                  <a:pt x="301751" y="0"/>
                </a:lnTo>
                <a:lnTo>
                  <a:pt x="0" y="0"/>
                </a:lnTo>
                <a:lnTo>
                  <a:pt x="0" y="320039"/>
                </a:lnTo>
                <a:close/>
              </a:path>
            </a:pathLst>
          </a:custGeom>
          <a:solidFill>
            <a:srgbClr val="4178BD"/>
          </a:solidFill>
        </p:spPr>
        <p:txBody>
          <a:bodyPr wrap="square" lIns="0" tIns="0" rIns="0" bIns="0" rtlCol="0"/>
          <a:lstStyle/>
          <a:p>
            <a:endParaRPr/>
          </a:p>
        </p:txBody>
      </p:sp>
      <p:sp>
        <p:nvSpPr>
          <p:cNvPr id="159" name="object 159"/>
          <p:cNvSpPr txBox="1"/>
          <p:nvPr/>
        </p:nvSpPr>
        <p:spPr>
          <a:xfrm>
            <a:off x="3553205" y="2071763"/>
            <a:ext cx="225425" cy="641985"/>
          </a:xfrm>
          <a:prstGeom prst="rect">
            <a:avLst/>
          </a:prstGeom>
        </p:spPr>
        <p:txBody>
          <a:bodyPr vert="horz" wrap="square" lIns="0" tIns="11430" rIns="0" bIns="0" rtlCol="0">
            <a:spAutoFit/>
          </a:bodyPr>
          <a:lstStyle/>
          <a:p>
            <a:pPr marL="12700">
              <a:lnSpc>
                <a:spcPct val="100000"/>
              </a:lnSpc>
              <a:spcBef>
                <a:spcPts val="90"/>
              </a:spcBef>
            </a:pPr>
            <a:r>
              <a:rPr sz="4050" b="1" spc="-5" dirty="0">
                <a:solidFill>
                  <a:srgbClr val="FFFFFF"/>
                </a:solidFill>
                <a:latin typeface="Arial"/>
                <a:cs typeface="Arial"/>
              </a:rPr>
              <a:t>*</a:t>
            </a:r>
            <a:endParaRPr sz="4050">
              <a:latin typeface="Arial"/>
              <a:cs typeface="Arial"/>
            </a:endParaRPr>
          </a:p>
        </p:txBody>
      </p:sp>
      <p:sp>
        <p:nvSpPr>
          <p:cNvPr id="160" name="object 160"/>
          <p:cNvSpPr txBox="1"/>
          <p:nvPr/>
        </p:nvSpPr>
        <p:spPr>
          <a:xfrm>
            <a:off x="2805810" y="3690718"/>
            <a:ext cx="98425" cy="138430"/>
          </a:xfrm>
          <a:prstGeom prst="rect">
            <a:avLst/>
          </a:prstGeom>
        </p:spPr>
        <p:txBody>
          <a:bodyPr vert="horz" wrap="square" lIns="0" tIns="2540" rIns="0" bIns="0" rtlCol="0">
            <a:spAutoFit/>
          </a:bodyPr>
          <a:lstStyle/>
          <a:p>
            <a:pPr marL="12700">
              <a:lnSpc>
                <a:spcPct val="100000"/>
              </a:lnSpc>
              <a:spcBef>
                <a:spcPts val="20"/>
              </a:spcBef>
            </a:pPr>
            <a:r>
              <a:rPr sz="800" b="1" spc="-5" dirty="0">
                <a:latin typeface="Arial"/>
                <a:cs typeface="Arial"/>
              </a:rPr>
              <a:t>A</a:t>
            </a:r>
            <a:endParaRPr sz="800">
              <a:latin typeface="Arial"/>
              <a:cs typeface="Arial"/>
            </a:endParaRPr>
          </a:p>
        </p:txBody>
      </p:sp>
      <p:sp>
        <p:nvSpPr>
          <p:cNvPr id="161" name="object 161"/>
          <p:cNvSpPr txBox="1"/>
          <p:nvPr/>
        </p:nvSpPr>
        <p:spPr>
          <a:xfrm>
            <a:off x="2994786" y="3758155"/>
            <a:ext cx="98425" cy="138430"/>
          </a:xfrm>
          <a:prstGeom prst="rect">
            <a:avLst/>
          </a:prstGeom>
        </p:spPr>
        <p:txBody>
          <a:bodyPr vert="horz" wrap="square" lIns="0" tIns="2540" rIns="0" bIns="0" rtlCol="0">
            <a:spAutoFit/>
          </a:bodyPr>
          <a:lstStyle/>
          <a:p>
            <a:pPr marL="12700">
              <a:lnSpc>
                <a:spcPct val="100000"/>
              </a:lnSpc>
              <a:spcBef>
                <a:spcPts val="20"/>
              </a:spcBef>
            </a:pPr>
            <a:r>
              <a:rPr sz="800" b="1" spc="-5" dirty="0">
                <a:latin typeface="Arial"/>
                <a:cs typeface="Arial"/>
              </a:rPr>
              <a:t>B</a:t>
            </a:r>
            <a:endParaRPr sz="800">
              <a:latin typeface="Arial"/>
              <a:cs typeface="Arial"/>
            </a:endParaRPr>
          </a:p>
        </p:txBody>
      </p:sp>
      <p:sp>
        <p:nvSpPr>
          <p:cNvPr id="165" name="object 165"/>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46</a:t>
            </a:fld>
            <a:endParaRPr spc="5" dirty="0"/>
          </a:p>
        </p:txBody>
      </p:sp>
      <p:sp>
        <p:nvSpPr>
          <p:cNvPr id="166" name="Rectangle 165"/>
          <p:cNvSpPr/>
          <p:nvPr/>
        </p:nvSpPr>
        <p:spPr>
          <a:xfrm>
            <a:off x="3840607" y="3850004"/>
            <a:ext cx="1460080" cy="307777"/>
          </a:xfrm>
          <a:prstGeom prst="rect">
            <a:avLst/>
          </a:prstGeom>
        </p:spPr>
        <p:txBody>
          <a:bodyPr wrap="none">
            <a:spAutoFit/>
          </a:bodyPr>
          <a:lstStyle/>
          <a:p>
            <a:r>
              <a:rPr lang="en-US" altLang="zh-CN" sz="1400" b="1" dirty="0" smtClean="0"/>
              <a:t>Ordering Service</a:t>
            </a:r>
            <a:endParaRPr lang="zh-CN" altLang="en-US" sz="1400" b="1" dirty="0"/>
          </a:p>
        </p:txBody>
      </p:sp>
      <p:sp>
        <p:nvSpPr>
          <p:cNvPr id="167" name="Rectangle 166"/>
          <p:cNvSpPr/>
          <p:nvPr/>
        </p:nvSpPr>
        <p:spPr>
          <a:xfrm>
            <a:off x="2739519" y="4208054"/>
            <a:ext cx="1982466" cy="369332"/>
          </a:xfrm>
          <a:prstGeom prst="rect">
            <a:avLst/>
          </a:prstGeom>
        </p:spPr>
        <p:txBody>
          <a:bodyPr wrap="none">
            <a:spAutoFit/>
          </a:bodyPr>
          <a:lstStyle/>
          <a:p>
            <a:r>
              <a:rPr lang="en-US" altLang="zh-CN" b="1" dirty="0"/>
              <a:t>Hyperledger Fabric</a:t>
            </a:r>
            <a:endParaRPr lang="zh-CN" altLang="en-US" b="1" dirty="0"/>
          </a:p>
        </p:txBody>
      </p:sp>
      <p:sp>
        <p:nvSpPr>
          <p:cNvPr id="162" name="Date Placeholder 161"/>
          <p:cNvSpPr>
            <a:spLocks noGrp="1"/>
          </p:cNvSpPr>
          <p:nvPr>
            <p:ph type="dt" sz="half" idx="6"/>
          </p:nvPr>
        </p:nvSpPr>
        <p:spPr/>
        <p:txBody>
          <a:bodyPr/>
          <a:lstStyle/>
          <a:p>
            <a:fld id="{CDA06704-2AE3-4C91-888A-EE5686DCBED8}"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0200" y="868679"/>
            <a:ext cx="4041775" cy="3328670"/>
          </a:xfrm>
          <a:custGeom>
            <a:avLst/>
            <a:gdLst/>
            <a:ahLst/>
            <a:cxnLst/>
            <a:rect l="l" t="t" r="r" b="b"/>
            <a:pathLst>
              <a:path w="4041775" h="3328670">
                <a:moveTo>
                  <a:pt x="3487420" y="0"/>
                </a:moveTo>
                <a:lnTo>
                  <a:pt x="554227" y="0"/>
                </a:lnTo>
                <a:lnTo>
                  <a:pt x="506410" y="2036"/>
                </a:lnTo>
                <a:lnTo>
                  <a:pt x="459721" y="8035"/>
                </a:lnTo>
                <a:lnTo>
                  <a:pt x="414327" y="17829"/>
                </a:lnTo>
                <a:lnTo>
                  <a:pt x="370395" y="31252"/>
                </a:lnTo>
                <a:lnTo>
                  <a:pt x="328092" y="48137"/>
                </a:lnTo>
                <a:lnTo>
                  <a:pt x="287583" y="68318"/>
                </a:lnTo>
                <a:lnTo>
                  <a:pt x="249035" y="91627"/>
                </a:lnTo>
                <a:lnTo>
                  <a:pt x="212615" y="117899"/>
                </a:lnTo>
                <a:lnTo>
                  <a:pt x="178488" y="146966"/>
                </a:lnTo>
                <a:lnTo>
                  <a:pt x="146822" y="178662"/>
                </a:lnTo>
                <a:lnTo>
                  <a:pt x="117783" y="212821"/>
                </a:lnTo>
                <a:lnTo>
                  <a:pt x="91536" y="249275"/>
                </a:lnTo>
                <a:lnTo>
                  <a:pt x="68250" y="287858"/>
                </a:lnTo>
                <a:lnTo>
                  <a:pt x="48089" y="328404"/>
                </a:lnTo>
                <a:lnTo>
                  <a:pt x="31220" y="370745"/>
                </a:lnTo>
                <a:lnTo>
                  <a:pt x="17811" y="414716"/>
                </a:lnTo>
                <a:lnTo>
                  <a:pt x="8027" y="460149"/>
                </a:lnTo>
                <a:lnTo>
                  <a:pt x="2034" y="506878"/>
                </a:lnTo>
                <a:lnTo>
                  <a:pt x="0" y="554736"/>
                </a:lnTo>
                <a:lnTo>
                  <a:pt x="0" y="2773679"/>
                </a:lnTo>
                <a:lnTo>
                  <a:pt x="2034" y="2821543"/>
                </a:lnTo>
                <a:lnTo>
                  <a:pt x="8027" y="2868276"/>
                </a:lnTo>
                <a:lnTo>
                  <a:pt x="17811" y="2913712"/>
                </a:lnTo>
                <a:lnTo>
                  <a:pt x="31220" y="2957685"/>
                </a:lnTo>
                <a:lnTo>
                  <a:pt x="48089" y="3000027"/>
                </a:lnTo>
                <a:lnTo>
                  <a:pt x="68250" y="3040573"/>
                </a:lnTo>
                <a:lnTo>
                  <a:pt x="91536" y="3079157"/>
                </a:lnTo>
                <a:lnTo>
                  <a:pt x="117783" y="3115610"/>
                </a:lnTo>
                <a:lnTo>
                  <a:pt x="146822" y="3149768"/>
                </a:lnTo>
                <a:lnTo>
                  <a:pt x="178488" y="3181462"/>
                </a:lnTo>
                <a:lnTo>
                  <a:pt x="212615" y="3210528"/>
                </a:lnTo>
                <a:lnTo>
                  <a:pt x="249035" y="3236798"/>
                </a:lnTo>
                <a:lnTo>
                  <a:pt x="287583" y="3260105"/>
                </a:lnTo>
                <a:lnTo>
                  <a:pt x="328092" y="3280284"/>
                </a:lnTo>
                <a:lnTo>
                  <a:pt x="370395" y="3297167"/>
                </a:lnTo>
                <a:lnTo>
                  <a:pt x="414327" y="3310588"/>
                </a:lnTo>
                <a:lnTo>
                  <a:pt x="459721" y="3320381"/>
                </a:lnTo>
                <a:lnTo>
                  <a:pt x="506410" y="3326379"/>
                </a:lnTo>
                <a:lnTo>
                  <a:pt x="554227" y="3328416"/>
                </a:lnTo>
                <a:lnTo>
                  <a:pt x="3487420" y="3328416"/>
                </a:lnTo>
                <a:lnTo>
                  <a:pt x="3535237" y="3326379"/>
                </a:lnTo>
                <a:lnTo>
                  <a:pt x="3581926" y="3320381"/>
                </a:lnTo>
                <a:lnTo>
                  <a:pt x="3627320" y="3310588"/>
                </a:lnTo>
                <a:lnTo>
                  <a:pt x="3671252" y="3297167"/>
                </a:lnTo>
                <a:lnTo>
                  <a:pt x="3713555" y="3280284"/>
                </a:lnTo>
                <a:lnTo>
                  <a:pt x="3754064" y="3260105"/>
                </a:lnTo>
                <a:lnTo>
                  <a:pt x="3792612" y="3236798"/>
                </a:lnTo>
                <a:lnTo>
                  <a:pt x="3829032" y="3210528"/>
                </a:lnTo>
                <a:lnTo>
                  <a:pt x="3863159" y="3181462"/>
                </a:lnTo>
                <a:lnTo>
                  <a:pt x="3894825" y="3149768"/>
                </a:lnTo>
                <a:lnTo>
                  <a:pt x="3923864" y="3115610"/>
                </a:lnTo>
                <a:lnTo>
                  <a:pt x="3950111" y="3079157"/>
                </a:lnTo>
                <a:lnTo>
                  <a:pt x="3973397" y="3040573"/>
                </a:lnTo>
                <a:lnTo>
                  <a:pt x="3993558" y="3000027"/>
                </a:lnTo>
                <a:lnTo>
                  <a:pt x="4010427" y="2957685"/>
                </a:lnTo>
                <a:lnTo>
                  <a:pt x="4023836" y="2913712"/>
                </a:lnTo>
                <a:lnTo>
                  <a:pt x="4033620" y="2868276"/>
                </a:lnTo>
                <a:lnTo>
                  <a:pt x="4039613" y="2821543"/>
                </a:lnTo>
                <a:lnTo>
                  <a:pt x="4041648" y="2773679"/>
                </a:lnTo>
                <a:lnTo>
                  <a:pt x="4041648" y="554736"/>
                </a:lnTo>
                <a:lnTo>
                  <a:pt x="4039613" y="506878"/>
                </a:lnTo>
                <a:lnTo>
                  <a:pt x="4033620" y="460149"/>
                </a:lnTo>
                <a:lnTo>
                  <a:pt x="4023836" y="414716"/>
                </a:lnTo>
                <a:lnTo>
                  <a:pt x="4010427" y="370745"/>
                </a:lnTo>
                <a:lnTo>
                  <a:pt x="3993558" y="328404"/>
                </a:lnTo>
                <a:lnTo>
                  <a:pt x="3973397" y="287858"/>
                </a:lnTo>
                <a:lnTo>
                  <a:pt x="3950111" y="249275"/>
                </a:lnTo>
                <a:lnTo>
                  <a:pt x="3923864" y="212821"/>
                </a:lnTo>
                <a:lnTo>
                  <a:pt x="3894825" y="178662"/>
                </a:lnTo>
                <a:lnTo>
                  <a:pt x="3863159" y="146966"/>
                </a:lnTo>
                <a:lnTo>
                  <a:pt x="3829032" y="117899"/>
                </a:lnTo>
                <a:lnTo>
                  <a:pt x="3792612" y="91627"/>
                </a:lnTo>
                <a:lnTo>
                  <a:pt x="3754064" y="68318"/>
                </a:lnTo>
                <a:lnTo>
                  <a:pt x="3713555" y="48137"/>
                </a:lnTo>
                <a:lnTo>
                  <a:pt x="3671252" y="31252"/>
                </a:lnTo>
                <a:lnTo>
                  <a:pt x="3627320" y="17829"/>
                </a:lnTo>
                <a:lnTo>
                  <a:pt x="3581926" y="8035"/>
                </a:lnTo>
                <a:lnTo>
                  <a:pt x="3535237" y="2036"/>
                </a:lnTo>
                <a:lnTo>
                  <a:pt x="3487420" y="0"/>
                </a:lnTo>
                <a:close/>
              </a:path>
            </a:pathLst>
          </a:custGeom>
          <a:solidFill>
            <a:srgbClr val="D9E3F1"/>
          </a:solidFill>
        </p:spPr>
        <p:txBody>
          <a:bodyPr wrap="square" lIns="0" tIns="0" rIns="0" bIns="0" rtlCol="0"/>
          <a:lstStyle/>
          <a:p>
            <a:endParaRPr/>
          </a:p>
        </p:txBody>
      </p:sp>
      <p:sp>
        <p:nvSpPr>
          <p:cNvPr id="3" name="object 3"/>
          <p:cNvSpPr/>
          <p:nvPr/>
        </p:nvSpPr>
        <p:spPr>
          <a:xfrm>
            <a:off x="1824227" y="964691"/>
            <a:ext cx="311150" cy="311150"/>
          </a:xfrm>
          <a:custGeom>
            <a:avLst/>
            <a:gdLst/>
            <a:ahLst/>
            <a:cxnLst/>
            <a:rect l="l" t="t" r="r" b="b"/>
            <a:pathLst>
              <a:path w="311150" h="311150">
                <a:moveTo>
                  <a:pt x="0" y="155447"/>
                </a:moveTo>
                <a:lnTo>
                  <a:pt x="7924" y="106314"/>
                </a:lnTo>
                <a:lnTo>
                  <a:pt x="29992" y="63642"/>
                </a:lnTo>
                <a:lnTo>
                  <a:pt x="63642" y="29992"/>
                </a:lnTo>
                <a:lnTo>
                  <a:pt x="106314" y="7924"/>
                </a:lnTo>
                <a:lnTo>
                  <a:pt x="155448" y="0"/>
                </a:lnTo>
                <a:lnTo>
                  <a:pt x="204581" y="7924"/>
                </a:lnTo>
                <a:lnTo>
                  <a:pt x="247253" y="29992"/>
                </a:lnTo>
                <a:lnTo>
                  <a:pt x="280903" y="63642"/>
                </a:lnTo>
                <a:lnTo>
                  <a:pt x="302971" y="106314"/>
                </a:lnTo>
                <a:lnTo>
                  <a:pt x="310896" y="155447"/>
                </a:lnTo>
                <a:lnTo>
                  <a:pt x="302971" y="204581"/>
                </a:lnTo>
                <a:lnTo>
                  <a:pt x="280903" y="247253"/>
                </a:lnTo>
                <a:lnTo>
                  <a:pt x="247253" y="280903"/>
                </a:lnTo>
                <a:lnTo>
                  <a:pt x="204581" y="302971"/>
                </a:lnTo>
                <a:lnTo>
                  <a:pt x="155448" y="310895"/>
                </a:lnTo>
                <a:lnTo>
                  <a:pt x="106314" y="302971"/>
                </a:lnTo>
                <a:lnTo>
                  <a:pt x="63642" y="280903"/>
                </a:lnTo>
                <a:lnTo>
                  <a:pt x="29992" y="247253"/>
                </a:lnTo>
                <a:lnTo>
                  <a:pt x="7924" y="204581"/>
                </a:lnTo>
                <a:lnTo>
                  <a:pt x="0" y="155447"/>
                </a:lnTo>
                <a:close/>
              </a:path>
            </a:pathLst>
          </a:custGeom>
          <a:ln w="27456">
            <a:solidFill>
              <a:srgbClr val="FF0000"/>
            </a:solidFill>
          </a:ln>
        </p:spPr>
        <p:txBody>
          <a:bodyPr wrap="square" lIns="0" tIns="0" rIns="0" bIns="0" rtlCol="0"/>
          <a:lstStyle/>
          <a:p>
            <a:endParaRPr/>
          </a:p>
        </p:txBody>
      </p:sp>
      <p:sp>
        <p:nvSpPr>
          <p:cNvPr id="4" name="object 4"/>
          <p:cNvSpPr/>
          <p:nvPr/>
        </p:nvSpPr>
        <p:spPr>
          <a:xfrm>
            <a:off x="1824227" y="1988819"/>
            <a:ext cx="311150" cy="311150"/>
          </a:xfrm>
          <a:custGeom>
            <a:avLst/>
            <a:gdLst/>
            <a:ahLst/>
            <a:cxnLst/>
            <a:rect l="l" t="t" r="r" b="b"/>
            <a:pathLst>
              <a:path w="311150" h="311150">
                <a:moveTo>
                  <a:pt x="0" y="155447"/>
                </a:moveTo>
                <a:lnTo>
                  <a:pt x="7924" y="106314"/>
                </a:lnTo>
                <a:lnTo>
                  <a:pt x="29992" y="63642"/>
                </a:lnTo>
                <a:lnTo>
                  <a:pt x="63642" y="29992"/>
                </a:lnTo>
                <a:lnTo>
                  <a:pt x="106314" y="7924"/>
                </a:lnTo>
                <a:lnTo>
                  <a:pt x="155448" y="0"/>
                </a:lnTo>
                <a:lnTo>
                  <a:pt x="204581" y="7924"/>
                </a:lnTo>
                <a:lnTo>
                  <a:pt x="247253" y="29992"/>
                </a:lnTo>
                <a:lnTo>
                  <a:pt x="280903" y="63642"/>
                </a:lnTo>
                <a:lnTo>
                  <a:pt x="302971" y="106314"/>
                </a:lnTo>
                <a:lnTo>
                  <a:pt x="310896" y="155447"/>
                </a:lnTo>
                <a:lnTo>
                  <a:pt x="302971" y="204581"/>
                </a:lnTo>
                <a:lnTo>
                  <a:pt x="280903" y="247253"/>
                </a:lnTo>
                <a:lnTo>
                  <a:pt x="247253" y="280903"/>
                </a:lnTo>
                <a:lnTo>
                  <a:pt x="204581" y="302971"/>
                </a:lnTo>
                <a:lnTo>
                  <a:pt x="155448" y="310895"/>
                </a:lnTo>
                <a:lnTo>
                  <a:pt x="106314" y="302971"/>
                </a:lnTo>
                <a:lnTo>
                  <a:pt x="63642" y="280903"/>
                </a:lnTo>
                <a:lnTo>
                  <a:pt x="29992" y="247253"/>
                </a:lnTo>
                <a:lnTo>
                  <a:pt x="7924" y="204581"/>
                </a:lnTo>
                <a:lnTo>
                  <a:pt x="0" y="155447"/>
                </a:lnTo>
                <a:close/>
              </a:path>
            </a:pathLst>
          </a:custGeom>
          <a:ln w="27456">
            <a:solidFill>
              <a:srgbClr val="FF0000"/>
            </a:solidFill>
          </a:ln>
        </p:spPr>
        <p:txBody>
          <a:bodyPr wrap="square" lIns="0" tIns="0" rIns="0" bIns="0" rtlCol="0"/>
          <a:lstStyle/>
          <a:p>
            <a:endParaRPr/>
          </a:p>
        </p:txBody>
      </p:sp>
      <p:sp>
        <p:nvSpPr>
          <p:cNvPr id="5" name="object 5"/>
          <p:cNvSpPr/>
          <p:nvPr/>
        </p:nvSpPr>
        <p:spPr>
          <a:xfrm>
            <a:off x="1824227" y="3031235"/>
            <a:ext cx="311150" cy="311150"/>
          </a:xfrm>
          <a:custGeom>
            <a:avLst/>
            <a:gdLst/>
            <a:ahLst/>
            <a:cxnLst/>
            <a:rect l="l" t="t" r="r" b="b"/>
            <a:pathLst>
              <a:path w="311150" h="311150">
                <a:moveTo>
                  <a:pt x="0" y="155448"/>
                </a:moveTo>
                <a:lnTo>
                  <a:pt x="7924" y="106314"/>
                </a:lnTo>
                <a:lnTo>
                  <a:pt x="29992" y="63642"/>
                </a:lnTo>
                <a:lnTo>
                  <a:pt x="63642" y="29992"/>
                </a:lnTo>
                <a:lnTo>
                  <a:pt x="106314" y="7924"/>
                </a:lnTo>
                <a:lnTo>
                  <a:pt x="155448" y="0"/>
                </a:lnTo>
                <a:lnTo>
                  <a:pt x="204581" y="7924"/>
                </a:lnTo>
                <a:lnTo>
                  <a:pt x="247253" y="29992"/>
                </a:lnTo>
                <a:lnTo>
                  <a:pt x="280903" y="63642"/>
                </a:lnTo>
                <a:lnTo>
                  <a:pt x="302971" y="106314"/>
                </a:lnTo>
                <a:lnTo>
                  <a:pt x="310896" y="155448"/>
                </a:lnTo>
                <a:lnTo>
                  <a:pt x="302971" y="204581"/>
                </a:lnTo>
                <a:lnTo>
                  <a:pt x="280903" y="247253"/>
                </a:lnTo>
                <a:lnTo>
                  <a:pt x="247253" y="280903"/>
                </a:lnTo>
                <a:lnTo>
                  <a:pt x="204581" y="302971"/>
                </a:lnTo>
                <a:lnTo>
                  <a:pt x="155448" y="310896"/>
                </a:lnTo>
                <a:lnTo>
                  <a:pt x="106314" y="302971"/>
                </a:lnTo>
                <a:lnTo>
                  <a:pt x="63642" y="280903"/>
                </a:lnTo>
                <a:lnTo>
                  <a:pt x="29992" y="247253"/>
                </a:lnTo>
                <a:lnTo>
                  <a:pt x="7924" y="204581"/>
                </a:lnTo>
                <a:lnTo>
                  <a:pt x="0" y="155448"/>
                </a:lnTo>
                <a:close/>
              </a:path>
            </a:pathLst>
          </a:custGeom>
          <a:ln w="27456">
            <a:solidFill>
              <a:srgbClr val="FF0000"/>
            </a:solidFill>
          </a:ln>
        </p:spPr>
        <p:txBody>
          <a:bodyPr wrap="square" lIns="0" tIns="0" rIns="0" bIns="0" rtlCol="0"/>
          <a:lstStyle/>
          <a:p>
            <a:endParaRPr/>
          </a:p>
        </p:txBody>
      </p:sp>
      <p:sp>
        <p:nvSpPr>
          <p:cNvPr id="6" name="object 6"/>
          <p:cNvSpPr txBox="1">
            <a:spLocks noGrp="1"/>
          </p:cNvSpPr>
          <p:nvPr>
            <p:ph type="title"/>
          </p:nvPr>
        </p:nvSpPr>
        <p:spPr>
          <a:xfrm>
            <a:off x="443242" y="150621"/>
            <a:ext cx="7786358" cy="386003"/>
          </a:xfrm>
          <a:prstGeom prst="rect">
            <a:avLst/>
          </a:prstGeom>
        </p:spPr>
        <p:txBody>
          <a:bodyPr vert="horz" wrap="square" lIns="0" tIns="16510" rIns="0" bIns="0" rtlCol="0">
            <a:spAutoFit/>
          </a:bodyPr>
          <a:lstStyle/>
          <a:p>
            <a:pPr marL="12700">
              <a:lnSpc>
                <a:spcPct val="100000"/>
              </a:lnSpc>
              <a:spcBef>
                <a:spcPts val="130"/>
              </a:spcBef>
            </a:pPr>
            <a:r>
              <a:rPr sz="2400" b="1" spc="-20" dirty="0"/>
              <a:t>Sample Transaction: </a:t>
            </a:r>
            <a:r>
              <a:rPr sz="2400" b="1" spc="-15" dirty="0"/>
              <a:t>Step </a:t>
            </a:r>
            <a:r>
              <a:rPr sz="2400" b="1" spc="-5" dirty="0"/>
              <a:t>6/7 </a:t>
            </a:r>
            <a:r>
              <a:rPr sz="2400" b="1" spc="15" dirty="0"/>
              <a:t>– </a:t>
            </a:r>
            <a:r>
              <a:rPr sz="2400" b="1" spc="-35" dirty="0"/>
              <a:t>Validate</a:t>
            </a:r>
            <a:r>
              <a:rPr sz="2400" b="1" spc="-95" dirty="0"/>
              <a:t> </a:t>
            </a:r>
            <a:r>
              <a:rPr sz="2400" b="1" spc="-15" dirty="0"/>
              <a:t>Transaction</a:t>
            </a:r>
            <a:endParaRPr sz="2400" b="1" dirty="0"/>
          </a:p>
        </p:txBody>
      </p:sp>
      <p:sp>
        <p:nvSpPr>
          <p:cNvPr id="7" name="object 7"/>
          <p:cNvSpPr txBox="1"/>
          <p:nvPr/>
        </p:nvSpPr>
        <p:spPr>
          <a:xfrm>
            <a:off x="5767196" y="895349"/>
            <a:ext cx="3264535" cy="234950"/>
          </a:xfrm>
          <a:prstGeom prst="rect">
            <a:avLst/>
          </a:prstGeom>
        </p:spPr>
        <p:txBody>
          <a:bodyPr vert="horz" wrap="square" lIns="0" tIns="15240" rIns="0" bIns="0" rtlCol="0">
            <a:spAutoFit/>
          </a:bodyPr>
          <a:lstStyle/>
          <a:p>
            <a:pPr marL="12700">
              <a:lnSpc>
                <a:spcPct val="100000"/>
              </a:lnSpc>
              <a:spcBef>
                <a:spcPts val="120"/>
              </a:spcBef>
            </a:pPr>
            <a:r>
              <a:rPr sz="1350" b="1" spc="5" dirty="0">
                <a:solidFill>
                  <a:srgbClr val="FF0000"/>
                </a:solidFill>
                <a:latin typeface="Arial"/>
                <a:cs typeface="Arial"/>
              </a:rPr>
              <a:t>Committing</a:t>
            </a:r>
            <a:r>
              <a:rPr sz="1350" b="1" spc="-145" dirty="0">
                <a:solidFill>
                  <a:srgbClr val="FF0000"/>
                </a:solidFill>
                <a:latin typeface="Arial"/>
                <a:cs typeface="Arial"/>
              </a:rPr>
              <a:t> </a:t>
            </a:r>
            <a:r>
              <a:rPr sz="1350" b="1" spc="30" dirty="0">
                <a:solidFill>
                  <a:srgbClr val="FF0000"/>
                </a:solidFill>
                <a:latin typeface="Arial"/>
                <a:cs typeface="Arial"/>
              </a:rPr>
              <a:t>peers</a:t>
            </a:r>
            <a:r>
              <a:rPr sz="1350" b="1" spc="-135" dirty="0">
                <a:solidFill>
                  <a:srgbClr val="FF0000"/>
                </a:solidFill>
                <a:latin typeface="Arial"/>
                <a:cs typeface="Arial"/>
              </a:rPr>
              <a:t> </a:t>
            </a:r>
            <a:r>
              <a:rPr sz="1350" b="1" spc="10" dirty="0">
                <a:solidFill>
                  <a:srgbClr val="FF0000"/>
                </a:solidFill>
                <a:latin typeface="Arial"/>
                <a:cs typeface="Arial"/>
              </a:rPr>
              <a:t>validate</a:t>
            </a:r>
            <a:r>
              <a:rPr sz="1350" b="1" spc="-135" dirty="0">
                <a:solidFill>
                  <a:srgbClr val="FF0000"/>
                </a:solidFill>
                <a:latin typeface="Arial"/>
                <a:cs typeface="Arial"/>
              </a:rPr>
              <a:t> </a:t>
            </a:r>
            <a:r>
              <a:rPr sz="1350" b="1" spc="15" dirty="0">
                <a:solidFill>
                  <a:srgbClr val="FF0000"/>
                </a:solidFill>
                <a:latin typeface="Arial"/>
                <a:cs typeface="Arial"/>
              </a:rPr>
              <a:t>transactions</a:t>
            </a:r>
            <a:endParaRPr sz="1350">
              <a:latin typeface="Arial"/>
              <a:cs typeface="Arial"/>
            </a:endParaRPr>
          </a:p>
        </p:txBody>
      </p:sp>
      <p:sp>
        <p:nvSpPr>
          <p:cNvPr id="8" name="object 8"/>
          <p:cNvSpPr txBox="1"/>
          <p:nvPr/>
        </p:nvSpPr>
        <p:spPr>
          <a:xfrm>
            <a:off x="5959221" y="1307845"/>
            <a:ext cx="3007995" cy="579755"/>
          </a:xfrm>
          <a:prstGeom prst="rect">
            <a:avLst/>
          </a:prstGeom>
        </p:spPr>
        <p:txBody>
          <a:bodyPr vert="horz" wrap="square" lIns="0" tIns="16510" rIns="0" bIns="0" rtlCol="0">
            <a:spAutoFit/>
          </a:bodyPr>
          <a:lstStyle/>
          <a:p>
            <a:pPr marL="12700" marR="5080">
              <a:lnSpc>
                <a:spcPct val="100000"/>
              </a:lnSpc>
              <a:spcBef>
                <a:spcPts val="130"/>
              </a:spcBef>
            </a:pPr>
            <a:r>
              <a:rPr sz="1200" b="1" spc="-5" dirty="0">
                <a:latin typeface="Arial"/>
                <a:cs typeface="Arial"/>
              </a:rPr>
              <a:t>Every </a:t>
            </a:r>
            <a:r>
              <a:rPr sz="1200" b="1" spc="-20" dirty="0">
                <a:latin typeface="Arial"/>
                <a:cs typeface="Arial"/>
              </a:rPr>
              <a:t>committing </a:t>
            </a:r>
            <a:r>
              <a:rPr sz="1200" b="1" spc="-10" dirty="0">
                <a:latin typeface="Arial"/>
                <a:cs typeface="Arial"/>
              </a:rPr>
              <a:t>peer </a:t>
            </a:r>
            <a:r>
              <a:rPr sz="1200" b="1" spc="-20" dirty="0">
                <a:latin typeface="Arial"/>
                <a:cs typeface="Arial"/>
              </a:rPr>
              <a:t>validates against  </a:t>
            </a:r>
            <a:r>
              <a:rPr sz="1200" b="1" spc="5" dirty="0">
                <a:latin typeface="Arial"/>
                <a:cs typeface="Arial"/>
              </a:rPr>
              <a:t>the </a:t>
            </a:r>
            <a:r>
              <a:rPr sz="1200" b="1" spc="-15" dirty="0">
                <a:latin typeface="Arial"/>
                <a:cs typeface="Arial"/>
              </a:rPr>
              <a:t>endorsement </a:t>
            </a:r>
            <a:r>
              <a:rPr sz="1200" b="1" spc="-35" dirty="0">
                <a:latin typeface="Arial"/>
                <a:cs typeface="Arial"/>
              </a:rPr>
              <a:t>policy. Also </a:t>
            </a:r>
            <a:r>
              <a:rPr sz="1200" b="1" spc="-15" dirty="0">
                <a:latin typeface="Arial"/>
                <a:cs typeface="Arial"/>
              </a:rPr>
              <a:t>check </a:t>
            </a:r>
            <a:r>
              <a:rPr sz="1200" b="1" spc="10" dirty="0">
                <a:latin typeface="Arial"/>
                <a:cs typeface="Arial"/>
              </a:rPr>
              <a:t>RW  </a:t>
            </a:r>
            <a:r>
              <a:rPr sz="1200" b="1" dirty="0">
                <a:latin typeface="Arial"/>
                <a:cs typeface="Arial"/>
              </a:rPr>
              <a:t>sets </a:t>
            </a:r>
            <a:r>
              <a:rPr sz="1200" b="1" spc="5" dirty="0">
                <a:latin typeface="Arial"/>
                <a:cs typeface="Arial"/>
              </a:rPr>
              <a:t>are </a:t>
            </a:r>
            <a:r>
              <a:rPr sz="1200" b="1" spc="-15" dirty="0">
                <a:latin typeface="Arial"/>
                <a:cs typeface="Arial"/>
              </a:rPr>
              <a:t>still </a:t>
            </a:r>
            <a:r>
              <a:rPr sz="1200" b="1" spc="-25" dirty="0">
                <a:latin typeface="Arial"/>
                <a:cs typeface="Arial"/>
              </a:rPr>
              <a:t>valid </a:t>
            </a:r>
            <a:r>
              <a:rPr sz="1200" b="1" spc="-15" dirty="0">
                <a:latin typeface="Arial"/>
                <a:cs typeface="Arial"/>
              </a:rPr>
              <a:t>for </a:t>
            </a:r>
            <a:r>
              <a:rPr sz="1200" b="1" dirty="0">
                <a:latin typeface="Arial"/>
                <a:cs typeface="Arial"/>
              </a:rPr>
              <a:t>current </a:t>
            </a:r>
            <a:r>
              <a:rPr sz="1200" b="1" spc="-5" dirty="0">
                <a:latin typeface="Arial"/>
                <a:cs typeface="Arial"/>
              </a:rPr>
              <a:t>world</a:t>
            </a:r>
            <a:r>
              <a:rPr sz="1200" b="1" spc="-105" dirty="0">
                <a:latin typeface="Arial"/>
                <a:cs typeface="Arial"/>
              </a:rPr>
              <a:t> </a:t>
            </a:r>
            <a:r>
              <a:rPr sz="1200" b="1" dirty="0">
                <a:latin typeface="Arial"/>
                <a:cs typeface="Arial"/>
              </a:rPr>
              <a:t>state.</a:t>
            </a:r>
            <a:endParaRPr sz="1200">
              <a:latin typeface="Arial"/>
              <a:cs typeface="Arial"/>
            </a:endParaRPr>
          </a:p>
        </p:txBody>
      </p:sp>
      <p:sp>
        <p:nvSpPr>
          <p:cNvPr id="9" name="object 9"/>
          <p:cNvSpPr txBox="1"/>
          <p:nvPr/>
        </p:nvSpPr>
        <p:spPr>
          <a:xfrm>
            <a:off x="5959221" y="2041842"/>
            <a:ext cx="2961005" cy="395605"/>
          </a:xfrm>
          <a:prstGeom prst="rect">
            <a:avLst/>
          </a:prstGeom>
        </p:spPr>
        <p:txBody>
          <a:bodyPr vert="horz" wrap="square" lIns="0" tIns="15875" rIns="0" bIns="0" rtlCol="0">
            <a:spAutoFit/>
          </a:bodyPr>
          <a:lstStyle/>
          <a:p>
            <a:pPr marL="12700" marR="5080">
              <a:lnSpc>
                <a:spcPct val="100000"/>
              </a:lnSpc>
              <a:spcBef>
                <a:spcPts val="125"/>
              </a:spcBef>
            </a:pPr>
            <a:r>
              <a:rPr sz="1200" b="1" spc="-25" dirty="0">
                <a:latin typeface="Arial"/>
                <a:cs typeface="Arial"/>
              </a:rPr>
              <a:t>Validated </a:t>
            </a:r>
            <a:r>
              <a:rPr sz="1200" b="1" spc="-10" dirty="0">
                <a:latin typeface="Arial"/>
                <a:cs typeface="Arial"/>
              </a:rPr>
              <a:t>transactions </a:t>
            </a:r>
            <a:r>
              <a:rPr sz="1200" b="1" spc="5" dirty="0">
                <a:latin typeface="Arial"/>
                <a:cs typeface="Arial"/>
              </a:rPr>
              <a:t>are </a:t>
            </a:r>
            <a:r>
              <a:rPr sz="1200" b="1" spc="-25" dirty="0">
                <a:latin typeface="Arial"/>
                <a:cs typeface="Arial"/>
              </a:rPr>
              <a:t>applied </a:t>
            </a:r>
            <a:r>
              <a:rPr sz="1200" b="1" spc="20" dirty="0">
                <a:latin typeface="Arial"/>
                <a:cs typeface="Arial"/>
              </a:rPr>
              <a:t>to </a:t>
            </a:r>
            <a:r>
              <a:rPr sz="1200" b="1" spc="5" dirty="0">
                <a:latin typeface="Arial"/>
                <a:cs typeface="Arial"/>
              </a:rPr>
              <a:t>the  </a:t>
            </a:r>
            <a:r>
              <a:rPr sz="1200" b="1" spc="-5" dirty="0">
                <a:latin typeface="Arial"/>
                <a:cs typeface="Arial"/>
              </a:rPr>
              <a:t>world </a:t>
            </a:r>
            <a:r>
              <a:rPr sz="1200" b="1" spc="5" dirty="0">
                <a:latin typeface="Arial"/>
                <a:cs typeface="Arial"/>
              </a:rPr>
              <a:t>state </a:t>
            </a:r>
            <a:r>
              <a:rPr sz="1200" b="1" spc="-10" dirty="0">
                <a:latin typeface="Arial"/>
                <a:cs typeface="Arial"/>
              </a:rPr>
              <a:t>and retained </a:t>
            </a:r>
            <a:r>
              <a:rPr sz="1200" b="1" dirty="0">
                <a:latin typeface="Arial"/>
                <a:cs typeface="Arial"/>
              </a:rPr>
              <a:t>on </a:t>
            </a:r>
            <a:r>
              <a:rPr sz="1200" b="1" spc="5" dirty="0">
                <a:latin typeface="Arial"/>
                <a:cs typeface="Arial"/>
              </a:rPr>
              <a:t>the</a:t>
            </a:r>
            <a:r>
              <a:rPr sz="1200" b="1" spc="-15" dirty="0">
                <a:latin typeface="Arial"/>
                <a:cs typeface="Arial"/>
              </a:rPr>
              <a:t> </a:t>
            </a:r>
            <a:r>
              <a:rPr sz="1200" b="1" spc="-25" dirty="0">
                <a:latin typeface="Arial"/>
                <a:cs typeface="Arial"/>
              </a:rPr>
              <a:t>ledger.</a:t>
            </a:r>
            <a:endParaRPr sz="1200">
              <a:latin typeface="Arial"/>
              <a:cs typeface="Arial"/>
            </a:endParaRPr>
          </a:p>
        </p:txBody>
      </p:sp>
      <p:sp>
        <p:nvSpPr>
          <p:cNvPr id="10" name="object 10"/>
          <p:cNvSpPr txBox="1"/>
          <p:nvPr/>
        </p:nvSpPr>
        <p:spPr>
          <a:xfrm>
            <a:off x="5959221" y="2591752"/>
            <a:ext cx="2988945" cy="396240"/>
          </a:xfrm>
          <a:prstGeom prst="rect">
            <a:avLst/>
          </a:prstGeom>
        </p:spPr>
        <p:txBody>
          <a:bodyPr vert="horz" wrap="square" lIns="0" tIns="15875" rIns="0" bIns="0" rtlCol="0">
            <a:spAutoFit/>
          </a:bodyPr>
          <a:lstStyle/>
          <a:p>
            <a:pPr marL="12700" marR="5080">
              <a:lnSpc>
                <a:spcPct val="100000"/>
              </a:lnSpc>
              <a:spcBef>
                <a:spcPts val="125"/>
              </a:spcBef>
            </a:pPr>
            <a:r>
              <a:rPr sz="1200" b="1" spc="-30" dirty="0">
                <a:latin typeface="Arial"/>
                <a:cs typeface="Arial"/>
              </a:rPr>
              <a:t>Invalid </a:t>
            </a:r>
            <a:r>
              <a:rPr sz="1200" b="1" spc="-10" dirty="0">
                <a:latin typeface="Arial"/>
                <a:cs typeface="Arial"/>
              </a:rPr>
              <a:t>transactions </a:t>
            </a:r>
            <a:r>
              <a:rPr sz="1200" b="1" spc="5" dirty="0">
                <a:latin typeface="Arial"/>
                <a:cs typeface="Arial"/>
              </a:rPr>
              <a:t>are </a:t>
            </a:r>
            <a:r>
              <a:rPr sz="1200" b="1" spc="-20" dirty="0">
                <a:latin typeface="Arial"/>
                <a:cs typeface="Arial"/>
              </a:rPr>
              <a:t>also </a:t>
            </a:r>
            <a:r>
              <a:rPr sz="1200" b="1" spc="-10" dirty="0">
                <a:latin typeface="Arial"/>
                <a:cs typeface="Arial"/>
              </a:rPr>
              <a:t>retained </a:t>
            </a:r>
            <a:r>
              <a:rPr sz="1200" b="1" dirty="0">
                <a:latin typeface="Arial"/>
                <a:cs typeface="Arial"/>
              </a:rPr>
              <a:t>on  </a:t>
            </a:r>
            <a:r>
              <a:rPr sz="1200" b="1" spc="5" dirty="0">
                <a:latin typeface="Arial"/>
                <a:cs typeface="Arial"/>
              </a:rPr>
              <a:t>the </a:t>
            </a:r>
            <a:r>
              <a:rPr sz="1200" b="1" spc="-20" dirty="0">
                <a:latin typeface="Arial"/>
                <a:cs typeface="Arial"/>
              </a:rPr>
              <a:t>ledger </a:t>
            </a:r>
            <a:r>
              <a:rPr sz="1200" b="1" spc="-10" dirty="0">
                <a:latin typeface="Arial"/>
                <a:cs typeface="Arial"/>
              </a:rPr>
              <a:t>but </a:t>
            </a:r>
            <a:r>
              <a:rPr sz="1200" b="1" dirty="0">
                <a:latin typeface="Arial"/>
                <a:cs typeface="Arial"/>
              </a:rPr>
              <a:t>do </a:t>
            </a:r>
            <a:r>
              <a:rPr sz="1200" b="1" spc="-10" dirty="0">
                <a:latin typeface="Arial"/>
                <a:cs typeface="Arial"/>
              </a:rPr>
              <a:t>not </a:t>
            </a:r>
            <a:r>
              <a:rPr sz="1200" b="1" spc="-5" dirty="0">
                <a:latin typeface="Arial"/>
                <a:cs typeface="Arial"/>
              </a:rPr>
              <a:t>update world</a:t>
            </a:r>
            <a:r>
              <a:rPr sz="1200" b="1" spc="195" dirty="0">
                <a:latin typeface="Arial"/>
                <a:cs typeface="Arial"/>
              </a:rPr>
              <a:t> </a:t>
            </a:r>
            <a:r>
              <a:rPr sz="1200" b="1" dirty="0">
                <a:latin typeface="Arial"/>
                <a:cs typeface="Arial"/>
              </a:rPr>
              <a:t>state.</a:t>
            </a:r>
            <a:endParaRPr sz="1200">
              <a:latin typeface="Arial"/>
              <a:cs typeface="Arial"/>
            </a:endParaRPr>
          </a:p>
        </p:txBody>
      </p:sp>
      <p:sp>
        <p:nvSpPr>
          <p:cNvPr id="11" name="object 11"/>
          <p:cNvSpPr/>
          <p:nvPr/>
        </p:nvSpPr>
        <p:spPr>
          <a:xfrm>
            <a:off x="2039111" y="1060703"/>
            <a:ext cx="726948" cy="736091"/>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2002535" y="1097279"/>
            <a:ext cx="717804" cy="745236"/>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2107692" y="1101851"/>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14" name="object 14"/>
          <p:cNvSpPr/>
          <p:nvPr/>
        </p:nvSpPr>
        <p:spPr>
          <a:xfrm>
            <a:off x="2107692" y="1101851"/>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15" name="object 15"/>
          <p:cNvSpPr txBox="1"/>
          <p:nvPr/>
        </p:nvSpPr>
        <p:spPr>
          <a:xfrm>
            <a:off x="2232660" y="1197482"/>
            <a:ext cx="339090" cy="388620"/>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0</a:t>
            </a:r>
            <a:endParaRPr sz="2325" baseline="-17921">
              <a:latin typeface="Arial"/>
              <a:cs typeface="Arial"/>
            </a:endParaRPr>
          </a:p>
        </p:txBody>
      </p:sp>
      <p:sp>
        <p:nvSpPr>
          <p:cNvPr id="16" name="object 16"/>
          <p:cNvSpPr/>
          <p:nvPr/>
        </p:nvSpPr>
        <p:spPr>
          <a:xfrm>
            <a:off x="2039111" y="2084831"/>
            <a:ext cx="726948" cy="736092"/>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2002535" y="2121407"/>
            <a:ext cx="717804" cy="745236"/>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2107692" y="2125979"/>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19" name="object 19"/>
          <p:cNvSpPr/>
          <p:nvPr/>
        </p:nvSpPr>
        <p:spPr>
          <a:xfrm>
            <a:off x="2107692" y="2125979"/>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20" name="object 20"/>
          <p:cNvSpPr txBox="1"/>
          <p:nvPr/>
        </p:nvSpPr>
        <p:spPr>
          <a:xfrm>
            <a:off x="2232660" y="2224100"/>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21" name="object 21"/>
          <p:cNvSpPr txBox="1"/>
          <p:nvPr/>
        </p:nvSpPr>
        <p:spPr>
          <a:xfrm>
            <a:off x="2434082" y="2389695"/>
            <a:ext cx="137795" cy="267335"/>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1</a:t>
            </a:r>
            <a:endParaRPr sz="1550">
              <a:latin typeface="Arial"/>
              <a:cs typeface="Arial"/>
            </a:endParaRPr>
          </a:p>
        </p:txBody>
      </p:sp>
      <p:sp>
        <p:nvSpPr>
          <p:cNvPr id="22" name="object 22"/>
          <p:cNvSpPr/>
          <p:nvPr/>
        </p:nvSpPr>
        <p:spPr>
          <a:xfrm>
            <a:off x="2039111" y="3108959"/>
            <a:ext cx="726948" cy="736092"/>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2002535" y="3145535"/>
            <a:ext cx="717804" cy="745236"/>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2107692" y="315010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6"/>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6"/>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25" name="object 25"/>
          <p:cNvSpPr/>
          <p:nvPr/>
        </p:nvSpPr>
        <p:spPr>
          <a:xfrm>
            <a:off x="2107692" y="3150107"/>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6"/>
                </a:lnTo>
                <a:lnTo>
                  <a:pt x="586579" y="542907"/>
                </a:lnTo>
                <a:lnTo>
                  <a:pt x="565356" y="574436"/>
                </a:lnTo>
                <a:lnTo>
                  <a:pt x="533870" y="595703"/>
                </a:lnTo>
                <a:lnTo>
                  <a:pt x="495300" y="603504"/>
                </a:lnTo>
                <a:lnTo>
                  <a:pt x="99059" y="603504"/>
                </a:lnTo>
                <a:lnTo>
                  <a:pt x="60489" y="595703"/>
                </a:lnTo>
                <a:lnTo>
                  <a:pt x="29003" y="574436"/>
                </a:lnTo>
                <a:lnTo>
                  <a:pt x="7780" y="542907"/>
                </a:lnTo>
                <a:lnTo>
                  <a:pt x="0" y="504316"/>
                </a:lnTo>
                <a:lnTo>
                  <a:pt x="0" y="99187"/>
                </a:lnTo>
                <a:close/>
              </a:path>
            </a:pathLst>
          </a:custGeom>
          <a:ln w="27456">
            <a:solidFill>
              <a:srgbClr val="3B75BC"/>
            </a:solidFill>
          </a:ln>
        </p:spPr>
        <p:txBody>
          <a:bodyPr wrap="square" lIns="0" tIns="0" rIns="0" bIns="0" rtlCol="0"/>
          <a:lstStyle/>
          <a:p>
            <a:endParaRPr/>
          </a:p>
        </p:txBody>
      </p:sp>
      <p:sp>
        <p:nvSpPr>
          <p:cNvPr id="26" name="object 26"/>
          <p:cNvSpPr txBox="1"/>
          <p:nvPr/>
        </p:nvSpPr>
        <p:spPr>
          <a:xfrm>
            <a:off x="2232660" y="3251021"/>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27" name="object 27"/>
          <p:cNvSpPr txBox="1"/>
          <p:nvPr/>
        </p:nvSpPr>
        <p:spPr>
          <a:xfrm>
            <a:off x="2434082" y="3416299"/>
            <a:ext cx="137795" cy="267970"/>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2</a:t>
            </a:r>
            <a:endParaRPr sz="1550">
              <a:latin typeface="Arial"/>
              <a:cs typeface="Arial"/>
            </a:endParaRPr>
          </a:p>
        </p:txBody>
      </p:sp>
      <p:sp>
        <p:nvSpPr>
          <p:cNvPr id="28" name="object 28"/>
          <p:cNvSpPr/>
          <p:nvPr/>
        </p:nvSpPr>
        <p:spPr>
          <a:xfrm>
            <a:off x="3694176" y="2240279"/>
            <a:ext cx="1710055" cy="1609725"/>
          </a:xfrm>
          <a:custGeom>
            <a:avLst/>
            <a:gdLst/>
            <a:ahLst/>
            <a:cxnLst/>
            <a:rect l="l" t="t" r="r" b="b"/>
            <a:pathLst>
              <a:path w="1710054" h="1609725">
                <a:moveTo>
                  <a:pt x="1441958" y="0"/>
                </a:moveTo>
                <a:lnTo>
                  <a:pt x="267970" y="0"/>
                </a:lnTo>
                <a:lnTo>
                  <a:pt x="219812" y="4323"/>
                </a:lnTo>
                <a:lnTo>
                  <a:pt x="174483" y="16786"/>
                </a:lnTo>
                <a:lnTo>
                  <a:pt x="132738" y="36632"/>
                </a:lnTo>
                <a:lnTo>
                  <a:pt x="95337" y="63100"/>
                </a:lnTo>
                <a:lnTo>
                  <a:pt x="63036" y="95432"/>
                </a:lnTo>
                <a:lnTo>
                  <a:pt x="36594" y="132870"/>
                </a:lnTo>
                <a:lnTo>
                  <a:pt x="16769" y="174653"/>
                </a:lnTo>
                <a:lnTo>
                  <a:pt x="4318" y="220024"/>
                </a:lnTo>
                <a:lnTo>
                  <a:pt x="0" y="268224"/>
                </a:lnTo>
                <a:lnTo>
                  <a:pt x="0" y="1341120"/>
                </a:lnTo>
                <a:lnTo>
                  <a:pt x="4318" y="1389319"/>
                </a:lnTo>
                <a:lnTo>
                  <a:pt x="16769" y="1434690"/>
                </a:lnTo>
                <a:lnTo>
                  <a:pt x="36594" y="1476473"/>
                </a:lnTo>
                <a:lnTo>
                  <a:pt x="63036" y="1513911"/>
                </a:lnTo>
                <a:lnTo>
                  <a:pt x="95337" y="1546243"/>
                </a:lnTo>
                <a:lnTo>
                  <a:pt x="132738" y="1572711"/>
                </a:lnTo>
                <a:lnTo>
                  <a:pt x="174483" y="1592557"/>
                </a:lnTo>
                <a:lnTo>
                  <a:pt x="219812" y="1605020"/>
                </a:lnTo>
                <a:lnTo>
                  <a:pt x="267970" y="1609344"/>
                </a:lnTo>
                <a:lnTo>
                  <a:pt x="1441958" y="1609344"/>
                </a:lnTo>
                <a:lnTo>
                  <a:pt x="1490115" y="1605020"/>
                </a:lnTo>
                <a:lnTo>
                  <a:pt x="1535444" y="1592557"/>
                </a:lnTo>
                <a:lnTo>
                  <a:pt x="1577189" y="1572711"/>
                </a:lnTo>
                <a:lnTo>
                  <a:pt x="1614590" y="1546243"/>
                </a:lnTo>
                <a:lnTo>
                  <a:pt x="1646891" y="1513911"/>
                </a:lnTo>
                <a:lnTo>
                  <a:pt x="1673333" y="1476473"/>
                </a:lnTo>
                <a:lnTo>
                  <a:pt x="1693158" y="1434690"/>
                </a:lnTo>
                <a:lnTo>
                  <a:pt x="1705609" y="1389319"/>
                </a:lnTo>
                <a:lnTo>
                  <a:pt x="1709927" y="1341120"/>
                </a:lnTo>
                <a:lnTo>
                  <a:pt x="1709927" y="268224"/>
                </a:lnTo>
                <a:lnTo>
                  <a:pt x="1705609" y="220024"/>
                </a:lnTo>
                <a:lnTo>
                  <a:pt x="1693158" y="174653"/>
                </a:lnTo>
                <a:lnTo>
                  <a:pt x="1673333" y="132870"/>
                </a:lnTo>
                <a:lnTo>
                  <a:pt x="1646891" y="95432"/>
                </a:lnTo>
                <a:lnTo>
                  <a:pt x="1614590" y="63100"/>
                </a:lnTo>
                <a:lnTo>
                  <a:pt x="1577189" y="36632"/>
                </a:lnTo>
                <a:lnTo>
                  <a:pt x="1535444" y="16786"/>
                </a:lnTo>
                <a:lnTo>
                  <a:pt x="1490115" y="4323"/>
                </a:lnTo>
                <a:lnTo>
                  <a:pt x="1441958" y="0"/>
                </a:lnTo>
                <a:close/>
              </a:path>
            </a:pathLst>
          </a:custGeom>
          <a:solidFill>
            <a:srgbClr val="B3C8E4"/>
          </a:solidFill>
        </p:spPr>
        <p:txBody>
          <a:bodyPr wrap="square" lIns="0" tIns="0" rIns="0" bIns="0" rtlCol="0"/>
          <a:lstStyle/>
          <a:p>
            <a:endParaRPr/>
          </a:p>
        </p:txBody>
      </p:sp>
      <p:sp>
        <p:nvSpPr>
          <p:cNvPr id="29" name="object 29"/>
          <p:cNvSpPr/>
          <p:nvPr/>
        </p:nvSpPr>
        <p:spPr>
          <a:xfrm>
            <a:off x="3785615" y="3063239"/>
            <a:ext cx="726948" cy="736091"/>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3794759" y="3099815"/>
            <a:ext cx="699515" cy="745236"/>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3854196" y="310438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6"/>
                </a:lnTo>
                <a:lnTo>
                  <a:pt x="0" y="504316"/>
                </a:lnTo>
                <a:lnTo>
                  <a:pt x="7780" y="542907"/>
                </a:lnTo>
                <a:lnTo>
                  <a:pt x="29003" y="574436"/>
                </a:lnTo>
                <a:lnTo>
                  <a:pt x="60489" y="595703"/>
                </a:lnTo>
                <a:lnTo>
                  <a:pt x="99059" y="603503"/>
                </a:lnTo>
                <a:lnTo>
                  <a:pt x="495300" y="603503"/>
                </a:lnTo>
                <a:lnTo>
                  <a:pt x="533870" y="595703"/>
                </a:lnTo>
                <a:lnTo>
                  <a:pt x="565356" y="574436"/>
                </a:lnTo>
                <a:lnTo>
                  <a:pt x="586579" y="542907"/>
                </a:lnTo>
                <a:lnTo>
                  <a:pt x="594359" y="504316"/>
                </a:lnTo>
                <a:lnTo>
                  <a:pt x="594359" y="99186"/>
                </a:lnTo>
                <a:lnTo>
                  <a:pt x="586579" y="60596"/>
                </a:lnTo>
                <a:lnTo>
                  <a:pt x="565356" y="29067"/>
                </a:lnTo>
                <a:lnTo>
                  <a:pt x="533870" y="7800"/>
                </a:lnTo>
                <a:lnTo>
                  <a:pt x="495300" y="0"/>
                </a:lnTo>
                <a:close/>
              </a:path>
            </a:pathLst>
          </a:custGeom>
          <a:solidFill>
            <a:srgbClr val="11D257"/>
          </a:solidFill>
        </p:spPr>
        <p:txBody>
          <a:bodyPr wrap="square" lIns="0" tIns="0" rIns="0" bIns="0" rtlCol="0"/>
          <a:lstStyle/>
          <a:p>
            <a:endParaRPr/>
          </a:p>
        </p:txBody>
      </p:sp>
      <p:sp>
        <p:nvSpPr>
          <p:cNvPr id="32" name="object 32"/>
          <p:cNvSpPr/>
          <p:nvPr/>
        </p:nvSpPr>
        <p:spPr>
          <a:xfrm>
            <a:off x="3854196" y="3104387"/>
            <a:ext cx="594360" cy="603885"/>
          </a:xfrm>
          <a:custGeom>
            <a:avLst/>
            <a:gdLst/>
            <a:ahLst/>
            <a:cxnLst/>
            <a:rect l="l" t="t" r="r" b="b"/>
            <a:pathLst>
              <a:path w="594360" h="603885">
                <a:moveTo>
                  <a:pt x="0" y="99186"/>
                </a:moveTo>
                <a:lnTo>
                  <a:pt x="7780" y="60596"/>
                </a:lnTo>
                <a:lnTo>
                  <a:pt x="29003" y="29067"/>
                </a:lnTo>
                <a:lnTo>
                  <a:pt x="60489" y="7800"/>
                </a:lnTo>
                <a:lnTo>
                  <a:pt x="99059" y="0"/>
                </a:lnTo>
                <a:lnTo>
                  <a:pt x="495300" y="0"/>
                </a:lnTo>
                <a:lnTo>
                  <a:pt x="533870" y="7800"/>
                </a:lnTo>
                <a:lnTo>
                  <a:pt x="565356" y="29067"/>
                </a:lnTo>
                <a:lnTo>
                  <a:pt x="586579" y="60596"/>
                </a:lnTo>
                <a:lnTo>
                  <a:pt x="594359" y="99186"/>
                </a:lnTo>
                <a:lnTo>
                  <a:pt x="594359" y="504316"/>
                </a:lnTo>
                <a:lnTo>
                  <a:pt x="586579" y="542907"/>
                </a:lnTo>
                <a:lnTo>
                  <a:pt x="565356" y="574436"/>
                </a:lnTo>
                <a:lnTo>
                  <a:pt x="533870" y="595703"/>
                </a:lnTo>
                <a:lnTo>
                  <a:pt x="495300" y="603503"/>
                </a:lnTo>
                <a:lnTo>
                  <a:pt x="99059" y="603503"/>
                </a:lnTo>
                <a:lnTo>
                  <a:pt x="60489" y="595703"/>
                </a:lnTo>
                <a:lnTo>
                  <a:pt x="29003" y="574436"/>
                </a:lnTo>
                <a:lnTo>
                  <a:pt x="7780" y="542907"/>
                </a:lnTo>
                <a:lnTo>
                  <a:pt x="0" y="504316"/>
                </a:lnTo>
                <a:lnTo>
                  <a:pt x="0" y="99186"/>
                </a:lnTo>
                <a:close/>
              </a:path>
            </a:pathLst>
          </a:custGeom>
          <a:ln w="27456">
            <a:solidFill>
              <a:srgbClr val="3B75BC"/>
            </a:solidFill>
          </a:ln>
        </p:spPr>
        <p:txBody>
          <a:bodyPr wrap="square" lIns="0" tIns="0" rIns="0" bIns="0" rtlCol="0"/>
          <a:lstStyle/>
          <a:p>
            <a:endParaRPr/>
          </a:p>
        </p:txBody>
      </p:sp>
      <p:sp>
        <p:nvSpPr>
          <p:cNvPr id="33" name="object 33"/>
          <p:cNvSpPr txBox="1"/>
          <p:nvPr/>
        </p:nvSpPr>
        <p:spPr>
          <a:xfrm>
            <a:off x="4021709" y="3205937"/>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34" name="object 34"/>
          <p:cNvSpPr/>
          <p:nvPr/>
        </p:nvSpPr>
        <p:spPr>
          <a:xfrm>
            <a:off x="3785615" y="2322575"/>
            <a:ext cx="726948" cy="726948"/>
          </a:xfrm>
          <a:prstGeom prst="rect">
            <a:avLst/>
          </a:prstGeom>
          <a:blipFill>
            <a:blip r:embed="rId5" cstate="print"/>
            <a:stretch>
              <a:fillRect/>
            </a:stretch>
          </a:blipFill>
        </p:spPr>
        <p:txBody>
          <a:bodyPr wrap="square" lIns="0" tIns="0" rIns="0" bIns="0" rtlCol="0"/>
          <a:lstStyle/>
          <a:p>
            <a:endParaRPr/>
          </a:p>
        </p:txBody>
      </p:sp>
      <p:sp>
        <p:nvSpPr>
          <p:cNvPr id="35" name="object 35"/>
          <p:cNvSpPr/>
          <p:nvPr/>
        </p:nvSpPr>
        <p:spPr>
          <a:xfrm>
            <a:off x="3794759" y="2350007"/>
            <a:ext cx="699515" cy="745236"/>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3854196" y="2363723"/>
            <a:ext cx="594360" cy="594360"/>
          </a:xfrm>
          <a:custGeom>
            <a:avLst/>
            <a:gdLst/>
            <a:ahLst/>
            <a:cxnLst/>
            <a:rect l="l" t="t" r="r" b="b"/>
            <a:pathLst>
              <a:path w="594360" h="594360">
                <a:moveTo>
                  <a:pt x="495426" y="0"/>
                </a:moveTo>
                <a:lnTo>
                  <a:pt x="98932" y="0"/>
                </a:lnTo>
                <a:lnTo>
                  <a:pt x="60436" y="7780"/>
                </a:lnTo>
                <a:lnTo>
                  <a:pt x="28987" y="29003"/>
                </a:lnTo>
                <a:lnTo>
                  <a:pt x="7778" y="60489"/>
                </a:lnTo>
                <a:lnTo>
                  <a:pt x="0" y="99060"/>
                </a:lnTo>
                <a:lnTo>
                  <a:pt x="0" y="495300"/>
                </a:lnTo>
                <a:lnTo>
                  <a:pt x="7778" y="533870"/>
                </a:lnTo>
                <a:lnTo>
                  <a:pt x="28987" y="565356"/>
                </a:lnTo>
                <a:lnTo>
                  <a:pt x="60436" y="586579"/>
                </a:lnTo>
                <a:lnTo>
                  <a:pt x="98932" y="594360"/>
                </a:lnTo>
                <a:lnTo>
                  <a:pt x="495426" y="594360"/>
                </a:lnTo>
                <a:lnTo>
                  <a:pt x="533923" y="586579"/>
                </a:lnTo>
                <a:lnTo>
                  <a:pt x="565372" y="565356"/>
                </a:lnTo>
                <a:lnTo>
                  <a:pt x="586581" y="533870"/>
                </a:lnTo>
                <a:lnTo>
                  <a:pt x="594359" y="495300"/>
                </a:lnTo>
                <a:lnTo>
                  <a:pt x="594359" y="99060"/>
                </a:lnTo>
                <a:lnTo>
                  <a:pt x="586581" y="60489"/>
                </a:lnTo>
                <a:lnTo>
                  <a:pt x="565372" y="29003"/>
                </a:lnTo>
                <a:lnTo>
                  <a:pt x="533923" y="7780"/>
                </a:lnTo>
                <a:lnTo>
                  <a:pt x="495426" y="0"/>
                </a:lnTo>
                <a:close/>
              </a:path>
            </a:pathLst>
          </a:custGeom>
          <a:solidFill>
            <a:srgbClr val="11D257"/>
          </a:solidFill>
        </p:spPr>
        <p:txBody>
          <a:bodyPr wrap="square" lIns="0" tIns="0" rIns="0" bIns="0" rtlCol="0"/>
          <a:lstStyle/>
          <a:p>
            <a:endParaRPr/>
          </a:p>
        </p:txBody>
      </p:sp>
      <p:sp>
        <p:nvSpPr>
          <p:cNvPr id="37" name="object 37"/>
          <p:cNvSpPr/>
          <p:nvPr/>
        </p:nvSpPr>
        <p:spPr>
          <a:xfrm>
            <a:off x="3854196" y="2363723"/>
            <a:ext cx="594360" cy="594360"/>
          </a:xfrm>
          <a:custGeom>
            <a:avLst/>
            <a:gdLst/>
            <a:ahLst/>
            <a:cxnLst/>
            <a:rect l="l" t="t" r="r" b="b"/>
            <a:pathLst>
              <a:path w="594360" h="594360">
                <a:moveTo>
                  <a:pt x="0" y="99060"/>
                </a:moveTo>
                <a:lnTo>
                  <a:pt x="7778" y="60489"/>
                </a:lnTo>
                <a:lnTo>
                  <a:pt x="28987" y="29003"/>
                </a:lnTo>
                <a:lnTo>
                  <a:pt x="60436" y="7780"/>
                </a:lnTo>
                <a:lnTo>
                  <a:pt x="98932" y="0"/>
                </a:lnTo>
                <a:lnTo>
                  <a:pt x="495426" y="0"/>
                </a:lnTo>
                <a:lnTo>
                  <a:pt x="533923" y="7780"/>
                </a:lnTo>
                <a:lnTo>
                  <a:pt x="565372" y="29003"/>
                </a:lnTo>
                <a:lnTo>
                  <a:pt x="586581" y="60489"/>
                </a:lnTo>
                <a:lnTo>
                  <a:pt x="594359" y="99060"/>
                </a:lnTo>
                <a:lnTo>
                  <a:pt x="594359" y="495300"/>
                </a:lnTo>
                <a:lnTo>
                  <a:pt x="586581" y="533870"/>
                </a:lnTo>
                <a:lnTo>
                  <a:pt x="565372" y="565356"/>
                </a:lnTo>
                <a:lnTo>
                  <a:pt x="533923" y="586579"/>
                </a:lnTo>
                <a:lnTo>
                  <a:pt x="495426" y="594360"/>
                </a:lnTo>
                <a:lnTo>
                  <a:pt x="98932"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38" name="object 38"/>
          <p:cNvSpPr txBox="1"/>
          <p:nvPr/>
        </p:nvSpPr>
        <p:spPr>
          <a:xfrm>
            <a:off x="4021709" y="2457449"/>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39" name="object 39"/>
          <p:cNvSpPr/>
          <p:nvPr/>
        </p:nvSpPr>
        <p:spPr>
          <a:xfrm>
            <a:off x="4590288" y="2322575"/>
            <a:ext cx="736091" cy="726948"/>
          </a:xfrm>
          <a:prstGeom prst="rect">
            <a:avLst/>
          </a:prstGeom>
          <a:blipFill>
            <a:blip r:embed="rId6" cstate="print"/>
            <a:stretch>
              <a:fillRect/>
            </a:stretch>
          </a:blipFill>
        </p:spPr>
        <p:txBody>
          <a:bodyPr wrap="square" lIns="0" tIns="0" rIns="0" bIns="0" rtlCol="0"/>
          <a:lstStyle/>
          <a:p>
            <a:endParaRPr/>
          </a:p>
        </p:txBody>
      </p:sp>
      <p:sp>
        <p:nvSpPr>
          <p:cNvPr id="40" name="object 40"/>
          <p:cNvSpPr/>
          <p:nvPr/>
        </p:nvSpPr>
        <p:spPr>
          <a:xfrm>
            <a:off x="4608576" y="2350007"/>
            <a:ext cx="699515" cy="754380"/>
          </a:xfrm>
          <a:prstGeom prst="rect">
            <a:avLst/>
          </a:prstGeom>
          <a:blipFill>
            <a:blip r:embed="rId7" cstate="print"/>
            <a:stretch>
              <a:fillRect/>
            </a:stretch>
          </a:blipFill>
        </p:spPr>
        <p:txBody>
          <a:bodyPr wrap="square" lIns="0" tIns="0" rIns="0" bIns="0" rtlCol="0"/>
          <a:lstStyle/>
          <a:p>
            <a:endParaRPr/>
          </a:p>
        </p:txBody>
      </p:sp>
      <p:sp>
        <p:nvSpPr>
          <p:cNvPr id="41" name="object 41"/>
          <p:cNvSpPr/>
          <p:nvPr/>
        </p:nvSpPr>
        <p:spPr>
          <a:xfrm>
            <a:off x="4658867" y="2363723"/>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4" y="495300"/>
                </a:lnTo>
                <a:lnTo>
                  <a:pt x="603504" y="99060"/>
                </a:lnTo>
                <a:lnTo>
                  <a:pt x="595725" y="60489"/>
                </a:lnTo>
                <a:lnTo>
                  <a:pt x="574516" y="29003"/>
                </a:lnTo>
                <a:lnTo>
                  <a:pt x="543067" y="7780"/>
                </a:lnTo>
                <a:lnTo>
                  <a:pt x="504571" y="0"/>
                </a:lnTo>
                <a:close/>
              </a:path>
            </a:pathLst>
          </a:custGeom>
          <a:solidFill>
            <a:srgbClr val="11D257"/>
          </a:solidFill>
        </p:spPr>
        <p:txBody>
          <a:bodyPr wrap="square" lIns="0" tIns="0" rIns="0" bIns="0" rtlCol="0"/>
          <a:lstStyle/>
          <a:p>
            <a:endParaRPr/>
          </a:p>
        </p:txBody>
      </p:sp>
      <p:sp>
        <p:nvSpPr>
          <p:cNvPr id="42" name="object 42"/>
          <p:cNvSpPr/>
          <p:nvPr/>
        </p:nvSpPr>
        <p:spPr>
          <a:xfrm>
            <a:off x="4658867" y="2363723"/>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4" y="99060"/>
                </a:lnTo>
                <a:lnTo>
                  <a:pt x="603504"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43" name="object 43"/>
          <p:cNvSpPr txBox="1"/>
          <p:nvPr/>
        </p:nvSpPr>
        <p:spPr>
          <a:xfrm>
            <a:off x="4835525" y="2460243"/>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44" name="object 44"/>
          <p:cNvSpPr/>
          <p:nvPr/>
        </p:nvSpPr>
        <p:spPr>
          <a:xfrm>
            <a:off x="4443984" y="2651759"/>
            <a:ext cx="215265" cy="3175"/>
          </a:xfrm>
          <a:custGeom>
            <a:avLst/>
            <a:gdLst/>
            <a:ahLst/>
            <a:cxnLst/>
            <a:rect l="l" t="t" r="r" b="b"/>
            <a:pathLst>
              <a:path w="215264" h="3175">
                <a:moveTo>
                  <a:pt x="0" y="0"/>
                </a:moveTo>
                <a:lnTo>
                  <a:pt x="214756" y="2793"/>
                </a:lnTo>
              </a:path>
            </a:pathLst>
          </a:custGeom>
          <a:ln w="18304">
            <a:solidFill>
              <a:srgbClr val="4178BD"/>
            </a:solidFill>
          </a:ln>
        </p:spPr>
        <p:txBody>
          <a:bodyPr wrap="square" lIns="0" tIns="0" rIns="0" bIns="0" rtlCol="0"/>
          <a:lstStyle/>
          <a:p>
            <a:endParaRPr/>
          </a:p>
        </p:txBody>
      </p:sp>
      <p:sp>
        <p:nvSpPr>
          <p:cNvPr id="45" name="object 45"/>
          <p:cNvSpPr/>
          <p:nvPr/>
        </p:nvSpPr>
        <p:spPr>
          <a:xfrm>
            <a:off x="4443984" y="3401567"/>
            <a:ext cx="209550" cy="3810"/>
          </a:xfrm>
          <a:custGeom>
            <a:avLst/>
            <a:gdLst/>
            <a:ahLst/>
            <a:cxnLst/>
            <a:rect l="l" t="t" r="r" b="b"/>
            <a:pathLst>
              <a:path w="209550" h="3810">
                <a:moveTo>
                  <a:pt x="0" y="0"/>
                </a:moveTo>
                <a:lnTo>
                  <a:pt x="209423" y="3809"/>
                </a:lnTo>
              </a:path>
            </a:pathLst>
          </a:custGeom>
          <a:ln w="18304">
            <a:solidFill>
              <a:srgbClr val="4178BD"/>
            </a:solidFill>
          </a:ln>
        </p:spPr>
        <p:txBody>
          <a:bodyPr wrap="square" lIns="0" tIns="0" rIns="0" bIns="0" rtlCol="0"/>
          <a:lstStyle/>
          <a:p>
            <a:endParaRPr/>
          </a:p>
        </p:txBody>
      </p:sp>
      <p:sp>
        <p:nvSpPr>
          <p:cNvPr id="46" name="object 46"/>
          <p:cNvSpPr/>
          <p:nvPr/>
        </p:nvSpPr>
        <p:spPr>
          <a:xfrm>
            <a:off x="4142232" y="2953511"/>
            <a:ext cx="0" cy="148590"/>
          </a:xfrm>
          <a:custGeom>
            <a:avLst/>
            <a:gdLst/>
            <a:ahLst/>
            <a:cxnLst/>
            <a:rect l="l" t="t" r="r" b="b"/>
            <a:pathLst>
              <a:path h="148589">
                <a:moveTo>
                  <a:pt x="0" y="0"/>
                </a:moveTo>
                <a:lnTo>
                  <a:pt x="0" y="148209"/>
                </a:lnTo>
              </a:path>
            </a:pathLst>
          </a:custGeom>
          <a:ln w="18304">
            <a:solidFill>
              <a:srgbClr val="4178BD"/>
            </a:solidFill>
          </a:ln>
        </p:spPr>
        <p:txBody>
          <a:bodyPr wrap="square" lIns="0" tIns="0" rIns="0" bIns="0" rtlCol="0"/>
          <a:lstStyle/>
          <a:p>
            <a:endParaRPr/>
          </a:p>
        </p:txBody>
      </p:sp>
      <p:sp>
        <p:nvSpPr>
          <p:cNvPr id="47" name="object 47"/>
          <p:cNvSpPr/>
          <p:nvPr/>
        </p:nvSpPr>
        <p:spPr>
          <a:xfrm>
            <a:off x="4956047" y="2953511"/>
            <a:ext cx="5715" cy="149860"/>
          </a:xfrm>
          <a:custGeom>
            <a:avLst/>
            <a:gdLst/>
            <a:ahLst/>
            <a:cxnLst/>
            <a:rect l="l" t="t" r="r" b="b"/>
            <a:pathLst>
              <a:path w="5714" h="149860">
                <a:moveTo>
                  <a:pt x="5334" y="0"/>
                </a:moveTo>
                <a:lnTo>
                  <a:pt x="0" y="149352"/>
                </a:lnTo>
              </a:path>
            </a:pathLst>
          </a:custGeom>
          <a:ln w="18304">
            <a:solidFill>
              <a:srgbClr val="4178BD"/>
            </a:solidFill>
          </a:ln>
        </p:spPr>
        <p:txBody>
          <a:bodyPr wrap="square" lIns="0" tIns="0" rIns="0" bIns="0" rtlCol="0"/>
          <a:lstStyle/>
          <a:p>
            <a:endParaRPr/>
          </a:p>
        </p:txBody>
      </p:sp>
      <p:sp>
        <p:nvSpPr>
          <p:cNvPr id="48" name="object 48"/>
          <p:cNvSpPr/>
          <p:nvPr/>
        </p:nvSpPr>
        <p:spPr>
          <a:xfrm>
            <a:off x="4416552" y="2926079"/>
            <a:ext cx="288290" cy="215265"/>
          </a:xfrm>
          <a:custGeom>
            <a:avLst/>
            <a:gdLst/>
            <a:ahLst/>
            <a:cxnLst/>
            <a:rect l="l" t="t" r="r" b="b"/>
            <a:pathLst>
              <a:path w="288289" h="215264">
                <a:moveTo>
                  <a:pt x="0" y="0"/>
                </a:moveTo>
                <a:lnTo>
                  <a:pt x="288036" y="215011"/>
                </a:lnTo>
              </a:path>
            </a:pathLst>
          </a:custGeom>
          <a:ln w="18304">
            <a:solidFill>
              <a:srgbClr val="4178BD"/>
            </a:solidFill>
          </a:ln>
        </p:spPr>
        <p:txBody>
          <a:bodyPr wrap="square" lIns="0" tIns="0" rIns="0" bIns="0" rtlCol="0"/>
          <a:lstStyle/>
          <a:p>
            <a:endParaRPr/>
          </a:p>
        </p:txBody>
      </p:sp>
      <p:sp>
        <p:nvSpPr>
          <p:cNvPr id="49" name="object 49"/>
          <p:cNvSpPr/>
          <p:nvPr/>
        </p:nvSpPr>
        <p:spPr>
          <a:xfrm>
            <a:off x="4416552" y="2926079"/>
            <a:ext cx="281305" cy="220979"/>
          </a:xfrm>
          <a:custGeom>
            <a:avLst/>
            <a:gdLst/>
            <a:ahLst/>
            <a:cxnLst/>
            <a:rect l="l" t="t" r="r" b="b"/>
            <a:pathLst>
              <a:path w="281304" h="220980">
                <a:moveTo>
                  <a:pt x="0" y="220980"/>
                </a:moveTo>
                <a:lnTo>
                  <a:pt x="281305" y="0"/>
                </a:lnTo>
              </a:path>
            </a:pathLst>
          </a:custGeom>
          <a:ln w="18304">
            <a:solidFill>
              <a:srgbClr val="4178BD"/>
            </a:solidFill>
          </a:ln>
        </p:spPr>
        <p:txBody>
          <a:bodyPr wrap="square" lIns="0" tIns="0" rIns="0" bIns="0" rtlCol="0"/>
          <a:lstStyle/>
          <a:p>
            <a:endParaRPr/>
          </a:p>
        </p:txBody>
      </p:sp>
      <p:sp>
        <p:nvSpPr>
          <p:cNvPr id="50" name="object 50"/>
          <p:cNvSpPr/>
          <p:nvPr/>
        </p:nvSpPr>
        <p:spPr>
          <a:xfrm>
            <a:off x="4590288" y="3072383"/>
            <a:ext cx="726948" cy="726947"/>
          </a:xfrm>
          <a:prstGeom prst="rect">
            <a:avLst/>
          </a:prstGeom>
          <a:blipFill>
            <a:blip r:embed="rId5" cstate="print"/>
            <a:stretch>
              <a:fillRect/>
            </a:stretch>
          </a:blipFill>
        </p:spPr>
        <p:txBody>
          <a:bodyPr wrap="square" lIns="0" tIns="0" rIns="0" bIns="0" rtlCol="0"/>
          <a:lstStyle/>
          <a:p>
            <a:endParaRPr/>
          </a:p>
        </p:txBody>
      </p:sp>
      <p:sp>
        <p:nvSpPr>
          <p:cNvPr id="51" name="object 51"/>
          <p:cNvSpPr/>
          <p:nvPr/>
        </p:nvSpPr>
        <p:spPr>
          <a:xfrm>
            <a:off x="4599432" y="3099815"/>
            <a:ext cx="699515" cy="745236"/>
          </a:xfrm>
          <a:prstGeom prst="rect">
            <a:avLst/>
          </a:prstGeom>
          <a:blipFill>
            <a:blip r:embed="rId4" cstate="print"/>
            <a:stretch>
              <a:fillRect/>
            </a:stretch>
          </a:blipFill>
        </p:spPr>
        <p:txBody>
          <a:bodyPr wrap="square" lIns="0" tIns="0" rIns="0" bIns="0" rtlCol="0"/>
          <a:lstStyle/>
          <a:p>
            <a:endParaRPr/>
          </a:p>
        </p:txBody>
      </p:sp>
      <p:sp>
        <p:nvSpPr>
          <p:cNvPr id="52" name="object 52"/>
          <p:cNvSpPr/>
          <p:nvPr/>
        </p:nvSpPr>
        <p:spPr>
          <a:xfrm>
            <a:off x="4658867" y="3113531"/>
            <a:ext cx="594360" cy="594360"/>
          </a:xfrm>
          <a:custGeom>
            <a:avLst/>
            <a:gdLst/>
            <a:ahLst/>
            <a:cxnLst/>
            <a:rect l="l" t="t" r="r" b="b"/>
            <a:pathLst>
              <a:path w="594360" h="594360">
                <a:moveTo>
                  <a:pt x="495427" y="0"/>
                </a:moveTo>
                <a:lnTo>
                  <a:pt x="98933" y="0"/>
                </a:lnTo>
                <a:lnTo>
                  <a:pt x="60436" y="7780"/>
                </a:lnTo>
                <a:lnTo>
                  <a:pt x="28987" y="29003"/>
                </a:lnTo>
                <a:lnTo>
                  <a:pt x="7778" y="60489"/>
                </a:lnTo>
                <a:lnTo>
                  <a:pt x="0" y="99059"/>
                </a:lnTo>
                <a:lnTo>
                  <a:pt x="0" y="495299"/>
                </a:lnTo>
                <a:lnTo>
                  <a:pt x="7778" y="533870"/>
                </a:lnTo>
                <a:lnTo>
                  <a:pt x="28987" y="565356"/>
                </a:lnTo>
                <a:lnTo>
                  <a:pt x="60436" y="586579"/>
                </a:lnTo>
                <a:lnTo>
                  <a:pt x="98933" y="594359"/>
                </a:lnTo>
                <a:lnTo>
                  <a:pt x="495427" y="594359"/>
                </a:lnTo>
                <a:lnTo>
                  <a:pt x="533923" y="586579"/>
                </a:lnTo>
                <a:lnTo>
                  <a:pt x="565372" y="565356"/>
                </a:lnTo>
                <a:lnTo>
                  <a:pt x="586581" y="533870"/>
                </a:lnTo>
                <a:lnTo>
                  <a:pt x="594360" y="495299"/>
                </a:lnTo>
                <a:lnTo>
                  <a:pt x="594360" y="99059"/>
                </a:lnTo>
                <a:lnTo>
                  <a:pt x="586581" y="60489"/>
                </a:lnTo>
                <a:lnTo>
                  <a:pt x="565372" y="29003"/>
                </a:lnTo>
                <a:lnTo>
                  <a:pt x="533923" y="7780"/>
                </a:lnTo>
                <a:lnTo>
                  <a:pt x="495427" y="0"/>
                </a:lnTo>
                <a:close/>
              </a:path>
            </a:pathLst>
          </a:custGeom>
          <a:solidFill>
            <a:srgbClr val="11D257"/>
          </a:solidFill>
        </p:spPr>
        <p:txBody>
          <a:bodyPr wrap="square" lIns="0" tIns="0" rIns="0" bIns="0" rtlCol="0"/>
          <a:lstStyle/>
          <a:p>
            <a:endParaRPr/>
          </a:p>
        </p:txBody>
      </p:sp>
      <p:sp>
        <p:nvSpPr>
          <p:cNvPr id="53" name="object 53"/>
          <p:cNvSpPr/>
          <p:nvPr/>
        </p:nvSpPr>
        <p:spPr>
          <a:xfrm>
            <a:off x="4658867" y="3113531"/>
            <a:ext cx="594360" cy="594360"/>
          </a:xfrm>
          <a:custGeom>
            <a:avLst/>
            <a:gdLst/>
            <a:ahLst/>
            <a:cxnLst/>
            <a:rect l="l" t="t" r="r" b="b"/>
            <a:pathLst>
              <a:path w="594360" h="594360">
                <a:moveTo>
                  <a:pt x="0" y="99059"/>
                </a:moveTo>
                <a:lnTo>
                  <a:pt x="7778" y="60489"/>
                </a:lnTo>
                <a:lnTo>
                  <a:pt x="28987" y="29003"/>
                </a:lnTo>
                <a:lnTo>
                  <a:pt x="60436" y="7780"/>
                </a:lnTo>
                <a:lnTo>
                  <a:pt x="98933" y="0"/>
                </a:lnTo>
                <a:lnTo>
                  <a:pt x="495427" y="0"/>
                </a:lnTo>
                <a:lnTo>
                  <a:pt x="533923" y="7780"/>
                </a:lnTo>
                <a:lnTo>
                  <a:pt x="565372" y="29003"/>
                </a:lnTo>
                <a:lnTo>
                  <a:pt x="586581" y="60489"/>
                </a:lnTo>
                <a:lnTo>
                  <a:pt x="594360" y="99059"/>
                </a:lnTo>
                <a:lnTo>
                  <a:pt x="594360" y="495299"/>
                </a:lnTo>
                <a:lnTo>
                  <a:pt x="586581" y="533870"/>
                </a:lnTo>
                <a:lnTo>
                  <a:pt x="565372" y="565356"/>
                </a:lnTo>
                <a:lnTo>
                  <a:pt x="533923" y="586579"/>
                </a:lnTo>
                <a:lnTo>
                  <a:pt x="495427" y="594359"/>
                </a:lnTo>
                <a:lnTo>
                  <a:pt x="98933" y="594359"/>
                </a:lnTo>
                <a:lnTo>
                  <a:pt x="60436" y="586579"/>
                </a:lnTo>
                <a:lnTo>
                  <a:pt x="28987" y="565356"/>
                </a:lnTo>
                <a:lnTo>
                  <a:pt x="7778" y="533870"/>
                </a:lnTo>
                <a:lnTo>
                  <a:pt x="0" y="495299"/>
                </a:lnTo>
                <a:lnTo>
                  <a:pt x="0" y="99059"/>
                </a:lnTo>
                <a:close/>
              </a:path>
            </a:pathLst>
          </a:custGeom>
          <a:ln w="27456">
            <a:solidFill>
              <a:srgbClr val="3B75BC"/>
            </a:solidFill>
          </a:ln>
        </p:spPr>
        <p:txBody>
          <a:bodyPr wrap="square" lIns="0" tIns="0" rIns="0" bIns="0" rtlCol="0"/>
          <a:lstStyle/>
          <a:p>
            <a:endParaRPr/>
          </a:p>
        </p:txBody>
      </p:sp>
      <p:sp>
        <p:nvSpPr>
          <p:cNvPr id="54" name="object 54"/>
          <p:cNvSpPr txBox="1"/>
          <p:nvPr/>
        </p:nvSpPr>
        <p:spPr>
          <a:xfrm>
            <a:off x="4830190" y="3209746"/>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55" name="object 55"/>
          <p:cNvSpPr/>
          <p:nvPr/>
        </p:nvSpPr>
        <p:spPr>
          <a:xfrm>
            <a:off x="3150107" y="3195827"/>
            <a:ext cx="347980" cy="347980"/>
          </a:xfrm>
          <a:custGeom>
            <a:avLst/>
            <a:gdLst/>
            <a:ahLst/>
            <a:cxnLst/>
            <a:rect l="l" t="t" r="r" b="b"/>
            <a:pathLst>
              <a:path w="347979" h="347979">
                <a:moveTo>
                  <a:pt x="347471" y="0"/>
                </a:moveTo>
                <a:lnTo>
                  <a:pt x="0" y="0"/>
                </a:lnTo>
                <a:lnTo>
                  <a:pt x="0" y="347472"/>
                </a:lnTo>
                <a:lnTo>
                  <a:pt x="289559" y="347472"/>
                </a:lnTo>
                <a:lnTo>
                  <a:pt x="347471" y="289560"/>
                </a:lnTo>
                <a:lnTo>
                  <a:pt x="347471" y="0"/>
                </a:lnTo>
                <a:close/>
              </a:path>
            </a:pathLst>
          </a:custGeom>
          <a:solidFill>
            <a:srgbClr val="F7ACFF"/>
          </a:solidFill>
        </p:spPr>
        <p:txBody>
          <a:bodyPr wrap="square" lIns="0" tIns="0" rIns="0" bIns="0" rtlCol="0"/>
          <a:lstStyle/>
          <a:p>
            <a:endParaRPr/>
          </a:p>
        </p:txBody>
      </p:sp>
      <p:sp>
        <p:nvSpPr>
          <p:cNvPr id="56" name="object 56"/>
          <p:cNvSpPr/>
          <p:nvPr/>
        </p:nvSpPr>
        <p:spPr>
          <a:xfrm>
            <a:off x="3439667" y="3485387"/>
            <a:ext cx="58419" cy="58419"/>
          </a:xfrm>
          <a:custGeom>
            <a:avLst/>
            <a:gdLst/>
            <a:ahLst/>
            <a:cxnLst/>
            <a:rect l="l" t="t" r="r" b="b"/>
            <a:pathLst>
              <a:path w="58420" h="58420">
                <a:moveTo>
                  <a:pt x="57912" y="0"/>
                </a:moveTo>
                <a:lnTo>
                  <a:pt x="11684" y="11556"/>
                </a:lnTo>
                <a:lnTo>
                  <a:pt x="0" y="57911"/>
                </a:lnTo>
                <a:lnTo>
                  <a:pt x="57912" y="0"/>
                </a:lnTo>
                <a:close/>
              </a:path>
            </a:pathLst>
          </a:custGeom>
          <a:solidFill>
            <a:srgbClr val="C68ACD"/>
          </a:solidFill>
        </p:spPr>
        <p:txBody>
          <a:bodyPr wrap="square" lIns="0" tIns="0" rIns="0" bIns="0" rtlCol="0"/>
          <a:lstStyle/>
          <a:p>
            <a:endParaRPr/>
          </a:p>
        </p:txBody>
      </p:sp>
      <p:sp>
        <p:nvSpPr>
          <p:cNvPr id="57" name="object 57"/>
          <p:cNvSpPr/>
          <p:nvPr/>
        </p:nvSpPr>
        <p:spPr>
          <a:xfrm>
            <a:off x="3150107" y="3195827"/>
            <a:ext cx="347980" cy="347980"/>
          </a:xfrm>
          <a:custGeom>
            <a:avLst/>
            <a:gdLst/>
            <a:ahLst/>
            <a:cxnLst/>
            <a:rect l="l" t="t" r="r" b="b"/>
            <a:pathLst>
              <a:path w="347979" h="347979">
                <a:moveTo>
                  <a:pt x="289559" y="347472"/>
                </a:moveTo>
                <a:lnTo>
                  <a:pt x="301244" y="301117"/>
                </a:lnTo>
                <a:lnTo>
                  <a:pt x="347471" y="289560"/>
                </a:lnTo>
                <a:lnTo>
                  <a:pt x="289559" y="347472"/>
                </a:lnTo>
                <a:lnTo>
                  <a:pt x="0" y="347472"/>
                </a:lnTo>
                <a:lnTo>
                  <a:pt x="0" y="0"/>
                </a:lnTo>
                <a:lnTo>
                  <a:pt x="347471" y="0"/>
                </a:lnTo>
                <a:lnTo>
                  <a:pt x="347471" y="289560"/>
                </a:lnTo>
              </a:path>
            </a:pathLst>
          </a:custGeom>
          <a:ln w="27456">
            <a:solidFill>
              <a:srgbClr val="3B75BC"/>
            </a:solidFill>
          </a:ln>
        </p:spPr>
        <p:txBody>
          <a:bodyPr wrap="square" lIns="0" tIns="0" rIns="0" bIns="0" rtlCol="0"/>
          <a:lstStyle/>
          <a:p>
            <a:endParaRPr/>
          </a:p>
        </p:txBody>
      </p:sp>
      <p:sp>
        <p:nvSpPr>
          <p:cNvPr id="58" name="object 58"/>
          <p:cNvSpPr txBox="1"/>
          <p:nvPr/>
        </p:nvSpPr>
        <p:spPr>
          <a:xfrm>
            <a:off x="3254502" y="3231514"/>
            <a:ext cx="129539" cy="212725"/>
          </a:xfrm>
          <a:prstGeom prst="rect">
            <a:avLst/>
          </a:prstGeom>
        </p:spPr>
        <p:txBody>
          <a:bodyPr vert="horz" wrap="square" lIns="0" tIns="15875" rIns="0" bIns="0" rtlCol="0">
            <a:spAutoFit/>
          </a:bodyPr>
          <a:lstStyle/>
          <a:p>
            <a:pPr marL="12700">
              <a:lnSpc>
                <a:spcPct val="100000"/>
              </a:lnSpc>
              <a:spcBef>
                <a:spcPts val="125"/>
              </a:spcBef>
            </a:pPr>
            <a:r>
              <a:rPr sz="1200" b="1" spc="15" dirty="0">
                <a:latin typeface="Arial"/>
                <a:cs typeface="Arial"/>
              </a:rPr>
              <a:t>P</a:t>
            </a:r>
            <a:endParaRPr sz="1200">
              <a:latin typeface="Arial"/>
              <a:cs typeface="Arial"/>
            </a:endParaRPr>
          </a:p>
        </p:txBody>
      </p:sp>
      <p:sp>
        <p:nvSpPr>
          <p:cNvPr id="59" name="object 59"/>
          <p:cNvSpPr txBox="1"/>
          <p:nvPr/>
        </p:nvSpPr>
        <p:spPr>
          <a:xfrm>
            <a:off x="79371" y="2319273"/>
            <a:ext cx="582295" cy="265430"/>
          </a:xfrm>
          <a:prstGeom prst="rect">
            <a:avLst/>
          </a:prstGeom>
        </p:spPr>
        <p:txBody>
          <a:bodyPr vert="horz" wrap="square" lIns="0" tIns="17780" rIns="0" bIns="0" rtlCol="0">
            <a:spAutoFit/>
          </a:bodyPr>
          <a:lstStyle/>
          <a:p>
            <a:pPr marL="12700" marR="5080" indent="128270">
              <a:lnSpc>
                <a:spcPts val="940"/>
              </a:lnSpc>
              <a:spcBef>
                <a:spcPts val="140"/>
              </a:spcBef>
            </a:pPr>
            <a:r>
              <a:rPr sz="800" b="1" spc="5" dirty="0">
                <a:latin typeface="Arial"/>
                <a:cs typeface="Arial"/>
              </a:rPr>
              <a:t>Client  </a:t>
            </a:r>
            <a:r>
              <a:rPr sz="800" b="1" spc="-5" dirty="0">
                <a:latin typeface="Arial"/>
                <a:cs typeface="Arial"/>
              </a:rPr>
              <a:t>A</a:t>
            </a:r>
            <a:r>
              <a:rPr sz="800" b="1" spc="15" dirty="0">
                <a:latin typeface="Arial"/>
                <a:cs typeface="Arial"/>
              </a:rPr>
              <a:t>pp</a:t>
            </a:r>
            <a:r>
              <a:rPr sz="800" b="1" spc="-10" dirty="0">
                <a:latin typeface="Arial"/>
                <a:cs typeface="Arial"/>
              </a:rPr>
              <a:t>li</a:t>
            </a:r>
            <a:r>
              <a:rPr sz="800" b="1" spc="-15" dirty="0">
                <a:latin typeface="Arial"/>
                <a:cs typeface="Arial"/>
              </a:rPr>
              <a:t>ca</a:t>
            </a:r>
            <a:r>
              <a:rPr sz="800" b="1" spc="15" dirty="0">
                <a:latin typeface="Arial"/>
                <a:cs typeface="Arial"/>
              </a:rPr>
              <a:t>t</a:t>
            </a:r>
            <a:r>
              <a:rPr sz="800" b="1" spc="-10" dirty="0">
                <a:latin typeface="Arial"/>
                <a:cs typeface="Arial"/>
              </a:rPr>
              <a:t>i</a:t>
            </a:r>
            <a:r>
              <a:rPr sz="800" b="1" spc="15" dirty="0">
                <a:latin typeface="Arial"/>
                <a:cs typeface="Arial"/>
              </a:rPr>
              <a:t>o</a:t>
            </a:r>
            <a:r>
              <a:rPr sz="800" b="1" spc="-5" dirty="0">
                <a:latin typeface="Arial"/>
                <a:cs typeface="Arial"/>
              </a:rPr>
              <a:t>n</a:t>
            </a:r>
            <a:endParaRPr sz="800">
              <a:latin typeface="Arial"/>
              <a:cs typeface="Arial"/>
            </a:endParaRPr>
          </a:p>
        </p:txBody>
      </p:sp>
      <p:sp>
        <p:nvSpPr>
          <p:cNvPr id="60" name="object 60"/>
          <p:cNvSpPr txBox="1"/>
          <p:nvPr/>
        </p:nvSpPr>
        <p:spPr>
          <a:xfrm>
            <a:off x="750976" y="2267269"/>
            <a:ext cx="98425" cy="385445"/>
          </a:xfrm>
          <a:prstGeom prst="rect">
            <a:avLst/>
          </a:prstGeom>
        </p:spPr>
        <p:txBody>
          <a:bodyPr vert="horz" wrap="square" lIns="0" tIns="17780" rIns="0" bIns="0" rtlCol="0">
            <a:spAutoFit/>
          </a:bodyPr>
          <a:lstStyle/>
          <a:p>
            <a:pPr marL="12700" marR="5080" algn="just">
              <a:lnSpc>
                <a:spcPts val="940"/>
              </a:lnSpc>
              <a:spcBef>
                <a:spcPts val="140"/>
              </a:spcBef>
            </a:pPr>
            <a:r>
              <a:rPr sz="800" b="1" spc="-5" dirty="0">
                <a:latin typeface="Arial"/>
                <a:cs typeface="Arial"/>
              </a:rPr>
              <a:t>S  D  K</a:t>
            </a:r>
            <a:endParaRPr sz="800">
              <a:latin typeface="Arial"/>
              <a:cs typeface="Arial"/>
            </a:endParaRPr>
          </a:p>
        </p:txBody>
      </p:sp>
      <p:sp>
        <p:nvSpPr>
          <p:cNvPr id="61" name="object 61"/>
          <p:cNvSpPr/>
          <p:nvPr/>
        </p:nvSpPr>
        <p:spPr>
          <a:xfrm>
            <a:off x="96011" y="2034539"/>
            <a:ext cx="850900" cy="805180"/>
          </a:xfrm>
          <a:custGeom>
            <a:avLst/>
            <a:gdLst/>
            <a:ahLst/>
            <a:cxnLst/>
            <a:rect l="l" t="t" r="r" b="b"/>
            <a:pathLst>
              <a:path w="850900" h="805180">
                <a:moveTo>
                  <a:pt x="0" y="134112"/>
                </a:moveTo>
                <a:lnTo>
                  <a:pt x="6831" y="91732"/>
                </a:lnTo>
                <a:lnTo>
                  <a:pt x="25854" y="54918"/>
                </a:lnTo>
                <a:lnTo>
                  <a:pt x="54861" y="25883"/>
                </a:lnTo>
                <a:lnTo>
                  <a:pt x="91644" y="6839"/>
                </a:lnTo>
                <a:lnTo>
                  <a:pt x="133997" y="0"/>
                </a:lnTo>
                <a:lnTo>
                  <a:pt x="716394" y="0"/>
                </a:lnTo>
                <a:lnTo>
                  <a:pt x="758747" y="6839"/>
                </a:lnTo>
                <a:lnTo>
                  <a:pt x="795530" y="25883"/>
                </a:lnTo>
                <a:lnTo>
                  <a:pt x="824537" y="54918"/>
                </a:lnTo>
                <a:lnTo>
                  <a:pt x="843560" y="91732"/>
                </a:lnTo>
                <a:lnTo>
                  <a:pt x="850391" y="134112"/>
                </a:lnTo>
                <a:lnTo>
                  <a:pt x="850391" y="670559"/>
                </a:lnTo>
                <a:lnTo>
                  <a:pt x="843560" y="712939"/>
                </a:lnTo>
                <a:lnTo>
                  <a:pt x="824537" y="749753"/>
                </a:lnTo>
                <a:lnTo>
                  <a:pt x="795530" y="778788"/>
                </a:lnTo>
                <a:lnTo>
                  <a:pt x="758747" y="797832"/>
                </a:lnTo>
                <a:lnTo>
                  <a:pt x="716394" y="804671"/>
                </a:lnTo>
                <a:lnTo>
                  <a:pt x="133997" y="804671"/>
                </a:lnTo>
                <a:lnTo>
                  <a:pt x="91644" y="797832"/>
                </a:lnTo>
                <a:lnTo>
                  <a:pt x="54861" y="778788"/>
                </a:lnTo>
                <a:lnTo>
                  <a:pt x="25854" y="749753"/>
                </a:lnTo>
                <a:lnTo>
                  <a:pt x="6831" y="712939"/>
                </a:lnTo>
                <a:lnTo>
                  <a:pt x="0" y="670559"/>
                </a:lnTo>
                <a:lnTo>
                  <a:pt x="0" y="134112"/>
                </a:lnTo>
                <a:close/>
              </a:path>
            </a:pathLst>
          </a:custGeom>
          <a:ln w="27456">
            <a:solidFill>
              <a:srgbClr val="3B75BC"/>
            </a:solidFill>
          </a:ln>
        </p:spPr>
        <p:txBody>
          <a:bodyPr wrap="square" lIns="0" tIns="0" rIns="0" bIns="0" rtlCol="0"/>
          <a:lstStyle/>
          <a:p>
            <a:endParaRPr/>
          </a:p>
        </p:txBody>
      </p:sp>
      <p:sp>
        <p:nvSpPr>
          <p:cNvPr id="62" name="object 62"/>
          <p:cNvSpPr/>
          <p:nvPr/>
        </p:nvSpPr>
        <p:spPr>
          <a:xfrm>
            <a:off x="662940" y="2034539"/>
            <a:ext cx="0" cy="810260"/>
          </a:xfrm>
          <a:custGeom>
            <a:avLst/>
            <a:gdLst/>
            <a:ahLst/>
            <a:cxnLst/>
            <a:rect l="l" t="t" r="r" b="b"/>
            <a:pathLst>
              <a:path h="810260">
                <a:moveTo>
                  <a:pt x="0" y="0"/>
                </a:moveTo>
                <a:lnTo>
                  <a:pt x="0" y="810132"/>
                </a:lnTo>
              </a:path>
            </a:pathLst>
          </a:custGeom>
          <a:ln w="27456">
            <a:solidFill>
              <a:srgbClr val="3B75BC"/>
            </a:solidFill>
          </a:ln>
        </p:spPr>
        <p:txBody>
          <a:bodyPr wrap="square" lIns="0" tIns="0" rIns="0" bIns="0" rtlCol="0"/>
          <a:lstStyle/>
          <a:p>
            <a:endParaRPr/>
          </a:p>
        </p:txBody>
      </p:sp>
      <p:graphicFrame>
        <p:nvGraphicFramePr>
          <p:cNvPr id="63" name="object 63"/>
          <p:cNvGraphicFramePr>
            <a:graphicFrameLocks noGrp="1"/>
          </p:cNvGraphicFramePr>
          <p:nvPr/>
        </p:nvGraphicFramePr>
        <p:xfrm>
          <a:off x="5954643" y="3382766"/>
          <a:ext cx="2970528" cy="1601470"/>
        </p:xfrm>
        <a:graphic>
          <a:graphicData uri="http://schemas.openxmlformats.org/drawingml/2006/table">
            <a:tbl>
              <a:tblPr firstRow="1" bandRow="1">
                <a:tableStyleId>{2D5ABB26-0587-4C30-8999-92F81FD0307C}</a:tableStyleId>
              </a:tblPr>
              <a:tblGrid>
                <a:gridCol w="1664970"/>
                <a:gridCol w="109855"/>
                <a:gridCol w="55244"/>
                <a:gridCol w="109855"/>
                <a:gridCol w="45719"/>
                <a:gridCol w="109855"/>
                <a:gridCol w="875030"/>
              </a:tblGrid>
              <a:tr h="267970">
                <a:tc>
                  <a:txBody>
                    <a:bodyPr/>
                    <a:lstStyle/>
                    <a:p>
                      <a:pPr>
                        <a:lnSpc>
                          <a:spcPct val="100000"/>
                        </a:lnSpc>
                        <a:spcBef>
                          <a:spcPts val="20"/>
                        </a:spcBef>
                      </a:pPr>
                      <a:endParaRPr sz="950">
                        <a:latin typeface="Times New Roman"/>
                        <a:cs typeface="Times New Roman"/>
                      </a:endParaRPr>
                    </a:p>
                    <a:p>
                      <a:pPr marL="103505">
                        <a:lnSpc>
                          <a:spcPts val="900"/>
                        </a:lnSpc>
                      </a:pPr>
                      <a:r>
                        <a:rPr sz="800" spc="-15" dirty="0">
                          <a:latin typeface="Arial"/>
                          <a:cs typeface="Arial"/>
                        </a:rPr>
                        <a:t>Endorser</a:t>
                      </a:r>
                      <a:endParaRPr sz="800">
                        <a:latin typeface="Arial"/>
                        <a:cs typeface="Arial"/>
                      </a:endParaRPr>
                    </a:p>
                  </a:txBody>
                  <a:tcPr marL="0" marR="0" marT="2540" marB="0">
                    <a:lnL w="19050">
                      <a:solidFill>
                        <a:srgbClr val="000000"/>
                      </a:solidFill>
                      <a:prstDash val="solid"/>
                    </a:lnL>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spcBef>
                          <a:spcPts val="20"/>
                        </a:spcBef>
                      </a:pPr>
                      <a:endParaRPr sz="950">
                        <a:latin typeface="Times New Roman"/>
                        <a:cs typeface="Times New Roman"/>
                      </a:endParaRPr>
                    </a:p>
                    <a:p>
                      <a:pPr marL="140970">
                        <a:lnSpc>
                          <a:spcPts val="900"/>
                        </a:lnSpc>
                      </a:pPr>
                      <a:r>
                        <a:rPr sz="800" spc="-15" dirty="0">
                          <a:latin typeface="Arial"/>
                          <a:cs typeface="Arial"/>
                        </a:rPr>
                        <a:t>Ledger</a:t>
                      </a:r>
                      <a:endParaRPr sz="800">
                        <a:latin typeface="Arial"/>
                        <a:cs typeface="Arial"/>
                      </a:endParaRPr>
                    </a:p>
                  </a:txBody>
                  <a:tcPr marL="0" marR="0" marT="2540" marB="0">
                    <a:lnR w="19050">
                      <a:solidFill>
                        <a:srgbClr val="000000"/>
                      </a:solidFill>
                      <a:prstDash val="solid"/>
                    </a:lnR>
                    <a:lnT w="19050">
                      <a:solidFill>
                        <a:srgbClr val="000000"/>
                      </a:solidFill>
                      <a:prstDash val="solid"/>
                    </a:lnT>
                  </a:tcPr>
                </a:tc>
              </a:tr>
              <a:tr h="523875">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03505">
                        <a:lnSpc>
                          <a:spcPct val="100000"/>
                        </a:lnSpc>
                      </a:pPr>
                      <a:r>
                        <a:rPr sz="800" spc="-40" dirty="0">
                          <a:latin typeface="Arial"/>
                          <a:cs typeface="Arial"/>
                        </a:rPr>
                        <a:t>Committing</a:t>
                      </a:r>
                      <a:r>
                        <a:rPr sz="800" spc="-25" dirty="0">
                          <a:latin typeface="Arial"/>
                          <a:cs typeface="Arial"/>
                        </a:rPr>
                        <a:t> </a:t>
                      </a:r>
                      <a:r>
                        <a:rPr sz="800" spc="-35" dirty="0">
                          <a:latin typeface="Arial"/>
                          <a:cs typeface="Arial"/>
                        </a:rPr>
                        <a:t>Peer</a:t>
                      </a:r>
                      <a:endParaRPr sz="800">
                        <a:latin typeface="Arial"/>
                        <a:cs typeface="Arial"/>
                      </a:endParaRPr>
                    </a:p>
                  </a:txBody>
                  <a:tcPr marL="0" marR="0" marT="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40970">
                        <a:lnSpc>
                          <a:spcPct val="100000"/>
                        </a:lnSpc>
                      </a:pPr>
                      <a:r>
                        <a:rPr sz="800" spc="-10" dirty="0">
                          <a:latin typeface="Arial"/>
                          <a:cs typeface="Arial"/>
                        </a:rPr>
                        <a:t>Application</a:t>
                      </a:r>
                      <a:endParaRPr sz="800">
                        <a:latin typeface="Arial"/>
                        <a:cs typeface="Arial"/>
                      </a:endParaRPr>
                    </a:p>
                  </a:txBody>
                  <a:tcPr marL="0" marR="0" marT="0" marB="0">
                    <a:lnR w="19050">
                      <a:solidFill>
                        <a:srgbClr val="000000"/>
                      </a:solidFill>
                      <a:prstDash val="solid"/>
                    </a:lnR>
                  </a:tcPr>
                </a:tc>
              </a:tr>
              <a:tr h="358775">
                <a:tc>
                  <a:txBody>
                    <a:bodyPr/>
                    <a:lstStyle/>
                    <a:p>
                      <a:pPr>
                        <a:lnSpc>
                          <a:spcPct val="100000"/>
                        </a:lnSpc>
                        <a:spcBef>
                          <a:spcPts val="30"/>
                        </a:spcBef>
                      </a:pPr>
                      <a:endParaRPr sz="850">
                        <a:latin typeface="Times New Roman"/>
                        <a:cs typeface="Times New Roman"/>
                      </a:endParaRPr>
                    </a:p>
                    <a:p>
                      <a:pPr marL="103505">
                        <a:lnSpc>
                          <a:spcPct val="100000"/>
                        </a:lnSpc>
                      </a:pPr>
                      <a:r>
                        <a:rPr sz="800" spc="-15" dirty="0">
                          <a:latin typeface="Arial"/>
                          <a:cs typeface="Arial"/>
                        </a:rPr>
                        <a:t>Ordering</a:t>
                      </a:r>
                      <a:r>
                        <a:rPr sz="800" spc="125" dirty="0">
                          <a:latin typeface="Arial"/>
                          <a:cs typeface="Arial"/>
                        </a:rPr>
                        <a:t> </a:t>
                      </a:r>
                      <a:r>
                        <a:rPr sz="800" spc="-30" dirty="0">
                          <a:latin typeface="Arial"/>
                          <a:cs typeface="Arial"/>
                        </a:rPr>
                        <a:t>Node</a:t>
                      </a:r>
                      <a:endParaRPr sz="800">
                        <a:latin typeface="Arial"/>
                        <a:cs typeface="Arial"/>
                      </a:endParaRPr>
                    </a:p>
                  </a:txBody>
                  <a:tcPr marL="0" marR="0" marT="381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lnR w="19050">
                      <a:solidFill>
                        <a:srgbClr val="000000"/>
                      </a:solidFill>
                      <a:prstDash val="solid"/>
                    </a:lnR>
                  </a:tcPr>
                </a:tc>
              </a:tr>
              <a:tr h="401955">
                <a:tc>
                  <a:txBody>
                    <a:bodyPr/>
                    <a:lstStyle/>
                    <a:p>
                      <a:pPr>
                        <a:lnSpc>
                          <a:spcPct val="100000"/>
                        </a:lnSpc>
                        <a:spcBef>
                          <a:spcPts val="10"/>
                        </a:spcBef>
                      </a:pPr>
                      <a:endParaRPr sz="700">
                        <a:latin typeface="Times New Roman"/>
                        <a:cs typeface="Times New Roman"/>
                      </a:endParaRPr>
                    </a:p>
                    <a:p>
                      <a:pPr marL="103505">
                        <a:lnSpc>
                          <a:spcPts val="940"/>
                        </a:lnSpc>
                        <a:tabLst>
                          <a:tab pos="1424305" algn="l"/>
                          <a:tab pos="1796414" algn="l"/>
                        </a:tabLst>
                      </a:pPr>
                      <a:r>
                        <a:rPr sz="800" spc="-25" dirty="0">
                          <a:latin typeface="Arial"/>
                          <a:cs typeface="Arial"/>
                        </a:rPr>
                        <a:t>Smart</a:t>
                      </a:r>
                      <a:r>
                        <a:rPr sz="800" spc="65" dirty="0">
                          <a:latin typeface="Arial"/>
                          <a:cs typeface="Arial"/>
                        </a:rPr>
                        <a:t> </a:t>
                      </a:r>
                      <a:r>
                        <a:rPr sz="800" spc="-15" dirty="0">
                          <a:latin typeface="Arial"/>
                          <a:cs typeface="Arial"/>
                        </a:rPr>
                        <a:t>Contract </a:t>
                      </a:r>
                      <a:r>
                        <a:rPr sz="800" dirty="0">
                          <a:latin typeface="Arial"/>
                          <a:cs typeface="Arial"/>
                        </a:rPr>
                        <a:t>	</a:t>
                      </a:r>
                      <a:r>
                        <a:rPr sz="800" u="dash" dirty="0">
                          <a:uFill>
                            <a:solidFill>
                              <a:srgbClr val="3B75BC"/>
                            </a:solidFill>
                          </a:uFill>
                          <a:latin typeface="Arial"/>
                          <a:cs typeface="Arial"/>
                        </a:rPr>
                        <a:t> 	</a:t>
                      </a:r>
                      <a:r>
                        <a:rPr sz="800" dirty="0">
                          <a:latin typeface="Arial"/>
                          <a:cs typeface="Arial"/>
                        </a:rPr>
                        <a:t> </a:t>
                      </a:r>
                      <a:r>
                        <a:rPr sz="800" spc="-20" dirty="0">
                          <a:latin typeface="Arial"/>
                          <a:cs typeface="Arial"/>
                        </a:rPr>
                        <a:t>                    </a:t>
                      </a:r>
                      <a:r>
                        <a:rPr sz="800" spc="175" dirty="0">
                          <a:latin typeface="Arial"/>
                          <a:cs typeface="Arial"/>
                        </a:rPr>
                        <a:t> </a:t>
                      </a:r>
                      <a:r>
                        <a:rPr sz="800" spc="-20" dirty="0">
                          <a:latin typeface="Arial"/>
                          <a:cs typeface="Arial"/>
                        </a:rPr>
                        <a:t>(Chaincode)</a:t>
                      </a:r>
                      <a:endParaRPr sz="800">
                        <a:latin typeface="Arial"/>
                        <a:cs typeface="Arial"/>
                      </a:endParaRPr>
                    </a:p>
                  </a:txBody>
                  <a:tcPr marL="0" marR="0" marT="1270" marB="0">
                    <a:lnL w="19050">
                      <a:solidFill>
                        <a:srgbClr val="000000"/>
                      </a:solidFill>
                      <a:prstDash val="solid"/>
                    </a:lnL>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marL="140970" marR="146050">
                        <a:lnSpc>
                          <a:spcPts val="940"/>
                        </a:lnSpc>
                      </a:pPr>
                      <a:r>
                        <a:rPr sz="800" spc="-95" dirty="0">
                          <a:latin typeface="Arial"/>
                          <a:cs typeface="Arial"/>
                        </a:rPr>
                        <a:t>E</a:t>
                      </a:r>
                      <a:r>
                        <a:rPr sz="800" spc="-10" dirty="0">
                          <a:latin typeface="Arial"/>
                          <a:cs typeface="Arial"/>
                        </a:rPr>
                        <a:t>ndo</a:t>
                      </a:r>
                      <a:r>
                        <a:rPr sz="800" spc="20" dirty="0">
                          <a:latin typeface="Arial"/>
                          <a:cs typeface="Arial"/>
                        </a:rPr>
                        <a:t>r</a:t>
                      </a:r>
                      <a:r>
                        <a:rPr sz="800" spc="35" dirty="0">
                          <a:latin typeface="Arial"/>
                          <a:cs typeface="Arial"/>
                        </a:rPr>
                        <a:t>s</a:t>
                      </a:r>
                      <a:r>
                        <a:rPr sz="800" spc="-10" dirty="0">
                          <a:latin typeface="Arial"/>
                          <a:cs typeface="Arial"/>
                        </a:rPr>
                        <a:t>e</a:t>
                      </a:r>
                      <a:r>
                        <a:rPr sz="800" spc="-85" dirty="0">
                          <a:latin typeface="Arial"/>
                          <a:cs typeface="Arial"/>
                        </a:rPr>
                        <a:t>m</a:t>
                      </a:r>
                      <a:r>
                        <a:rPr sz="800" spc="-10" dirty="0">
                          <a:latin typeface="Arial"/>
                          <a:cs typeface="Arial"/>
                        </a:rPr>
                        <a:t>en</a:t>
                      </a:r>
                      <a:r>
                        <a:rPr sz="800" dirty="0">
                          <a:latin typeface="Arial"/>
                          <a:cs typeface="Arial"/>
                        </a:rPr>
                        <a:t>t  </a:t>
                      </a:r>
                      <a:r>
                        <a:rPr sz="800" spc="-30" dirty="0">
                          <a:latin typeface="Arial"/>
                          <a:cs typeface="Arial"/>
                        </a:rPr>
                        <a:t>Policy</a:t>
                      </a:r>
                      <a:endParaRPr sz="800">
                        <a:latin typeface="Arial"/>
                        <a:cs typeface="Arial"/>
                      </a:endParaRPr>
                    </a:p>
                  </a:txBody>
                  <a:tcPr marL="0" marR="0" marT="1270" marB="0">
                    <a:lnR w="19050">
                      <a:solidFill>
                        <a:srgbClr val="000000"/>
                      </a:solidFill>
                      <a:prstDash val="solid"/>
                    </a:lnR>
                    <a:lnB w="19050">
                      <a:solidFill>
                        <a:srgbClr val="000000"/>
                      </a:solidFill>
                      <a:prstDash val="solid"/>
                    </a:lnB>
                  </a:tcPr>
                </a:tc>
              </a:tr>
            </a:tbl>
          </a:graphicData>
        </a:graphic>
      </p:graphicFrame>
      <p:sp>
        <p:nvSpPr>
          <p:cNvPr id="64" name="object 64"/>
          <p:cNvSpPr/>
          <p:nvPr/>
        </p:nvSpPr>
        <p:spPr>
          <a:xfrm>
            <a:off x="7050023" y="3447287"/>
            <a:ext cx="397764" cy="397763"/>
          </a:xfrm>
          <a:prstGeom prst="rect">
            <a:avLst/>
          </a:prstGeom>
          <a:blipFill>
            <a:blip r:embed="rId8" cstate="print"/>
            <a:stretch>
              <a:fillRect/>
            </a:stretch>
          </a:blipFill>
        </p:spPr>
        <p:txBody>
          <a:bodyPr wrap="square" lIns="0" tIns="0" rIns="0" bIns="0" rtlCol="0"/>
          <a:lstStyle/>
          <a:p>
            <a:endParaRPr/>
          </a:p>
        </p:txBody>
      </p:sp>
      <p:sp>
        <p:nvSpPr>
          <p:cNvPr id="65" name="object 65"/>
          <p:cNvSpPr/>
          <p:nvPr/>
        </p:nvSpPr>
        <p:spPr>
          <a:xfrm>
            <a:off x="7118604" y="3488435"/>
            <a:ext cx="265430" cy="265430"/>
          </a:xfrm>
          <a:custGeom>
            <a:avLst/>
            <a:gdLst/>
            <a:ahLst/>
            <a:cxnLst/>
            <a:rect l="l" t="t" r="r" b="b"/>
            <a:pathLst>
              <a:path w="265429" h="265429">
                <a:moveTo>
                  <a:pt x="220979" y="0"/>
                </a:moveTo>
                <a:lnTo>
                  <a:pt x="44196" y="0"/>
                </a:lnTo>
                <a:lnTo>
                  <a:pt x="27003" y="3476"/>
                </a:lnTo>
                <a:lnTo>
                  <a:pt x="12954" y="12954"/>
                </a:lnTo>
                <a:lnTo>
                  <a:pt x="3476" y="27003"/>
                </a:lnTo>
                <a:lnTo>
                  <a:pt x="0" y="44196"/>
                </a:lnTo>
                <a:lnTo>
                  <a:pt x="0" y="220980"/>
                </a:lnTo>
                <a:lnTo>
                  <a:pt x="3476" y="238172"/>
                </a:lnTo>
                <a:lnTo>
                  <a:pt x="12953" y="252222"/>
                </a:lnTo>
                <a:lnTo>
                  <a:pt x="27003" y="261699"/>
                </a:lnTo>
                <a:lnTo>
                  <a:pt x="44196" y="265176"/>
                </a:lnTo>
                <a:lnTo>
                  <a:pt x="220979" y="265176"/>
                </a:lnTo>
                <a:lnTo>
                  <a:pt x="238172" y="261699"/>
                </a:lnTo>
                <a:lnTo>
                  <a:pt x="252222" y="252222"/>
                </a:lnTo>
                <a:lnTo>
                  <a:pt x="261699" y="238172"/>
                </a:lnTo>
                <a:lnTo>
                  <a:pt x="265175" y="220980"/>
                </a:lnTo>
                <a:lnTo>
                  <a:pt x="265175" y="44196"/>
                </a:lnTo>
                <a:lnTo>
                  <a:pt x="261699" y="27003"/>
                </a:lnTo>
                <a:lnTo>
                  <a:pt x="252222" y="12954"/>
                </a:lnTo>
                <a:lnTo>
                  <a:pt x="238172" y="3476"/>
                </a:lnTo>
                <a:lnTo>
                  <a:pt x="220979" y="0"/>
                </a:lnTo>
                <a:close/>
              </a:path>
            </a:pathLst>
          </a:custGeom>
          <a:solidFill>
            <a:srgbClr val="AFDDFF"/>
          </a:solidFill>
        </p:spPr>
        <p:txBody>
          <a:bodyPr wrap="square" lIns="0" tIns="0" rIns="0" bIns="0" rtlCol="0"/>
          <a:lstStyle/>
          <a:p>
            <a:endParaRPr/>
          </a:p>
        </p:txBody>
      </p:sp>
      <p:sp>
        <p:nvSpPr>
          <p:cNvPr id="66" name="object 66"/>
          <p:cNvSpPr/>
          <p:nvPr/>
        </p:nvSpPr>
        <p:spPr>
          <a:xfrm>
            <a:off x="7118604" y="3488435"/>
            <a:ext cx="265430" cy="265430"/>
          </a:xfrm>
          <a:custGeom>
            <a:avLst/>
            <a:gdLst/>
            <a:ahLst/>
            <a:cxnLst/>
            <a:rect l="l" t="t" r="r" b="b"/>
            <a:pathLst>
              <a:path w="265429" h="265429">
                <a:moveTo>
                  <a:pt x="0" y="44196"/>
                </a:moveTo>
                <a:lnTo>
                  <a:pt x="3476" y="27003"/>
                </a:lnTo>
                <a:lnTo>
                  <a:pt x="12954" y="12954"/>
                </a:lnTo>
                <a:lnTo>
                  <a:pt x="27003" y="3476"/>
                </a:lnTo>
                <a:lnTo>
                  <a:pt x="44196" y="0"/>
                </a:lnTo>
                <a:lnTo>
                  <a:pt x="220979" y="0"/>
                </a:lnTo>
                <a:lnTo>
                  <a:pt x="238172" y="3476"/>
                </a:lnTo>
                <a:lnTo>
                  <a:pt x="252222" y="12954"/>
                </a:lnTo>
                <a:lnTo>
                  <a:pt x="261699" y="27003"/>
                </a:lnTo>
                <a:lnTo>
                  <a:pt x="265175" y="44196"/>
                </a:lnTo>
                <a:lnTo>
                  <a:pt x="265175" y="220980"/>
                </a:lnTo>
                <a:lnTo>
                  <a:pt x="261699" y="238172"/>
                </a:lnTo>
                <a:lnTo>
                  <a:pt x="252222" y="252222"/>
                </a:lnTo>
                <a:lnTo>
                  <a:pt x="238172" y="261699"/>
                </a:lnTo>
                <a:lnTo>
                  <a:pt x="220979" y="265176"/>
                </a:lnTo>
                <a:lnTo>
                  <a:pt x="44196" y="265176"/>
                </a:lnTo>
                <a:lnTo>
                  <a:pt x="27003" y="261699"/>
                </a:lnTo>
                <a:lnTo>
                  <a:pt x="12953" y="252222"/>
                </a:lnTo>
                <a:lnTo>
                  <a:pt x="3476" y="238172"/>
                </a:lnTo>
                <a:lnTo>
                  <a:pt x="0" y="220980"/>
                </a:lnTo>
                <a:lnTo>
                  <a:pt x="0" y="44196"/>
                </a:lnTo>
                <a:close/>
              </a:path>
            </a:pathLst>
          </a:custGeom>
          <a:ln w="27456">
            <a:solidFill>
              <a:srgbClr val="3B75BC"/>
            </a:solidFill>
          </a:ln>
        </p:spPr>
        <p:txBody>
          <a:bodyPr wrap="square" lIns="0" tIns="0" rIns="0" bIns="0" rtlCol="0"/>
          <a:lstStyle/>
          <a:p>
            <a:endParaRPr/>
          </a:p>
        </p:txBody>
      </p:sp>
      <p:sp>
        <p:nvSpPr>
          <p:cNvPr id="67" name="object 67"/>
          <p:cNvSpPr/>
          <p:nvPr/>
        </p:nvSpPr>
        <p:spPr>
          <a:xfrm>
            <a:off x="7050023" y="3822191"/>
            <a:ext cx="397764" cy="406908"/>
          </a:xfrm>
          <a:prstGeom prst="rect">
            <a:avLst/>
          </a:prstGeom>
          <a:blipFill>
            <a:blip r:embed="rId9" cstate="print"/>
            <a:stretch>
              <a:fillRect/>
            </a:stretch>
          </a:blipFill>
        </p:spPr>
        <p:txBody>
          <a:bodyPr wrap="square" lIns="0" tIns="0" rIns="0" bIns="0" rtlCol="0"/>
          <a:lstStyle/>
          <a:p>
            <a:endParaRPr/>
          </a:p>
        </p:txBody>
      </p:sp>
      <p:sp>
        <p:nvSpPr>
          <p:cNvPr id="68" name="object 68"/>
          <p:cNvSpPr/>
          <p:nvPr/>
        </p:nvSpPr>
        <p:spPr>
          <a:xfrm>
            <a:off x="7118604" y="3863339"/>
            <a:ext cx="265430" cy="274320"/>
          </a:xfrm>
          <a:custGeom>
            <a:avLst/>
            <a:gdLst/>
            <a:ahLst/>
            <a:cxnLst/>
            <a:rect l="l" t="t" r="r" b="b"/>
            <a:pathLst>
              <a:path w="265429" h="274320">
                <a:moveTo>
                  <a:pt x="220979" y="0"/>
                </a:moveTo>
                <a:lnTo>
                  <a:pt x="44196" y="0"/>
                </a:lnTo>
                <a:lnTo>
                  <a:pt x="27003" y="3475"/>
                </a:lnTo>
                <a:lnTo>
                  <a:pt x="12954" y="12953"/>
                </a:lnTo>
                <a:lnTo>
                  <a:pt x="3476" y="27014"/>
                </a:lnTo>
                <a:lnTo>
                  <a:pt x="0" y="44234"/>
                </a:lnTo>
                <a:lnTo>
                  <a:pt x="0" y="230085"/>
                </a:lnTo>
                <a:lnTo>
                  <a:pt x="3476" y="247300"/>
                </a:lnTo>
                <a:lnTo>
                  <a:pt x="12953" y="261361"/>
                </a:lnTo>
                <a:lnTo>
                  <a:pt x="27003" y="270842"/>
                </a:lnTo>
                <a:lnTo>
                  <a:pt x="44196" y="274319"/>
                </a:lnTo>
                <a:lnTo>
                  <a:pt x="220979" y="274319"/>
                </a:lnTo>
                <a:lnTo>
                  <a:pt x="238172" y="270842"/>
                </a:lnTo>
                <a:lnTo>
                  <a:pt x="252222" y="261361"/>
                </a:lnTo>
                <a:lnTo>
                  <a:pt x="261699" y="247300"/>
                </a:lnTo>
                <a:lnTo>
                  <a:pt x="265175" y="230085"/>
                </a:lnTo>
                <a:lnTo>
                  <a:pt x="265175" y="44234"/>
                </a:lnTo>
                <a:lnTo>
                  <a:pt x="261699" y="27014"/>
                </a:lnTo>
                <a:lnTo>
                  <a:pt x="252222" y="12953"/>
                </a:lnTo>
                <a:lnTo>
                  <a:pt x="238172" y="3475"/>
                </a:lnTo>
                <a:lnTo>
                  <a:pt x="220979" y="0"/>
                </a:lnTo>
                <a:close/>
              </a:path>
            </a:pathLst>
          </a:custGeom>
          <a:solidFill>
            <a:srgbClr val="D9D9D9"/>
          </a:solidFill>
        </p:spPr>
        <p:txBody>
          <a:bodyPr wrap="square" lIns="0" tIns="0" rIns="0" bIns="0" rtlCol="0"/>
          <a:lstStyle/>
          <a:p>
            <a:endParaRPr/>
          </a:p>
        </p:txBody>
      </p:sp>
      <p:sp>
        <p:nvSpPr>
          <p:cNvPr id="69" name="object 69"/>
          <p:cNvSpPr/>
          <p:nvPr/>
        </p:nvSpPr>
        <p:spPr>
          <a:xfrm>
            <a:off x="7118604" y="3863339"/>
            <a:ext cx="265430" cy="274320"/>
          </a:xfrm>
          <a:custGeom>
            <a:avLst/>
            <a:gdLst/>
            <a:ahLst/>
            <a:cxnLst/>
            <a:rect l="l" t="t" r="r" b="b"/>
            <a:pathLst>
              <a:path w="265429" h="274320">
                <a:moveTo>
                  <a:pt x="0" y="44234"/>
                </a:moveTo>
                <a:lnTo>
                  <a:pt x="3476" y="27014"/>
                </a:lnTo>
                <a:lnTo>
                  <a:pt x="12954" y="12953"/>
                </a:lnTo>
                <a:lnTo>
                  <a:pt x="27003" y="3475"/>
                </a:lnTo>
                <a:lnTo>
                  <a:pt x="44196" y="0"/>
                </a:lnTo>
                <a:lnTo>
                  <a:pt x="220979" y="0"/>
                </a:lnTo>
                <a:lnTo>
                  <a:pt x="238172" y="3475"/>
                </a:lnTo>
                <a:lnTo>
                  <a:pt x="252222" y="12953"/>
                </a:lnTo>
                <a:lnTo>
                  <a:pt x="261699" y="27014"/>
                </a:lnTo>
                <a:lnTo>
                  <a:pt x="265175" y="44234"/>
                </a:lnTo>
                <a:lnTo>
                  <a:pt x="265175" y="230085"/>
                </a:lnTo>
                <a:lnTo>
                  <a:pt x="261699" y="247300"/>
                </a:lnTo>
                <a:lnTo>
                  <a:pt x="252222" y="261361"/>
                </a:lnTo>
                <a:lnTo>
                  <a:pt x="238172" y="270842"/>
                </a:lnTo>
                <a:lnTo>
                  <a:pt x="220979" y="274319"/>
                </a:lnTo>
                <a:lnTo>
                  <a:pt x="44196"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70" name="object 70"/>
          <p:cNvSpPr/>
          <p:nvPr/>
        </p:nvSpPr>
        <p:spPr>
          <a:xfrm>
            <a:off x="7050023" y="4187951"/>
            <a:ext cx="397764" cy="397763"/>
          </a:xfrm>
          <a:prstGeom prst="rect">
            <a:avLst/>
          </a:prstGeom>
          <a:blipFill>
            <a:blip r:embed="rId8" cstate="print"/>
            <a:stretch>
              <a:fillRect/>
            </a:stretch>
          </a:blipFill>
        </p:spPr>
        <p:txBody>
          <a:bodyPr wrap="square" lIns="0" tIns="0" rIns="0" bIns="0" rtlCol="0"/>
          <a:lstStyle/>
          <a:p>
            <a:endParaRPr/>
          </a:p>
        </p:txBody>
      </p:sp>
      <p:sp>
        <p:nvSpPr>
          <p:cNvPr id="71" name="object 71"/>
          <p:cNvSpPr/>
          <p:nvPr/>
        </p:nvSpPr>
        <p:spPr>
          <a:xfrm>
            <a:off x="7118604" y="4229100"/>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11D257"/>
          </a:solidFill>
        </p:spPr>
        <p:txBody>
          <a:bodyPr wrap="square" lIns="0" tIns="0" rIns="0" bIns="0" rtlCol="0"/>
          <a:lstStyle/>
          <a:p>
            <a:endParaRPr/>
          </a:p>
        </p:txBody>
      </p:sp>
      <p:sp>
        <p:nvSpPr>
          <p:cNvPr id="72" name="object 72"/>
          <p:cNvSpPr/>
          <p:nvPr/>
        </p:nvSpPr>
        <p:spPr>
          <a:xfrm>
            <a:off x="7118604" y="4229100"/>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73" name="object 73"/>
          <p:cNvSpPr/>
          <p:nvPr/>
        </p:nvSpPr>
        <p:spPr>
          <a:xfrm>
            <a:off x="7050023" y="4572000"/>
            <a:ext cx="397764" cy="397764"/>
          </a:xfrm>
          <a:prstGeom prst="rect">
            <a:avLst/>
          </a:prstGeom>
          <a:blipFill>
            <a:blip r:embed="rId8" cstate="print"/>
            <a:stretch>
              <a:fillRect/>
            </a:stretch>
          </a:blipFill>
        </p:spPr>
        <p:txBody>
          <a:bodyPr wrap="square" lIns="0" tIns="0" rIns="0" bIns="0" rtlCol="0"/>
          <a:lstStyle/>
          <a:p>
            <a:endParaRPr/>
          </a:p>
        </p:txBody>
      </p:sp>
      <p:sp>
        <p:nvSpPr>
          <p:cNvPr id="74" name="object 74"/>
          <p:cNvSpPr/>
          <p:nvPr/>
        </p:nvSpPr>
        <p:spPr>
          <a:xfrm>
            <a:off x="7118604" y="4613147"/>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FFC000"/>
          </a:solidFill>
        </p:spPr>
        <p:txBody>
          <a:bodyPr wrap="square" lIns="0" tIns="0" rIns="0" bIns="0" rtlCol="0"/>
          <a:lstStyle/>
          <a:p>
            <a:endParaRPr/>
          </a:p>
        </p:txBody>
      </p:sp>
      <p:sp>
        <p:nvSpPr>
          <p:cNvPr id="75" name="object 75"/>
          <p:cNvSpPr/>
          <p:nvPr/>
        </p:nvSpPr>
        <p:spPr>
          <a:xfrm>
            <a:off x="7118604" y="4613147"/>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76" name="object 76"/>
          <p:cNvSpPr/>
          <p:nvPr/>
        </p:nvSpPr>
        <p:spPr>
          <a:xfrm>
            <a:off x="762609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77" name="object 77"/>
          <p:cNvSpPr/>
          <p:nvPr/>
        </p:nvSpPr>
        <p:spPr>
          <a:xfrm>
            <a:off x="7790688"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78" name="object 78"/>
          <p:cNvSpPr/>
          <p:nvPr/>
        </p:nvSpPr>
        <p:spPr>
          <a:xfrm>
            <a:off x="794613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79" name="object 79"/>
          <p:cNvSpPr/>
          <p:nvPr/>
        </p:nvSpPr>
        <p:spPr>
          <a:xfrm>
            <a:off x="7735823" y="359359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80" name="object 80"/>
          <p:cNvSpPr/>
          <p:nvPr/>
        </p:nvSpPr>
        <p:spPr>
          <a:xfrm>
            <a:off x="7722107" y="4622291"/>
            <a:ext cx="265430" cy="256540"/>
          </a:xfrm>
          <a:custGeom>
            <a:avLst/>
            <a:gdLst/>
            <a:ahLst/>
            <a:cxnLst/>
            <a:rect l="l" t="t" r="r" b="b"/>
            <a:pathLst>
              <a:path w="265429" h="256539">
                <a:moveTo>
                  <a:pt x="265175" y="0"/>
                </a:moveTo>
                <a:lnTo>
                  <a:pt x="0" y="0"/>
                </a:lnTo>
                <a:lnTo>
                  <a:pt x="0" y="256031"/>
                </a:lnTo>
                <a:lnTo>
                  <a:pt x="222503" y="256031"/>
                </a:lnTo>
                <a:lnTo>
                  <a:pt x="265175" y="213359"/>
                </a:lnTo>
                <a:lnTo>
                  <a:pt x="265175" y="0"/>
                </a:lnTo>
                <a:close/>
              </a:path>
            </a:pathLst>
          </a:custGeom>
          <a:solidFill>
            <a:srgbClr val="F7ACFF"/>
          </a:solidFill>
        </p:spPr>
        <p:txBody>
          <a:bodyPr wrap="square" lIns="0" tIns="0" rIns="0" bIns="0" rtlCol="0"/>
          <a:lstStyle/>
          <a:p>
            <a:endParaRPr/>
          </a:p>
        </p:txBody>
      </p:sp>
      <p:sp>
        <p:nvSpPr>
          <p:cNvPr id="81" name="object 81"/>
          <p:cNvSpPr/>
          <p:nvPr/>
        </p:nvSpPr>
        <p:spPr>
          <a:xfrm>
            <a:off x="7944611" y="4835651"/>
            <a:ext cx="43180" cy="43180"/>
          </a:xfrm>
          <a:custGeom>
            <a:avLst/>
            <a:gdLst/>
            <a:ahLst/>
            <a:cxnLst/>
            <a:rect l="l" t="t" r="r" b="b"/>
            <a:pathLst>
              <a:path w="43179" h="43179">
                <a:moveTo>
                  <a:pt x="42672" y="0"/>
                </a:moveTo>
                <a:lnTo>
                  <a:pt x="8509" y="8534"/>
                </a:lnTo>
                <a:lnTo>
                  <a:pt x="0" y="42672"/>
                </a:lnTo>
                <a:lnTo>
                  <a:pt x="42672" y="0"/>
                </a:lnTo>
                <a:close/>
              </a:path>
            </a:pathLst>
          </a:custGeom>
          <a:solidFill>
            <a:srgbClr val="C68ACD"/>
          </a:solidFill>
        </p:spPr>
        <p:txBody>
          <a:bodyPr wrap="square" lIns="0" tIns="0" rIns="0" bIns="0" rtlCol="0"/>
          <a:lstStyle/>
          <a:p>
            <a:endParaRPr/>
          </a:p>
        </p:txBody>
      </p:sp>
      <p:sp>
        <p:nvSpPr>
          <p:cNvPr id="82" name="object 82"/>
          <p:cNvSpPr/>
          <p:nvPr/>
        </p:nvSpPr>
        <p:spPr>
          <a:xfrm>
            <a:off x="7722107" y="4622291"/>
            <a:ext cx="265430" cy="256540"/>
          </a:xfrm>
          <a:custGeom>
            <a:avLst/>
            <a:gdLst/>
            <a:ahLst/>
            <a:cxnLst/>
            <a:rect l="l" t="t" r="r" b="b"/>
            <a:pathLst>
              <a:path w="265429" h="256539">
                <a:moveTo>
                  <a:pt x="222503" y="256031"/>
                </a:moveTo>
                <a:lnTo>
                  <a:pt x="231013" y="221894"/>
                </a:lnTo>
                <a:lnTo>
                  <a:pt x="265175" y="213359"/>
                </a:lnTo>
                <a:lnTo>
                  <a:pt x="222503" y="256031"/>
                </a:lnTo>
                <a:lnTo>
                  <a:pt x="0" y="256031"/>
                </a:lnTo>
                <a:lnTo>
                  <a:pt x="0" y="0"/>
                </a:lnTo>
                <a:lnTo>
                  <a:pt x="265175" y="0"/>
                </a:lnTo>
                <a:lnTo>
                  <a:pt x="265175" y="213359"/>
                </a:lnTo>
              </a:path>
            </a:pathLst>
          </a:custGeom>
          <a:ln w="27456">
            <a:solidFill>
              <a:srgbClr val="3B75BC"/>
            </a:solidFill>
          </a:ln>
        </p:spPr>
        <p:txBody>
          <a:bodyPr wrap="square" lIns="0" tIns="0" rIns="0" bIns="0" rtlCol="0"/>
          <a:lstStyle/>
          <a:p>
            <a:endParaRPr/>
          </a:p>
        </p:txBody>
      </p:sp>
      <p:sp>
        <p:nvSpPr>
          <p:cNvPr id="83" name="object 83"/>
          <p:cNvSpPr txBox="1"/>
          <p:nvPr/>
        </p:nvSpPr>
        <p:spPr>
          <a:xfrm>
            <a:off x="5950458" y="3220150"/>
            <a:ext cx="241935" cy="146685"/>
          </a:xfrm>
          <a:prstGeom prst="rect">
            <a:avLst/>
          </a:prstGeom>
        </p:spPr>
        <p:txBody>
          <a:bodyPr vert="horz" wrap="square" lIns="0" tIns="12065" rIns="0" bIns="0" rtlCol="0">
            <a:spAutoFit/>
          </a:bodyPr>
          <a:lstStyle/>
          <a:p>
            <a:pPr marL="12700">
              <a:lnSpc>
                <a:spcPct val="100000"/>
              </a:lnSpc>
              <a:spcBef>
                <a:spcPts val="95"/>
              </a:spcBef>
            </a:pPr>
            <a:r>
              <a:rPr sz="800" b="1" spc="-75" dirty="0">
                <a:latin typeface="Arial"/>
                <a:cs typeface="Arial"/>
              </a:rPr>
              <a:t>K</a:t>
            </a:r>
            <a:r>
              <a:rPr sz="800" b="1" spc="55" dirty="0">
                <a:latin typeface="Arial"/>
                <a:cs typeface="Arial"/>
              </a:rPr>
              <a:t>e</a:t>
            </a:r>
            <a:r>
              <a:rPr sz="800" b="1" spc="-15" dirty="0">
                <a:latin typeface="Arial"/>
                <a:cs typeface="Arial"/>
              </a:rPr>
              <a:t>y</a:t>
            </a:r>
            <a:r>
              <a:rPr sz="800" b="1" spc="-5" dirty="0">
                <a:latin typeface="Arial"/>
                <a:cs typeface="Arial"/>
              </a:rPr>
              <a:t>:</a:t>
            </a:r>
            <a:endParaRPr sz="800">
              <a:latin typeface="Arial"/>
              <a:cs typeface="Arial"/>
            </a:endParaRPr>
          </a:p>
        </p:txBody>
      </p:sp>
      <p:sp>
        <p:nvSpPr>
          <p:cNvPr id="84" name="object 84"/>
          <p:cNvSpPr/>
          <p:nvPr/>
        </p:nvSpPr>
        <p:spPr>
          <a:xfrm>
            <a:off x="7644383" y="3822191"/>
            <a:ext cx="397764" cy="406908"/>
          </a:xfrm>
          <a:prstGeom prst="rect">
            <a:avLst/>
          </a:prstGeom>
          <a:blipFill>
            <a:blip r:embed="rId10" cstate="print"/>
            <a:stretch>
              <a:fillRect/>
            </a:stretch>
          </a:blipFill>
        </p:spPr>
        <p:txBody>
          <a:bodyPr wrap="square" lIns="0" tIns="0" rIns="0" bIns="0" rtlCol="0"/>
          <a:lstStyle/>
          <a:p>
            <a:endParaRPr/>
          </a:p>
        </p:txBody>
      </p:sp>
      <p:sp>
        <p:nvSpPr>
          <p:cNvPr id="85" name="object 85"/>
          <p:cNvSpPr/>
          <p:nvPr/>
        </p:nvSpPr>
        <p:spPr>
          <a:xfrm>
            <a:off x="7712964" y="3863339"/>
            <a:ext cx="265430" cy="274320"/>
          </a:xfrm>
          <a:custGeom>
            <a:avLst/>
            <a:gdLst/>
            <a:ahLst/>
            <a:cxnLst/>
            <a:rect l="l" t="t" r="r" b="b"/>
            <a:pathLst>
              <a:path w="265429" h="274320">
                <a:moveTo>
                  <a:pt x="0" y="44234"/>
                </a:moveTo>
                <a:lnTo>
                  <a:pt x="3476" y="27014"/>
                </a:lnTo>
                <a:lnTo>
                  <a:pt x="12953" y="12953"/>
                </a:lnTo>
                <a:lnTo>
                  <a:pt x="27003" y="3475"/>
                </a:lnTo>
                <a:lnTo>
                  <a:pt x="44195" y="0"/>
                </a:lnTo>
                <a:lnTo>
                  <a:pt x="220979" y="0"/>
                </a:lnTo>
                <a:lnTo>
                  <a:pt x="238172" y="3475"/>
                </a:lnTo>
                <a:lnTo>
                  <a:pt x="252222" y="12953"/>
                </a:lnTo>
                <a:lnTo>
                  <a:pt x="261699" y="27014"/>
                </a:lnTo>
                <a:lnTo>
                  <a:pt x="265175" y="44234"/>
                </a:lnTo>
                <a:lnTo>
                  <a:pt x="265175" y="230085"/>
                </a:lnTo>
                <a:lnTo>
                  <a:pt x="261699" y="247300"/>
                </a:lnTo>
                <a:lnTo>
                  <a:pt x="252221" y="261361"/>
                </a:lnTo>
                <a:lnTo>
                  <a:pt x="238172" y="270842"/>
                </a:lnTo>
                <a:lnTo>
                  <a:pt x="220979" y="274319"/>
                </a:lnTo>
                <a:lnTo>
                  <a:pt x="44195"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86" name="object 86"/>
          <p:cNvSpPr/>
          <p:nvPr/>
        </p:nvSpPr>
        <p:spPr>
          <a:xfrm>
            <a:off x="1883651" y="3090659"/>
            <a:ext cx="192048" cy="192048"/>
          </a:xfrm>
          <a:prstGeom prst="rect">
            <a:avLst/>
          </a:prstGeom>
          <a:blipFill>
            <a:blip r:embed="rId11" cstate="print"/>
            <a:stretch>
              <a:fillRect/>
            </a:stretch>
          </a:blipFill>
        </p:spPr>
        <p:txBody>
          <a:bodyPr wrap="square" lIns="0" tIns="0" rIns="0" bIns="0" rtlCol="0"/>
          <a:lstStyle/>
          <a:p>
            <a:endParaRPr/>
          </a:p>
        </p:txBody>
      </p:sp>
      <p:sp>
        <p:nvSpPr>
          <p:cNvPr id="87" name="object 87"/>
          <p:cNvSpPr/>
          <p:nvPr/>
        </p:nvSpPr>
        <p:spPr>
          <a:xfrm>
            <a:off x="1911095" y="3118103"/>
            <a:ext cx="118871" cy="128016"/>
          </a:xfrm>
          <a:prstGeom prst="rect">
            <a:avLst/>
          </a:prstGeom>
          <a:blipFill>
            <a:blip r:embed="rId12" cstate="print"/>
            <a:stretch>
              <a:fillRect/>
            </a:stretch>
          </a:blipFill>
        </p:spPr>
        <p:txBody>
          <a:bodyPr wrap="square" lIns="0" tIns="0" rIns="0" bIns="0" rtlCol="0"/>
          <a:lstStyle/>
          <a:p>
            <a:endParaRPr/>
          </a:p>
        </p:txBody>
      </p:sp>
      <p:sp>
        <p:nvSpPr>
          <p:cNvPr id="88" name="object 88"/>
          <p:cNvSpPr/>
          <p:nvPr/>
        </p:nvSpPr>
        <p:spPr>
          <a:xfrm>
            <a:off x="1883651" y="2057387"/>
            <a:ext cx="192048" cy="192048"/>
          </a:xfrm>
          <a:prstGeom prst="rect">
            <a:avLst/>
          </a:prstGeom>
          <a:blipFill>
            <a:blip r:embed="rId11" cstate="print"/>
            <a:stretch>
              <a:fillRect/>
            </a:stretch>
          </a:blipFill>
        </p:spPr>
        <p:txBody>
          <a:bodyPr wrap="square" lIns="0" tIns="0" rIns="0" bIns="0" rtlCol="0"/>
          <a:lstStyle/>
          <a:p>
            <a:endParaRPr/>
          </a:p>
        </p:txBody>
      </p:sp>
      <p:sp>
        <p:nvSpPr>
          <p:cNvPr id="89" name="object 89"/>
          <p:cNvSpPr/>
          <p:nvPr/>
        </p:nvSpPr>
        <p:spPr>
          <a:xfrm>
            <a:off x="1911095" y="2084831"/>
            <a:ext cx="118871" cy="128016"/>
          </a:xfrm>
          <a:prstGeom prst="rect">
            <a:avLst/>
          </a:prstGeom>
          <a:blipFill>
            <a:blip r:embed="rId12" cstate="print"/>
            <a:stretch>
              <a:fillRect/>
            </a:stretch>
          </a:blipFill>
        </p:spPr>
        <p:txBody>
          <a:bodyPr wrap="square" lIns="0" tIns="0" rIns="0" bIns="0" rtlCol="0"/>
          <a:lstStyle/>
          <a:p>
            <a:endParaRPr/>
          </a:p>
        </p:txBody>
      </p:sp>
      <p:sp>
        <p:nvSpPr>
          <p:cNvPr id="90" name="object 90"/>
          <p:cNvSpPr/>
          <p:nvPr/>
        </p:nvSpPr>
        <p:spPr>
          <a:xfrm>
            <a:off x="1883651" y="1024115"/>
            <a:ext cx="192048" cy="192048"/>
          </a:xfrm>
          <a:prstGeom prst="rect">
            <a:avLst/>
          </a:prstGeom>
          <a:blipFill>
            <a:blip r:embed="rId11" cstate="print"/>
            <a:stretch>
              <a:fillRect/>
            </a:stretch>
          </a:blipFill>
        </p:spPr>
        <p:txBody>
          <a:bodyPr wrap="square" lIns="0" tIns="0" rIns="0" bIns="0" rtlCol="0"/>
          <a:lstStyle/>
          <a:p>
            <a:endParaRPr/>
          </a:p>
        </p:txBody>
      </p:sp>
      <p:sp>
        <p:nvSpPr>
          <p:cNvPr id="91" name="object 91"/>
          <p:cNvSpPr/>
          <p:nvPr/>
        </p:nvSpPr>
        <p:spPr>
          <a:xfrm>
            <a:off x="1911095" y="1051559"/>
            <a:ext cx="118871" cy="128015"/>
          </a:xfrm>
          <a:prstGeom prst="rect">
            <a:avLst/>
          </a:prstGeom>
          <a:blipFill>
            <a:blip r:embed="rId12" cstate="print"/>
            <a:stretch>
              <a:fillRect/>
            </a:stretch>
          </a:blipFill>
        </p:spPr>
        <p:txBody>
          <a:bodyPr wrap="square" lIns="0" tIns="0" rIns="0" bIns="0" rtlCol="0"/>
          <a:lstStyle/>
          <a:p>
            <a:endParaRPr/>
          </a:p>
        </p:txBody>
      </p:sp>
      <p:sp>
        <p:nvSpPr>
          <p:cNvPr id="92" name="object 92"/>
          <p:cNvSpPr/>
          <p:nvPr/>
        </p:nvSpPr>
        <p:spPr>
          <a:xfrm>
            <a:off x="3200387" y="1024115"/>
            <a:ext cx="192048" cy="182904"/>
          </a:xfrm>
          <a:prstGeom prst="rect">
            <a:avLst/>
          </a:prstGeom>
          <a:blipFill>
            <a:blip r:embed="rId13" cstate="print"/>
            <a:stretch>
              <a:fillRect/>
            </a:stretch>
          </a:blipFill>
        </p:spPr>
        <p:txBody>
          <a:bodyPr wrap="square" lIns="0" tIns="0" rIns="0" bIns="0" rtlCol="0"/>
          <a:lstStyle/>
          <a:p>
            <a:endParaRPr/>
          </a:p>
        </p:txBody>
      </p:sp>
      <p:sp>
        <p:nvSpPr>
          <p:cNvPr id="93" name="object 93"/>
          <p:cNvSpPr/>
          <p:nvPr/>
        </p:nvSpPr>
        <p:spPr>
          <a:xfrm>
            <a:off x="3236976" y="1051559"/>
            <a:ext cx="118872" cy="118872"/>
          </a:xfrm>
          <a:prstGeom prst="rect">
            <a:avLst/>
          </a:prstGeom>
          <a:blipFill>
            <a:blip r:embed="rId12" cstate="print"/>
            <a:stretch>
              <a:fillRect/>
            </a:stretch>
          </a:blipFill>
        </p:spPr>
        <p:txBody>
          <a:bodyPr wrap="square" lIns="0" tIns="0" rIns="0" bIns="0" rtlCol="0"/>
          <a:lstStyle/>
          <a:p>
            <a:endParaRPr/>
          </a:p>
        </p:txBody>
      </p:sp>
      <p:sp>
        <p:nvSpPr>
          <p:cNvPr id="94" name="object 94"/>
          <p:cNvSpPr/>
          <p:nvPr/>
        </p:nvSpPr>
        <p:spPr>
          <a:xfrm>
            <a:off x="4535411" y="1014971"/>
            <a:ext cx="182904" cy="182904"/>
          </a:xfrm>
          <a:prstGeom prst="rect">
            <a:avLst/>
          </a:prstGeom>
          <a:blipFill>
            <a:blip r:embed="rId14" cstate="print"/>
            <a:stretch>
              <a:fillRect/>
            </a:stretch>
          </a:blipFill>
        </p:spPr>
        <p:txBody>
          <a:bodyPr wrap="square" lIns="0" tIns="0" rIns="0" bIns="0" rtlCol="0"/>
          <a:lstStyle/>
          <a:p>
            <a:endParaRPr/>
          </a:p>
        </p:txBody>
      </p:sp>
      <p:sp>
        <p:nvSpPr>
          <p:cNvPr id="95" name="object 95"/>
          <p:cNvSpPr/>
          <p:nvPr/>
        </p:nvSpPr>
        <p:spPr>
          <a:xfrm>
            <a:off x="4562855" y="1042415"/>
            <a:ext cx="118872" cy="118872"/>
          </a:xfrm>
          <a:prstGeom prst="rect">
            <a:avLst/>
          </a:prstGeom>
          <a:blipFill>
            <a:blip r:embed="rId12" cstate="print"/>
            <a:stretch>
              <a:fillRect/>
            </a:stretch>
          </a:blipFill>
        </p:spPr>
        <p:txBody>
          <a:bodyPr wrap="square" lIns="0" tIns="0" rIns="0" bIns="0" rtlCol="0"/>
          <a:lstStyle/>
          <a:p>
            <a:endParaRPr/>
          </a:p>
        </p:txBody>
      </p:sp>
      <p:sp>
        <p:nvSpPr>
          <p:cNvPr id="96" name="object 96"/>
          <p:cNvSpPr/>
          <p:nvPr/>
        </p:nvSpPr>
        <p:spPr>
          <a:xfrm>
            <a:off x="3140964" y="955547"/>
            <a:ext cx="311150" cy="311150"/>
          </a:xfrm>
          <a:custGeom>
            <a:avLst/>
            <a:gdLst/>
            <a:ahLst/>
            <a:cxnLst/>
            <a:rect l="l" t="t" r="r" b="b"/>
            <a:pathLst>
              <a:path w="311150" h="311150">
                <a:moveTo>
                  <a:pt x="0" y="155448"/>
                </a:moveTo>
                <a:lnTo>
                  <a:pt x="7924" y="106314"/>
                </a:lnTo>
                <a:lnTo>
                  <a:pt x="29992" y="63642"/>
                </a:lnTo>
                <a:lnTo>
                  <a:pt x="63642" y="29992"/>
                </a:lnTo>
                <a:lnTo>
                  <a:pt x="106314" y="7924"/>
                </a:lnTo>
                <a:lnTo>
                  <a:pt x="155448" y="0"/>
                </a:lnTo>
                <a:lnTo>
                  <a:pt x="204581" y="7924"/>
                </a:lnTo>
                <a:lnTo>
                  <a:pt x="247253" y="29992"/>
                </a:lnTo>
                <a:lnTo>
                  <a:pt x="280903" y="63642"/>
                </a:lnTo>
                <a:lnTo>
                  <a:pt x="302971" y="106314"/>
                </a:lnTo>
                <a:lnTo>
                  <a:pt x="310896" y="155448"/>
                </a:lnTo>
                <a:lnTo>
                  <a:pt x="302971" y="204581"/>
                </a:lnTo>
                <a:lnTo>
                  <a:pt x="280903" y="247253"/>
                </a:lnTo>
                <a:lnTo>
                  <a:pt x="247253" y="280903"/>
                </a:lnTo>
                <a:lnTo>
                  <a:pt x="204581" y="302971"/>
                </a:lnTo>
                <a:lnTo>
                  <a:pt x="155448" y="310896"/>
                </a:lnTo>
                <a:lnTo>
                  <a:pt x="106314" y="302971"/>
                </a:lnTo>
                <a:lnTo>
                  <a:pt x="63642" y="280903"/>
                </a:lnTo>
                <a:lnTo>
                  <a:pt x="29992" y="247253"/>
                </a:lnTo>
                <a:lnTo>
                  <a:pt x="7924" y="204581"/>
                </a:lnTo>
                <a:lnTo>
                  <a:pt x="0" y="155448"/>
                </a:lnTo>
                <a:close/>
              </a:path>
            </a:pathLst>
          </a:custGeom>
          <a:ln w="27456">
            <a:solidFill>
              <a:srgbClr val="FF0000"/>
            </a:solidFill>
          </a:ln>
        </p:spPr>
        <p:txBody>
          <a:bodyPr wrap="square" lIns="0" tIns="0" rIns="0" bIns="0" rtlCol="0"/>
          <a:lstStyle/>
          <a:p>
            <a:endParaRPr/>
          </a:p>
        </p:txBody>
      </p:sp>
      <p:sp>
        <p:nvSpPr>
          <p:cNvPr id="97" name="object 97"/>
          <p:cNvSpPr/>
          <p:nvPr/>
        </p:nvSpPr>
        <p:spPr>
          <a:xfrm>
            <a:off x="4466844" y="955547"/>
            <a:ext cx="311150" cy="311150"/>
          </a:xfrm>
          <a:custGeom>
            <a:avLst/>
            <a:gdLst/>
            <a:ahLst/>
            <a:cxnLst/>
            <a:rect l="l" t="t" r="r" b="b"/>
            <a:pathLst>
              <a:path w="311150" h="311150">
                <a:moveTo>
                  <a:pt x="0" y="155448"/>
                </a:moveTo>
                <a:lnTo>
                  <a:pt x="7924" y="106314"/>
                </a:lnTo>
                <a:lnTo>
                  <a:pt x="29992" y="63642"/>
                </a:lnTo>
                <a:lnTo>
                  <a:pt x="63642" y="29992"/>
                </a:lnTo>
                <a:lnTo>
                  <a:pt x="106314" y="7924"/>
                </a:lnTo>
                <a:lnTo>
                  <a:pt x="155447" y="0"/>
                </a:lnTo>
                <a:lnTo>
                  <a:pt x="204581" y="7924"/>
                </a:lnTo>
                <a:lnTo>
                  <a:pt x="247253" y="29992"/>
                </a:lnTo>
                <a:lnTo>
                  <a:pt x="280903" y="63642"/>
                </a:lnTo>
                <a:lnTo>
                  <a:pt x="302971" y="106314"/>
                </a:lnTo>
                <a:lnTo>
                  <a:pt x="310895" y="155448"/>
                </a:lnTo>
                <a:lnTo>
                  <a:pt x="302971" y="204581"/>
                </a:lnTo>
                <a:lnTo>
                  <a:pt x="280903" y="247253"/>
                </a:lnTo>
                <a:lnTo>
                  <a:pt x="247253" y="280903"/>
                </a:lnTo>
                <a:lnTo>
                  <a:pt x="204581" y="302971"/>
                </a:lnTo>
                <a:lnTo>
                  <a:pt x="155447" y="310896"/>
                </a:lnTo>
                <a:lnTo>
                  <a:pt x="106314" y="302971"/>
                </a:lnTo>
                <a:lnTo>
                  <a:pt x="63642" y="280903"/>
                </a:lnTo>
                <a:lnTo>
                  <a:pt x="29992" y="247253"/>
                </a:lnTo>
                <a:lnTo>
                  <a:pt x="7924" y="204581"/>
                </a:lnTo>
                <a:lnTo>
                  <a:pt x="0" y="155448"/>
                </a:lnTo>
                <a:close/>
              </a:path>
            </a:pathLst>
          </a:custGeom>
          <a:ln w="27456">
            <a:solidFill>
              <a:srgbClr val="FF0000"/>
            </a:solidFill>
          </a:ln>
        </p:spPr>
        <p:txBody>
          <a:bodyPr wrap="square" lIns="0" tIns="0" rIns="0" bIns="0" rtlCol="0"/>
          <a:lstStyle/>
          <a:p>
            <a:endParaRPr/>
          </a:p>
        </p:txBody>
      </p:sp>
      <p:sp>
        <p:nvSpPr>
          <p:cNvPr id="98" name="object 98"/>
          <p:cNvSpPr/>
          <p:nvPr/>
        </p:nvSpPr>
        <p:spPr>
          <a:xfrm>
            <a:off x="1965960" y="1271015"/>
            <a:ext cx="118110" cy="579120"/>
          </a:xfrm>
          <a:custGeom>
            <a:avLst/>
            <a:gdLst/>
            <a:ahLst/>
            <a:cxnLst/>
            <a:rect l="l" t="t" r="r" b="b"/>
            <a:pathLst>
              <a:path w="118110" h="579119">
                <a:moveTo>
                  <a:pt x="18287" y="0"/>
                </a:moveTo>
                <a:lnTo>
                  <a:pt x="0" y="0"/>
                </a:lnTo>
                <a:lnTo>
                  <a:pt x="0" y="54863"/>
                </a:lnTo>
                <a:lnTo>
                  <a:pt x="18287" y="54863"/>
                </a:lnTo>
                <a:lnTo>
                  <a:pt x="18287" y="0"/>
                </a:lnTo>
                <a:close/>
              </a:path>
              <a:path w="118110" h="579119">
                <a:moveTo>
                  <a:pt x="18287" y="73278"/>
                </a:moveTo>
                <a:lnTo>
                  <a:pt x="0" y="73278"/>
                </a:lnTo>
                <a:lnTo>
                  <a:pt x="0" y="128142"/>
                </a:lnTo>
                <a:lnTo>
                  <a:pt x="18287" y="128142"/>
                </a:lnTo>
                <a:lnTo>
                  <a:pt x="18287" y="73278"/>
                </a:lnTo>
                <a:close/>
              </a:path>
              <a:path w="118110" h="579119">
                <a:moveTo>
                  <a:pt x="18287" y="146430"/>
                </a:moveTo>
                <a:lnTo>
                  <a:pt x="0" y="146430"/>
                </a:lnTo>
                <a:lnTo>
                  <a:pt x="0" y="201294"/>
                </a:lnTo>
                <a:lnTo>
                  <a:pt x="18287" y="201294"/>
                </a:lnTo>
                <a:lnTo>
                  <a:pt x="18287" y="146430"/>
                </a:lnTo>
                <a:close/>
              </a:path>
              <a:path w="118110" h="579119">
                <a:moveTo>
                  <a:pt x="18287" y="219709"/>
                </a:moveTo>
                <a:lnTo>
                  <a:pt x="0" y="219709"/>
                </a:lnTo>
                <a:lnTo>
                  <a:pt x="0" y="274573"/>
                </a:lnTo>
                <a:lnTo>
                  <a:pt x="18287" y="274573"/>
                </a:lnTo>
                <a:lnTo>
                  <a:pt x="18287" y="219709"/>
                </a:lnTo>
                <a:close/>
              </a:path>
              <a:path w="118110" h="579119">
                <a:moveTo>
                  <a:pt x="18287" y="292861"/>
                </a:moveTo>
                <a:lnTo>
                  <a:pt x="0" y="292861"/>
                </a:lnTo>
                <a:lnTo>
                  <a:pt x="0" y="347725"/>
                </a:lnTo>
                <a:lnTo>
                  <a:pt x="18287" y="347725"/>
                </a:lnTo>
                <a:lnTo>
                  <a:pt x="18287" y="292861"/>
                </a:lnTo>
                <a:close/>
              </a:path>
              <a:path w="118110" h="579119">
                <a:moveTo>
                  <a:pt x="18287" y="366140"/>
                </a:moveTo>
                <a:lnTo>
                  <a:pt x="0" y="366140"/>
                </a:lnTo>
                <a:lnTo>
                  <a:pt x="0" y="421004"/>
                </a:lnTo>
                <a:lnTo>
                  <a:pt x="18287" y="421004"/>
                </a:lnTo>
                <a:lnTo>
                  <a:pt x="18287" y="366140"/>
                </a:lnTo>
                <a:close/>
              </a:path>
              <a:path w="118110" h="579119">
                <a:moveTo>
                  <a:pt x="18287" y="439292"/>
                </a:moveTo>
                <a:lnTo>
                  <a:pt x="0" y="439292"/>
                </a:lnTo>
                <a:lnTo>
                  <a:pt x="0" y="494156"/>
                </a:lnTo>
                <a:lnTo>
                  <a:pt x="18287" y="494156"/>
                </a:lnTo>
                <a:lnTo>
                  <a:pt x="18287" y="439292"/>
                </a:lnTo>
                <a:close/>
              </a:path>
              <a:path w="118110" h="579119">
                <a:moveTo>
                  <a:pt x="18287" y="512571"/>
                </a:moveTo>
                <a:lnTo>
                  <a:pt x="0" y="512571"/>
                </a:lnTo>
                <a:lnTo>
                  <a:pt x="0" y="545718"/>
                </a:lnTo>
                <a:lnTo>
                  <a:pt x="4063" y="549782"/>
                </a:lnTo>
                <a:lnTo>
                  <a:pt x="35940" y="549782"/>
                </a:lnTo>
                <a:lnTo>
                  <a:pt x="35940" y="540638"/>
                </a:lnTo>
                <a:lnTo>
                  <a:pt x="18287" y="540638"/>
                </a:lnTo>
                <a:lnTo>
                  <a:pt x="9143" y="531494"/>
                </a:lnTo>
                <a:lnTo>
                  <a:pt x="18287" y="531494"/>
                </a:lnTo>
                <a:lnTo>
                  <a:pt x="18287" y="512571"/>
                </a:lnTo>
                <a:close/>
              </a:path>
              <a:path w="118110" h="579119">
                <a:moveTo>
                  <a:pt x="18287" y="531494"/>
                </a:moveTo>
                <a:lnTo>
                  <a:pt x="9143" y="531494"/>
                </a:lnTo>
                <a:lnTo>
                  <a:pt x="18287" y="540638"/>
                </a:lnTo>
                <a:lnTo>
                  <a:pt x="18287" y="531494"/>
                </a:lnTo>
                <a:close/>
              </a:path>
              <a:path w="118110" h="579119">
                <a:moveTo>
                  <a:pt x="35940" y="531494"/>
                </a:moveTo>
                <a:lnTo>
                  <a:pt x="18287" y="531494"/>
                </a:lnTo>
                <a:lnTo>
                  <a:pt x="18287" y="540638"/>
                </a:lnTo>
                <a:lnTo>
                  <a:pt x="35940" y="540638"/>
                </a:lnTo>
                <a:lnTo>
                  <a:pt x="35940" y="531494"/>
                </a:lnTo>
                <a:close/>
              </a:path>
              <a:path w="118110" h="579119">
                <a:moveTo>
                  <a:pt x="41656" y="502538"/>
                </a:moveTo>
                <a:lnTo>
                  <a:pt x="41656" y="578738"/>
                </a:lnTo>
                <a:lnTo>
                  <a:pt x="99568" y="549782"/>
                </a:lnTo>
                <a:lnTo>
                  <a:pt x="54228" y="549782"/>
                </a:lnTo>
                <a:lnTo>
                  <a:pt x="54228" y="531494"/>
                </a:lnTo>
                <a:lnTo>
                  <a:pt x="99567" y="531494"/>
                </a:lnTo>
                <a:lnTo>
                  <a:pt x="41656" y="502538"/>
                </a:lnTo>
                <a:close/>
              </a:path>
              <a:path w="118110" h="579119">
                <a:moveTo>
                  <a:pt x="54356" y="531494"/>
                </a:moveTo>
                <a:lnTo>
                  <a:pt x="54228" y="531494"/>
                </a:lnTo>
                <a:lnTo>
                  <a:pt x="54228" y="549782"/>
                </a:lnTo>
                <a:lnTo>
                  <a:pt x="54356" y="549782"/>
                </a:lnTo>
                <a:lnTo>
                  <a:pt x="54356" y="531494"/>
                </a:lnTo>
                <a:close/>
              </a:path>
              <a:path w="118110" h="579119">
                <a:moveTo>
                  <a:pt x="99567" y="531494"/>
                </a:moveTo>
                <a:lnTo>
                  <a:pt x="54356" y="531494"/>
                </a:lnTo>
                <a:lnTo>
                  <a:pt x="54356" y="549782"/>
                </a:lnTo>
                <a:lnTo>
                  <a:pt x="99568" y="549782"/>
                </a:lnTo>
                <a:lnTo>
                  <a:pt x="117856" y="540638"/>
                </a:lnTo>
                <a:lnTo>
                  <a:pt x="99567" y="531494"/>
                </a:lnTo>
                <a:close/>
              </a:path>
            </a:pathLst>
          </a:custGeom>
          <a:solidFill>
            <a:srgbClr val="FF0000"/>
          </a:solidFill>
        </p:spPr>
        <p:txBody>
          <a:bodyPr wrap="square" lIns="0" tIns="0" rIns="0" bIns="0" rtlCol="0"/>
          <a:lstStyle/>
          <a:p>
            <a:endParaRPr/>
          </a:p>
        </p:txBody>
      </p:sp>
      <p:sp>
        <p:nvSpPr>
          <p:cNvPr id="99" name="object 99"/>
          <p:cNvSpPr/>
          <p:nvPr/>
        </p:nvSpPr>
        <p:spPr>
          <a:xfrm>
            <a:off x="1965960" y="2295143"/>
            <a:ext cx="118110" cy="580390"/>
          </a:xfrm>
          <a:custGeom>
            <a:avLst/>
            <a:gdLst/>
            <a:ahLst/>
            <a:cxnLst/>
            <a:rect l="l" t="t" r="r" b="b"/>
            <a:pathLst>
              <a:path w="118110" h="580389">
                <a:moveTo>
                  <a:pt x="18287" y="0"/>
                </a:moveTo>
                <a:lnTo>
                  <a:pt x="0" y="0"/>
                </a:lnTo>
                <a:lnTo>
                  <a:pt x="0" y="54863"/>
                </a:lnTo>
                <a:lnTo>
                  <a:pt x="18287" y="54863"/>
                </a:lnTo>
                <a:lnTo>
                  <a:pt x="18287" y="0"/>
                </a:lnTo>
                <a:close/>
              </a:path>
              <a:path w="118110" h="580389">
                <a:moveTo>
                  <a:pt x="18287" y="73278"/>
                </a:moveTo>
                <a:lnTo>
                  <a:pt x="0" y="73278"/>
                </a:lnTo>
                <a:lnTo>
                  <a:pt x="0" y="128142"/>
                </a:lnTo>
                <a:lnTo>
                  <a:pt x="18287" y="128142"/>
                </a:lnTo>
                <a:lnTo>
                  <a:pt x="18287" y="73278"/>
                </a:lnTo>
                <a:close/>
              </a:path>
              <a:path w="118110" h="580389">
                <a:moveTo>
                  <a:pt x="18287" y="146430"/>
                </a:moveTo>
                <a:lnTo>
                  <a:pt x="0" y="146430"/>
                </a:lnTo>
                <a:lnTo>
                  <a:pt x="0" y="201294"/>
                </a:lnTo>
                <a:lnTo>
                  <a:pt x="18287" y="201294"/>
                </a:lnTo>
                <a:lnTo>
                  <a:pt x="18287" y="146430"/>
                </a:lnTo>
                <a:close/>
              </a:path>
              <a:path w="118110" h="580389">
                <a:moveTo>
                  <a:pt x="18287" y="219709"/>
                </a:moveTo>
                <a:lnTo>
                  <a:pt x="0" y="219709"/>
                </a:lnTo>
                <a:lnTo>
                  <a:pt x="0" y="274573"/>
                </a:lnTo>
                <a:lnTo>
                  <a:pt x="18287" y="274573"/>
                </a:lnTo>
                <a:lnTo>
                  <a:pt x="18287" y="219709"/>
                </a:lnTo>
                <a:close/>
              </a:path>
              <a:path w="118110" h="580389">
                <a:moveTo>
                  <a:pt x="18287" y="292861"/>
                </a:moveTo>
                <a:lnTo>
                  <a:pt x="0" y="292861"/>
                </a:lnTo>
                <a:lnTo>
                  <a:pt x="0" y="347725"/>
                </a:lnTo>
                <a:lnTo>
                  <a:pt x="18287" y="347725"/>
                </a:lnTo>
                <a:lnTo>
                  <a:pt x="18287" y="292861"/>
                </a:lnTo>
                <a:close/>
              </a:path>
              <a:path w="118110" h="580389">
                <a:moveTo>
                  <a:pt x="18287" y="366140"/>
                </a:moveTo>
                <a:lnTo>
                  <a:pt x="0" y="366140"/>
                </a:lnTo>
                <a:lnTo>
                  <a:pt x="0" y="421004"/>
                </a:lnTo>
                <a:lnTo>
                  <a:pt x="18287" y="421004"/>
                </a:lnTo>
                <a:lnTo>
                  <a:pt x="18287" y="366140"/>
                </a:lnTo>
                <a:close/>
              </a:path>
              <a:path w="118110" h="580389">
                <a:moveTo>
                  <a:pt x="18287" y="439292"/>
                </a:moveTo>
                <a:lnTo>
                  <a:pt x="0" y="439292"/>
                </a:lnTo>
                <a:lnTo>
                  <a:pt x="0" y="494156"/>
                </a:lnTo>
                <a:lnTo>
                  <a:pt x="18287" y="494156"/>
                </a:lnTo>
                <a:lnTo>
                  <a:pt x="18287" y="439292"/>
                </a:lnTo>
                <a:close/>
              </a:path>
              <a:path w="118110" h="580389">
                <a:moveTo>
                  <a:pt x="18287" y="512571"/>
                </a:moveTo>
                <a:lnTo>
                  <a:pt x="0" y="512571"/>
                </a:lnTo>
                <a:lnTo>
                  <a:pt x="0" y="547115"/>
                </a:lnTo>
                <a:lnTo>
                  <a:pt x="4063" y="551179"/>
                </a:lnTo>
                <a:lnTo>
                  <a:pt x="34543" y="551179"/>
                </a:lnTo>
                <a:lnTo>
                  <a:pt x="34543" y="542035"/>
                </a:lnTo>
                <a:lnTo>
                  <a:pt x="18287" y="542035"/>
                </a:lnTo>
                <a:lnTo>
                  <a:pt x="9143" y="532891"/>
                </a:lnTo>
                <a:lnTo>
                  <a:pt x="18287" y="532891"/>
                </a:lnTo>
                <a:lnTo>
                  <a:pt x="18287" y="512571"/>
                </a:lnTo>
                <a:close/>
              </a:path>
              <a:path w="118110" h="580389">
                <a:moveTo>
                  <a:pt x="18287" y="532891"/>
                </a:moveTo>
                <a:lnTo>
                  <a:pt x="9143" y="532891"/>
                </a:lnTo>
                <a:lnTo>
                  <a:pt x="18287" y="542035"/>
                </a:lnTo>
                <a:lnTo>
                  <a:pt x="18287" y="532891"/>
                </a:lnTo>
                <a:close/>
              </a:path>
              <a:path w="118110" h="580389">
                <a:moveTo>
                  <a:pt x="34543" y="532891"/>
                </a:moveTo>
                <a:lnTo>
                  <a:pt x="18287" y="532891"/>
                </a:lnTo>
                <a:lnTo>
                  <a:pt x="18287" y="542035"/>
                </a:lnTo>
                <a:lnTo>
                  <a:pt x="34543" y="542035"/>
                </a:lnTo>
                <a:lnTo>
                  <a:pt x="34543" y="532891"/>
                </a:lnTo>
                <a:close/>
              </a:path>
              <a:path w="118110" h="580389">
                <a:moveTo>
                  <a:pt x="41656" y="503935"/>
                </a:moveTo>
                <a:lnTo>
                  <a:pt x="41656" y="580135"/>
                </a:lnTo>
                <a:lnTo>
                  <a:pt x="99568" y="551179"/>
                </a:lnTo>
                <a:lnTo>
                  <a:pt x="52831" y="551179"/>
                </a:lnTo>
                <a:lnTo>
                  <a:pt x="52831" y="532891"/>
                </a:lnTo>
                <a:lnTo>
                  <a:pt x="99568" y="532891"/>
                </a:lnTo>
                <a:lnTo>
                  <a:pt x="41656" y="503935"/>
                </a:lnTo>
                <a:close/>
              </a:path>
              <a:path w="118110" h="580389">
                <a:moveTo>
                  <a:pt x="54356" y="532891"/>
                </a:moveTo>
                <a:lnTo>
                  <a:pt x="52831" y="532891"/>
                </a:lnTo>
                <a:lnTo>
                  <a:pt x="52831" y="551179"/>
                </a:lnTo>
                <a:lnTo>
                  <a:pt x="54356" y="551179"/>
                </a:lnTo>
                <a:lnTo>
                  <a:pt x="54356" y="532891"/>
                </a:lnTo>
                <a:close/>
              </a:path>
              <a:path w="118110" h="580389">
                <a:moveTo>
                  <a:pt x="99568" y="532891"/>
                </a:moveTo>
                <a:lnTo>
                  <a:pt x="54356" y="532891"/>
                </a:lnTo>
                <a:lnTo>
                  <a:pt x="54356" y="551179"/>
                </a:lnTo>
                <a:lnTo>
                  <a:pt x="99568" y="551179"/>
                </a:lnTo>
                <a:lnTo>
                  <a:pt x="117856" y="542035"/>
                </a:lnTo>
                <a:lnTo>
                  <a:pt x="99568" y="532891"/>
                </a:lnTo>
                <a:close/>
              </a:path>
            </a:pathLst>
          </a:custGeom>
          <a:solidFill>
            <a:srgbClr val="FF0000"/>
          </a:solidFill>
        </p:spPr>
        <p:txBody>
          <a:bodyPr wrap="square" lIns="0" tIns="0" rIns="0" bIns="0" rtlCol="0"/>
          <a:lstStyle/>
          <a:p>
            <a:endParaRPr/>
          </a:p>
        </p:txBody>
      </p:sp>
      <p:sp>
        <p:nvSpPr>
          <p:cNvPr id="100" name="object 100"/>
          <p:cNvSpPr/>
          <p:nvPr/>
        </p:nvSpPr>
        <p:spPr>
          <a:xfrm>
            <a:off x="1965960" y="3337559"/>
            <a:ext cx="115570" cy="560070"/>
          </a:xfrm>
          <a:custGeom>
            <a:avLst/>
            <a:gdLst/>
            <a:ahLst/>
            <a:cxnLst/>
            <a:rect l="l" t="t" r="r" b="b"/>
            <a:pathLst>
              <a:path w="115569" h="560070">
                <a:moveTo>
                  <a:pt x="18287" y="0"/>
                </a:moveTo>
                <a:lnTo>
                  <a:pt x="0" y="0"/>
                </a:lnTo>
                <a:lnTo>
                  <a:pt x="0" y="54863"/>
                </a:lnTo>
                <a:lnTo>
                  <a:pt x="18287" y="54863"/>
                </a:lnTo>
                <a:lnTo>
                  <a:pt x="18287" y="0"/>
                </a:lnTo>
                <a:close/>
              </a:path>
              <a:path w="115569" h="560070">
                <a:moveTo>
                  <a:pt x="18287" y="73279"/>
                </a:moveTo>
                <a:lnTo>
                  <a:pt x="0" y="73279"/>
                </a:lnTo>
                <a:lnTo>
                  <a:pt x="0" y="128143"/>
                </a:lnTo>
                <a:lnTo>
                  <a:pt x="18287" y="128143"/>
                </a:lnTo>
                <a:lnTo>
                  <a:pt x="18287" y="73279"/>
                </a:lnTo>
                <a:close/>
              </a:path>
              <a:path w="115569" h="560070">
                <a:moveTo>
                  <a:pt x="18287" y="146431"/>
                </a:moveTo>
                <a:lnTo>
                  <a:pt x="0" y="146431"/>
                </a:lnTo>
                <a:lnTo>
                  <a:pt x="0" y="201295"/>
                </a:lnTo>
                <a:lnTo>
                  <a:pt x="18287" y="201295"/>
                </a:lnTo>
                <a:lnTo>
                  <a:pt x="18287" y="146431"/>
                </a:lnTo>
                <a:close/>
              </a:path>
              <a:path w="115569" h="560070">
                <a:moveTo>
                  <a:pt x="18287" y="219709"/>
                </a:moveTo>
                <a:lnTo>
                  <a:pt x="0" y="219709"/>
                </a:lnTo>
                <a:lnTo>
                  <a:pt x="0" y="274574"/>
                </a:lnTo>
                <a:lnTo>
                  <a:pt x="18287" y="274574"/>
                </a:lnTo>
                <a:lnTo>
                  <a:pt x="18287" y="219709"/>
                </a:lnTo>
                <a:close/>
              </a:path>
              <a:path w="115569" h="560070">
                <a:moveTo>
                  <a:pt x="18287" y="292862"/>
                </a:moveTo>
                <a:lnTo>
                  <a:pt x="0" y="292862"/>
                </a:lnTo>
                <a:lnTo>
                  <a:pt x="0" y="347725"/>
                </a:lnTo>
                <a:lnTo>
                  <a:pt x="18287" y="347725"/>
                </a:lnTo>
                <a:lnTo>
                  <a:pt x="18287" y="292862"/>
                </a:lnTo>
                <a:close/>
              </a:path>
              <a:path w="115569" h="560070">
                <a:moveTo>
                  <a:pt x="18287" y="366141"/>
                </a:moveTo>
                <a:lnTo>
                  <a:pt x="0" y="366141"/>
                </a:lnTo>
                <a:lnTo>
                  <a:pt x="0" y="421005"/>
                </a:lnTo>
                <a:lnTo>
                  <a:pt x="18287" y="421005"/>
                </a:lnTo>
                <a:lnTo>
                  <a:pt x="18287" y="366141"/>
                </a:lnTo>
                <a:close/>
              </a:path>
              <a:path w="115569" h="560070">
                <a:moveTo>
                  <a:pt x="18287" y="439293"/>
                </a:moveTo>
                <a:lnTo>
                  <a:pt x="0" y="439293"/>
                </a:lnTo>
                <a:lnTo>
                  <a:pt x="0" y="494156"/>
                </a:lnTo>
                <a:lnTo>
                  <a:pt x="18287" y="494156"/>
                </a:lnTo>
                <a:lnTo>
                  <a:pt x="18287" y="439293"/>
                </a:lnTo>
                <a:close/>
              </a:path>
              <a:path w="115569" h="560070">
                <a:moveTo>
                  <a:pt x="39242" y="483616"/>
                </a:moveTo>
                <a:lnTo>
                  <a:pt x="39242" y="559917"/>
                </a:lnTo>
                <a:lnTo>
                  <a:pt x="97142" y="530987"/>
                </a:lnTo>
                <a:lnTo>
                  <a:pt x="51942" y="530987"/>
                </a:lnTo>
                <a:lnTo>
                  <a:pt x="51942" y="512572"/>
                </a:lnTo>
                <a:lnTo>
                  <a:pt x="96962" y="512572"/>
                </a:lnTo>
                <a:lnTo>
                  <a:pt x="39242" y="483616"/>
                </a:lnTo>
                <a:close/>
              </a:path>
              <a:path w="115569" h="560070">
                <a:moveTo>
                  <a:pt x="9143" y="512572"/>
                </a:moveTo>
                <a:lnTo>
                  <a:pt x="0" y="512572"/>
                </a:lnTo>
                <a:lnTo>
                  <a:pt x="0" y="526796"/>
                </a:lnTo>
                <a:lnTo>
                  <a:pt x="4063" y="530987"/>
                </a:lnTo>
                <a:lnTo>
                  <a:pt x="39242" y="530987"/>
                </a:lnTo>
                <a:lnTo>
                  <a:pt x="39242" y="521843"/>
                </a:lnTo>
                <a:lnTo>
                  <a:pt x="18287" y="521843"/>
                </a:lnTo>
                <a:lnTo>
                  <a:pt x="9143" y="512572"/>
                </a:lnTo>
                <a:close/>
              </a:path>
              <a:path w="115569" h="560070">
                <a:moveTo>
                  <a:pt x="96962" y="512572"/>
                </a:moveTo>
                <a:lnTo>
                  <a:pt x="51942" y="512572"/>
                </a:lnTo>
                <a:lnTo>
                  <a:pt x="51942" y="530987"/>
                </a:lnTo>
                <a:lnTo>
                  <a:pt x="97142" y="530987"/>
                </a:lnTo>
                <a:lnTo>
                  <a:pt x="115442" y="521843"/>
                </a:lnTo>
                <a:lnTo>
                  <a:pt x="96962" y="512572"/>
                </a:lnTo>
                <a:close/>
              </a:path>
              <a:path w="115569" h="560070">
                <a:moveTo>
                  <a:pt x="18287" y="512572"/>
                </a:moveTo>
                <a:lnTo>
                  <a:pt x="9143" y="512572"/>
                </a:lnTo>
                <a:lnTo>
                  <a:pt x="18287" y="521843"/>
                </a:lnTo>
                <a:lnTo>
                  <a:pt x="18287" y="512572"/>
                </a:lnTo>
                <a:close/>
              </a:path>
              <a:path w="115569" h="560070">
                <a:moveTo>
                  <a:pt x="39242" y="512572"/>
                </a:moveTo>
                <a:lnTo>
                  <a:pt x="18287" y="512572"/>
                </a:lnTo>
                <a:lnTo>
                  <a:pt x="18287" y="521843"/>
                </a:lnTo>
                <a:lnTo>
                  <a:pt x="39242" y="521843"/>
                </a:lnTo>
                <a:lnTo>
                  <a:pt x="39242" y="512572"/>
                </a:lnTo>
                <a:close/>
              </a:path>
            </a:pathLst>
          </a:custGeom>
          <a:solidFill>
            <a:srgbClr val="FF0000"/>
          </a:solidFill>
        </p:spPr>
        <p:txBody>
          <a:bodyPr wrap="square" lIns="0" tIns="0" rIns="0" bIns="0" rtlCol="0"/>
          <a:lstStyle/>
          <a:p>
            <a:endParaRPr/>
          </a:p>
        </p:txBody>
      </p:sp>
      <p:sp>
        <p:nvSpPr>
          <p:cNvPr id="101" name="object 101"/>
          <p:cNvSpPr/>
          <p:nvPr/>
        </p:nvSpPr>
        <p:spPr>
          <a:xfrm>
            <a:off x="3282696" y="1261871"/>
            <a:ext cx="132080" cy="582930"/>
          </a:xfrm>
          <a:custGeom>
            <a:avLst/>
            <a:gdLst/>
            <a:ahLst/>
            <a:cxnLst/>
            <a:rect l="l" t="t" r="r" b="b"/>
            <a:pathLst>
              <a:path w="132079" h="582930">
                <a:moveTo>
                  <a:pt x="18287" y="0"/>
                </a:moveTo>
                <a:lnTo>
                  <a:pt x="0" y="0"/>
                </a:lnTo>
                <a:lnTo>
                  <a:pt x="0" y="54863"/>
                </a:lnTo>
                <a:lnTo>
                  <a:pt x="18287" y="54863"/>
                </a:lnTo>
                <a:lnTo>
                  <a:pt x="18287" y="0"/>
                </a:lnTo>
                <a:close/>
              </a:path>
              <a:path w="132079" h="582930">
                <a:moveTo>
                  <a:pt x="18287" y="73278"/>
                </a:moveTo>
                <a:lnTo>
                  <a:pt x="0" y="73278"/>
                </a:lnTo>
                <a:lnTo>
                  <a:pt x="0" y="128142"/>
                </a:lnTo>
                <a:lnTo>
                  <a:pt x="18287" y="128142"/>
                </a:lnTo>
                <a:lnTo>
                  <a:pt x="18287" y="73278"/>
                </a:lnTo>
                <a:close/>
              </a:path>
              <a:path w="132079" h="582930">
                <a:moveTo>
                  <a:pt x="18287" y="146430"/>
                </a:moveTo>
                <a:lnTo>
                  <a:pt x="0" y="146430"/>
                </a:lnTo>
                <a:lnTo>
                  <a:pt x="0" y="201295"/>
                </a:lnTo>
                <a:lnTo>
                  <a:pt x="18287" y="201295"/>
                </a:lnTo>
                <a:lnTo>
                  <a:pt x="18287" y="146430"/>
                </a:lnTo>
                <a:close/>
              </a:path>
              <a:path w="132079" h="582930">
                <a:moveTo>
                  <a:pt x="18287" y="219710"/>
                </a:moveTo>
                <a:lnTo>
                  <a:pt x="0" y="219710"/>
                </a:lnTo>
                <a:lnTo>
                  <a:pt x="0" y="274574"/>
                </a:lnTo>
                <a:lnTo>
                  <a:pt x="18287" y="274574"/>
                </a:lnTo>
                <a:lnTo>
                  <a:pt x="18287" y="219710"/>
                </a:lnTo>
                <a:close/>
              </a:path>
              <a:path w="132079" h="582930">
                <a:moveTo>
                  <a:pt x="18287" y="292862"/>
                </a:moveTo>
                <a:lnTo>
                  <a:pt x="0" y="292862"/>
                </a:lnTo>
                <a:lnTo>
                  <a:pt x="0" y="347725"/>
                </a:lnTo>
                <a:lnTo>
                  <a:pt x="18287" y="347725"/>
                </a:lnTo>
                <a:lnTo>
                  <a:pt x="18287" y="292862"/>
                </a:lnTo>
                <a:close/>
              </a:path>
              <a:path w="132079" h="582930">
                <a:moveTo>
                  <a:pt x="18287" y="366140"/>
                </a:moveTo>
                <a:lnTo>
                  <a:pt x="0" y="366140"/>
                </a:lnTo>
                <a:lnTo>
                  <a:pt x="0" y="421004"/>
                </a:lnTo>
                <a:lnTo>
                  <a:pt x="18287" y="421004"/>
                </a:lnTo>
                <a:lnTo>
                  <a:pt x="18287" y="366140"/>
                </a:lnTo>
                <a:close/>
              </a:path>
              <a:path w="132079" h="582930">
                <a:moveTo>
                  <a:pt x="18287" y="439292"/>
                </a:moveTo>
                <a:lnTo>
                  <a:pt x="0" y="439292"/>
                </a:lnTo>
                <a:lnTo>
                  <a:pt x="0" y="494157"/>
                </a:lnTo>
                <a:lnTo>
                  <a:pt x="18287" y="494157"/>
                </a:lnTo>
                <a:lnTo>
                  <a:pt x="18287" y="439292"/>
                </a:lnTo>
                <a:close/>
              </a:path>
              <a:path w="132079" h="582930">
                <a:moveTo>
                  <a:pt x="18287" y="512572"/>
                </a:moveTo>
                <a:lnTo>
                  <a:pt x="0" y="512572"/>
                </a:lnTo>
                <a:lnTo>
                  <a:pt x="0" y="549528"/>
                </a:lnTo>
                <a:lnTo>
                  <a:pt x="4063" y="553720"/>
                </a:lnTo>
                <a:lnTo>
                  <a:pt x="32003" y="553720"/>
                </a:lnTo>
                <a:lnTo>
                  <a:pt x="32003" y="544449"/>
                </a:lnTo>
                <a:lnTo>
                  <a:pt x="18287" y="544449"/>
                </a:lnTo>
                <a:lnTo>
                  <a:pt x="9143" y="535304"/>
                </a:lnTo>
                <a:lnTo>
                  <a:pt x="18287" y="535304"/>
                </a:lnTo>
                <a:lnTo>
                  <a:pt x="18287" y="512572"/>
                </a:lnTo>
                <a:close/>
              </a:path>
              <a:path w="132079" h="582930">
                <a:moveTo>
                  <a:pt x="18287" y="535304"/>
                </a:moveTo>
                <a:lnTo>
                  <a:pt x="9143" y="535304"/>
                </a:lnTo>
                <a:lnTo>
                  <a:pt x="18287" y="544449"/>
                </a:lnTo>
                <a:lnTo>
                  <a:pt x="18287" y="535304"/>
                </a:lnTo>
                <a:close/>
              </a:path>
              <a:path w="132079" h="582930">
                <a:moveTo>
                  <a:pt x="32003" y="535304"/>
                </a:moveTo>
                <a:lnTo>
                  <a:pt x="18287" y="535304"/>
                </a:lnTo>
                <a:lnTo>
                  <a:pt x="18287" y="544449"/>
                </a:lnTo>
                <a:lnTo>
                  <a:pt x="32003" y="544449"/>
                </a:lnTo>
                <a:lnTo>
                  <a:pt x="32003" y="535304"/>
                </a:lnTo>
                <a:close/>
              </a:path>
              <a:path w="132079" h="582930">
                <a:moveTo>
                  <a:pt x="55371" y="506349"/>
                </a:moveTo>
                <a:lnTo>
                  <a:pt x="55371" y="582676"/>
                </a:lnTo>
                <a:lnTo>
                  <a:pt x="113091" y="553720"/>
                </a:lnTo>
                <a:lnTo>
                  <a:pt x="68071" y="553720"/>
                </a:lnTo>
                <a:lnTo>
                  <a:pt x="68071" y="535304"/>
                </a:lnTo>
                <a:lnTo>
                  <a:pt x="113283" y="535304"/>
                </a:lnTo>
                <a:lnTo>
                  <a:pt x="55371" y="506349"/>
                </a:lnTo>
                <a:close/>
              </a:path>
              <a:path w="132079" h="582930">
                <a:moveTo>
                  <a:pt x="55371" y="535304"/>
                </a:moveTo>
                <a:lnTo>
                  <a:pt x="50291" y="535304"/>
                </a:lnTo>
                <a:lnTo>
                  <a:pt x="50291" y="553720"/>
                </a:lnTo>
                <a:lnTo>
                  <a:pt x="55371" y="553720"/>
                </a:lnTo>
                <a:lnTo>
                  <a:pt x="55371" y="535304"/>
                </a:lnTo>
                <a:close/>
              </a:path>
              <a:path w="132079" h="582930">
                <a:moveTo>
                  <a:pt x="113283" y="535304"/>
                </a:moveTo>
                <a:lnTo>
                  <a:pt x="68071" y="535304"/>
                </a:lnTo>
                <a:lnTo>
                  <a:pt x="68071" y="553720"/>
                </a:lnTo>
                <a:lnTo>
                  <a:pt x="113091" y="553720"/>
                </a:lnTo>
                <a:lnTo>
                  <a:pt x="131571" y="544449"/>
                </a:lnTo>
                <a:lnTo>
                  <a:pt x="113283" y="535304"/>
                </a:lnTo>
                <a:close/>
              </a:path>
            </a:pathLst>
          </a:custGeom>
          <a:solidFill>
            <a:srgbClr val="FF0000"/>
          </a:solidFill>
        </p:spPr>
        <p:txBody>
          <a:bodyPr wrap="square" lIns="0" tIns="0" rIns="0" bIns="0" rtlCol="0"/>
          <a:lstStyle/>
          <a:p>
            <a:endParaRPr/>
          </a:p>
        </p:txBody>
      </p:sp>
      <p:sp>
        <p:nvSpPr>
          <p:cNvPr id="102" name="object 102"/>
          <p:cNvSpPr/>
          <p:nvPr/>
        </p:nvSpPr>
        <p:spPr>
          <a:xfrm>
            <a:off x="4608576" y="1261871"/>
            <a:ext cx="131445" cy="589915"/>
          </a:xfrm>
          <a:custGeom>
            <a:avLst/>
            <a:gdLst/>
            <a:ahLst/>
            <a:cxnLst/>
            <a:rect l="l" t="t" r="r" b="b"/>
            <a:pathLst>
              <a:path w="131445" h="589914">
                <a:moveTo>
                  <a:pt x="18287" y="0"/>
                </a:moveTo>
                <a:lnTo>
                  <a:pt x="0" y="0"/>
                </a:lnTo>
                <a:lnTo>
                  <a:pt x="0" y="54863"/>
                </a:lnTo>
                <a:lnTo>
                  <a:pt x="18287" y="54863"/>
                </a:lnTo>
                <a:lnTo>
                  <a:pt x="18287" y="0"/>
                </a:lnTo>
                <a:close/>
              </a:path>
              <a:path w="131445" h="589914">
                <a:moveTo>
                  <a:pt x="18287" y="73278"/>
                </a:moveTo>
                <a:lnTo>
                  <a:pt x="0" y="73278"/>
                </a:lnTo>
                <a:lnTo>
                  <a:pt x="0" y="128142"/>
                </a:lnTo>
                <a:lnTo>
                  <a:pt x="18287" y="128142"/>
                </a:lnTo>
                <a:lnTo>
                  <a:pt x="18287" y="73278"/>
                </a:lnTo>
                <a:close/>
              </a:path>
              <a:path w="131445" h="589914">
                <a:moveTo>
                  <a:pt x="18287" y="146430"/>
                </a:moveTo>
                <a:lnTo>
                  <a:pt x="0" y="146430"/>
                </a:lnTo>
                <a:lnTo>
                  <a:pt x="0" y="201295"/>
                </a:lnTo>
                <a:lnTo>
                  <a:pt x="18287" y="201295"/>
                </a:lnTo>
                <a:lnTo>
                  <a:pt x="18287" y="146430"/>
                </a:lnTo>
                <a:close/>
              </a:path>
              <a:path w="131445" h="589914">
                <a:moveTo>
                  <a:pt x="18287" y="219710"/>
                </a:moveTo>
                <a:lnTo>
                  <a:pt x="0" y="219710"/>
                </a:lnTo>
                <a:lnTo>
                  <a:pt x="0" y="274574"/>
                </a:lnTo>
                <a:lnTo>
                  <a:pt x="18287" y="274574"/>
                </a:lnTo>
                <a:lnTo>
                  <a:pt x="18287" y="219710"/>
                </a:lnTo>
                <a:close/>
              </a:path>
              <a:path w="131445" h="589914">
                <a:moveTo>
                  <a:pt x="18287" y="292862"/>
                </a:moveTo>
                <a:lnTo>
                  <a:pt x="0" y="292862"/>
                </a:lnTo>
                <a:lnTo>
                  <a:pt x="0" y="347725"/>
                </a:lnTo>
                <a:lnTo>
                  <a:pt x="18287" y="347725"/>
                </a:lnTo>
                <a:lnTo>
                  <a:pt x="18287" y="292862"/>
                </a:lnTo>
                <a:close/>
              </a:path>
              <a:path w="131445" h="589914">
                <a:moveTo>
                  <a:pt x="18287" y="366140"/>
                </a:moveTo>
                <a:lnTo>
                  <a:pt x="0" y="366140"/>
                </a:lnTo>
                <a:lnTo>
                  <a:pt x="0" y="421004"/>
                </a:lnTo>
                <a:lnTo>
                  <a:pt x="18287" y="421004"/>
                </a:lnTo>
                <a:lnTo>
                  <a:pt x="18287" y="366140"/>
                </a:lnTo>
                <a:close/>
              </a:path>
              <a:path w="131445" h="589914">
                <a:moveTo>
                  <a:pt x="18287" y="439292"/>
                </a:moveTo>
                <a:lnTo>
                  <a:pt x="0" y="439292"/>
                </a:lnTo>
                <a:lnTo>
                  <a:pt x="0" y="494157"/>
                </a:lnTo>
                <a:lnTo>
                  <a:pt x="18287" y="494157"/>
                </a:lnTo>
                <a:lnTo>
                  <a:pt x="18287" y="439292"/>
                </a:lnTo>
                <a:close/>
              </a:path>
              <a:path w="131445" h="589914">
                <a:moveTo>
                  <a:pt x="18287" y="512572"/>
                </a:moveTo>
                <a:lnTo>
                  <a:pt x="0" y="512572"/>
                </a:lnTo>
                <a:lnTo>
                  <a:pt x="0" y="556513"/>
                </a:lnTo>
                <a:lnTo>
                  <a:pt x="4063" y="560704"/>
                </a:lnTo>
                <a:lnTo>
                  <a:pt x="25019" y="560704"/>
                </a:lnTo>
                <a:lnTo>
                  <a:pt x="25019" y="551434"/>
                </a:lnTo>
                <a:lnTo>
                  <a:pt x="18287" y="551434"/>
                </a:lnTo>
                <a:lnTo>
                  <a:pt x="9144" y="542289"/>
                </a:lnTo>
                <a:lnTo>
                  <a:pt x="18287" y="542289"/>
                </a:lnTo>
                <a:lnTo>
                  <a:pt x="18287" y="512572"/>
                </a:lnTo>
                <a:close/>
              </a:path>
              <a:path w="131445" h="589914">
                <a:moveTo>
                  <a:pt x="18287" y="542289"/>
                </a:moveTo>
                <a:lnTo>
                  <a:pt x="9144" y="542289"/>
                </a:lnTo>
                <a:lnTo>
                  <a:pt x="18287" y="551434"/>
                </a:lnTo>
                <a:lnTo>
                  <a:pt x="18287" y="542289"/>
                </a:lnTo>
                <a:close/>
              </a:path>
              <a:path w="131445" h="589914">
                <a:moveTo>
                  <a:pt x="25019" y="542289"/>
                </a:moveTo>
                <a:lnTo>
                  <a:pt x="18287" y="542289"/>
                </a:lnTo>
                <a:lnTo>
                  <a:pt x="18287" y="551434"/>
                </a:lnTo>
                <a:lnTo>
                  <a:pt x="25019" y="551434"/>
                </a:lnTo>
                <a:lnTo>
                  <a:pt x="25019" y="542289"/>
                </a:lnTo>
                <a:close/>
              </a:path>
              <a:path w="131445" h="589914">
                <a:moveTo>
                  <a:pt x="54737" y="513334"/>
                </a:moveTo>
                <a:lnTo>
                  <a:pt x="54737" y="589661"/>
                </a:lnTo>
                <a:lnTo>
                  <a:pt x="112456" y="560704"/>
                </a:lnTo>
                <a:lnTo>
                  <a:pt x="67437" y="560704"/>
                </a:lnTo>
                <a:lnTo>
                  <a:pt x="67437" y="542289"/>
                </a:lnTo>
                <a:lnTo>
                  <a:pt x="112648" y="542289"/>
                </a:lnTo>
                <a:lnTo>
                  <a:pt x="54737" y="513334"/>
                </a:lnTo>
                <a:close/>
              </a:path>
              <a:path w="131445" h="589914">
                <a:moveTo>
                  <a:pt x="54737" y="542289"/>
                </a:moveTo>
                <a:lnTo>
                  <a:pt x="43307" y="542289"/>
                </a:lnTo>
                <a:lnTo>
                  <a:pt x="43307" y="560704"/>
                </a:lnTo>
                <a:lnTo>
                  <a:pt x="54737" y="560704"/>
                </a:lnTo>
                <a:lnTo>
                  <a:pt x="54737" y="542289"/>
                </a:lnTo>
                <a:close/>
              </a:path>
              <a:path w="131445" h="589914">
                <a:moveTo>
                  <a:pt x="112648" y="542289"/>
                </a:moveTo>
                <a:lnTo>
                  <a:pt x="67437" y="542289"/>
                </a:lnTo>
                <a:lnTo>
                  <a:pt x="67437" y="560704"/>
                </a:lnTo>
                <a:lnTo>
                  <a:pt x="112456" y="560704"/>
                </a:lnTo>
                <a:lnTo>
                  <a:pt x="130937" y="551434"/>
                </a:lnTo>
                <a:lnTo>
                  <a:pt x="112648" y="542289"/>
                </a:lnTo>
                <a:close/>
              </a:path>
            </a:pathLst>
          </a:custGeom>
          <a:solidFill>
            <a:srgbClr val="FF0000"/>
          </a:solidFill>
        </p:spPr>
        <p:txBody>
          <a:bodyPr wrap="square" lIns="0" tIns="0" rIns="0" bIns="0" rtlCol="0"/>
          <a:lstStyle/>
          <a:p>
            <a:endParaRPr/>
          </a:p>
        </p:txBody>
      </p:sp>
      <p:sp>
        <p:nvSpPr>
          <p:cNvPr id="104" name="object 104"/>
          <p:cNvSpPr/>
          <p:nvPr/>
        </p:nvSpPr>
        <p:spPr>
          <a:xfrm>
            <a:off x="4690871" y="1069847"/>
            <a:ext cx="736091" cy="726948"/>
          </a:xfrm>
          <a:prstGeom prst="rect">
            <a:avLst/>
          </a:prstGeom>
          <a:blipFill>
            <a:blip r:embed="rId6" cstate="print"/>
            <a:stretch>
              <a:fillRect/>
            </a:stretch>
          </a:blipFill>
        </p:spPr>
        <p:txBody>
          <a:bodyPr wrap="square" lIns="0" tIns="0" rIns="0" bIns="0" rtlCol="0"/>
          <a:lstStyle/>
          <a:p>
            <a:endParaRPr/>
          </a:p>
        </p:txBody>
      </p:sp>
      <p:sp>
        <p:nvSpPr>
          <p:cNvPr id="105" name="object 105"/>
          <p:cNvSpPr/>
          <p:nvPr/>
        </p:nvSpPr>
        <p:spPr>
          <a:xfrm>
            <a:off x="4663440" y="1097279"/>
            <a:ext cx="708660" cy="745236"/>
          </a:xfrm>
          <a:prstGeom prst="rect">
            <a:avLst/>
          </a:prstGeom>
          <a:blipFill>
            <a:blip r:embed="rId15" cstate="print"/>
            <a:stretch>
              <a:fillRect/>
            </a:stretch>
          </a:blipFill>
        </p:spPr>
        <p:txBody>
          <a:bodyPr wrap="square" lIns="0" tIns="0" rIns="0" bIns="0" rtlCol="0"/>
          <a:lstStyle/>
          <a:p>
            <a:endParaRPr/>
          </a:p>
        </p:txBody>
      </p:sp>
      <p:sp>
        <p:nvSpPr>
          <p:cNvPr id="106" name="object 106"/>
          <p:cNvSpPr/>
          <p:nvPr/>
        </p:nvSpPr>
        <p:spPr>
          <a:xfrm>
            <a:off x="4759452" y="1110995"/>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3" y="495300"/>
                </a:lnTo>
                <a:lnTo>
                  <a:pt x="603503" y="99060"/>
                </a:lnTo>
                <a:lnTo>
                  <a:pt x="595725" y="60489"/>
                </a:lnTo>
                <a:lnTo>
                  <a:pt x="574516" y="29003"/>
                </a:lnTo>
                <a:lnTo>
                  <a:pt x="543067" y="7780"/>
                </a:lnTo>
                <a:lnTo>
                  <a:pt x="504571" y="0"/>
                </a:lnTo>
                <a:close/>
              </a:path>
            </a:pathLst>
          </a:custGeom>
          <a:solidFill>
            <a:srgbClr val="D9D9D9"/>
          </a:solidFill>
        </p:spPr>
        <p:txBody>
          <a:bodyPr wrap="square" lIns="0" tIns="0" rIns="0" bIns="0" rtlCol="0"/>
          <a:lstStyle/>
          <a:p>
            <a:endParaRPr/>
          </a:p>
        </p:txBody>
      </p:sp>
      <p:sp>
        <p:nvSpPr>
          <p:cNvPr id="107" name="object 107"/>
          <p:cNvSpPr/>
          <p:nvPr/>
        </p:nvSpPr>
        <p:spPr>
          <a:xfrm>
            <a:off x="4759452" y="1110995"/>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3" y="99060"/>
                </a:lnTo>
                <a:lnTo>
                  <a:pt x="603503"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108" name="object 108"/>
          <p:cNvSpPr txBox="1"/>
          <p:nvPr/>
        </p:nvSpPr>
        <p:spPr>
          <a:xfrm>
            <a:off x="4897373" y="1200022"/>
            <a:ext cx="330200" cy="388620"/>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4</a:t>
            </a:r>
            <a:endParaRPr sz="2325" baseline="-17921">
              <a:latin typeface="Arial"/>
              <a:cs typeface="Arial"/>
            </a:endParaRPr>
          </a:p>
        </p:txBody>
      </p:sp>
      <p:sp>
        <p:nvSpPr>
          <p:cNvPr id="109" name="object 109"/>
          <p:cNvSpPr/>
          <p:nvPr/>
        </p:nvSpPr>
        <p:spPr>
          <a:xfrm>
            <a:off x="3364991" y="1060703"/>
            <a:ext cx="736091" cy="736091"/>
          </a:xfrm>
          <a:prstGeom prst="rect">
            <a:avLst/>
          </a:prstGeom>
          <a:blipFill>
            <a:blip r:embed="rId16" cstate="print"/>
            <a:stretch>
              <a:fillRect/>
            </a:stretch>
          </a:blipFill>
        </p:spPr>
        <p:txBody>
          <a:bodyPr wrap="square" lIns="0" tIns="0" rIns="0" bIns="0" rtlCol="0"/>
          <a:lstStyle/>
          <a:p>
            <a:endParaRPr/>
          </a:p>
        </p:txBody>
      </p:sp>
      <p:sp>
        <p:nvSpPr>
          <p:cNvPr id="110" name="object 110"/>
          <p:cNvSpPr/>
          <p:nvPr/>
        </p:nvSpPr>
        <p:spPr>
          <a:xfrm>
            <a:off x="3346703" y="1088135"/>
            <a:ext cx="708660" cy="754379"/>
          </a:xfrm>
          <a:prstGeom prst="rect">
            <a:avLst/>
          </a:prstGeom>
          <a:blipFill>
            <a:blip r:embed="rId17" cstate="print"/>
            <a:stretch>
              <a:fillRect/>
            </a:stretch>
          </a:blipFill>
        </p:spPr>
        <p:txBody>
          <a:bodyPr wrap="square" lIns="0" tIns="0" rIns="0" bIns="0" rtlCol="0"/>
          <a:lstStyle/>
          <a:p>
            <a:endParaRPr/>
          </a:p>
        </p:txBody>
      </p:sp>
      <p:sp>
        <p:nvSpPr>
          <p:cNvPr id="111" name="object 111"/>
          <p:cNvSpPr/>
          <p:nvPr/>
        </p:nvSpPr>
        <p:spPr>
          <a:xfrm>
            <a:off x="3433571" y="1101851"/>
            <a:ext cx="603885" cy="603885"/>
          </a:xfrm>
          <a:custGeom>
            <a:avLst/>
            <a:gdLst/>
            <a:ahLst/>
            <a:cxnLst/>
            <a:rect l="l" t="t" r="r" b="b"/>
            <a:pathLst>
              <a:path w="603885" h="603885">
                <a:moveTo>
                  <a:pt x="503047" y="0"/>
                </a:moveTo>
                <a:lnTo>
                  <a:pt x="100456" y="0"/>
                </a:lnTo>
                <a:lnTo>
                  <a:pt x="61346" y="7911"/>
                </a:lnTo>
                <a:lnTo>
                  <a:pt x="29416" y="29479"/>
                </a:lnTo>
                <a:lnTo>
                  <a:pt x="7891" y="61454"/>
                </a:lnTo>
                <a:lnTo>
                  <a:pt x="0" y="100584"/>
                </a:lnTo>
                <a:lnTo>
                  <a:pt x="0" y="502920"/>
                </a:lnTo>
                <a:lnTo>
                  <a:pt x="7891" y="542049"/>
                </a:lnTo>
                <a:lnTo>
                  <a:pt x="29416" y="574024"/>
                </a:lnTo>
                <a:lnTo>
                  <a:pt x="61346" y="595592"/>
                </a:lnTo>
                <a:lnTo>
                  <a:pt x="100456" y="603504"/>
                </a:lnTo>
                <a:lnTo>
                  <a:pt x="503047" y="603504"/>
                </a:lnTo>
                <a:lnTo>
                  <a:pt x="542157" y="595592"/>
                </a:lnTo>
                <a:lnTo>
                  <a:pt x="574087" y="574024"/>
                </a:lnTo>
                <a:lnTo>
                  <a:pt x="595612" y="542049"/>
                </a:lnTo>
                <a:lnTo>
                  <a:pt x="603503" y="502920"/>
                </a:lnTo>
                <a:lnTo>
                  <a:pt x="603503" y="100584"/>
                </a:lnTo>
                <a:lnTo>
                  <a:pt x="595612" y="61454"/>
                </a:lnTo>
                <a:lnTo>
                  <a:pt x="574087" y="29479"/>
                </a:lnTo>
                <a:lnTo>
                  <a:pt x="542157" y="7911"/>
                </a:lnTo>
                <a:lnTo>
                  <a:pt x="503047" y="0"/>
                </a:lnTo>
                <a:close/>
              </a:path>
            </a:pathLst>
          </a:custGeom>
          <a:solidFill>
            <a:srgbClr val="D9D9D9"/>
          </a:solidFill>
        </p:spPr>
        <p:txBody>
          <a:bodyPr wrap="square" lIns="0" tIns="0" rIns="0" bIns="0" rtlCol="0"/>
          <a:lstStyle/>
          <a:p>
            <a:endParaRPr/>
          </a:p>
        </p:txBody>
      </p:sp>
      <p:sp>
        <p:nvSpPr>
          <p:cNvPr id="112" name="object 112"/>
          <p:cNvSpPr/>
          <p:nvPr/>
        </p:nvSpPr>
        <p:spPr>
          <a:xfrm>
            <a:off x="3433571" y="1101851"/>
            <a:ext cx="603885" cy="603885"/>
          </a:xfrm>
          <a:custGeom>
            <a:avLst/>
            <a:gdLst/>
            <a:ahLst/>
            <a:cxnLst/>
            <a:rect l="l" t="t" r="r" b="b"/>
            <a:pathLst>
              <a:path w="603885" h="603885">
                <a:moveTo>
                  <a:pt x="0" y="100584"/>
                </a:moveTo>
                <a:lnTo>
                  <a:pt x="7891" y="61454"/>
                </a:lnTo>
                <a:lnTo>
                  <a:pt x="29416" y="29479"/>
                </a:lnTo>
                <a:lnTo>
                  <a:pt x="61346" y="7911"/>
                </a:lnTo>
                <a:lnTo>
                  <a:pt x="100456" y="0"/>
                </a:lnTo>
                <a:lnTo>
                  <a:pt x="503047" y="0"/>
                </a:lnTo>
                <a:lnTo>
                  <a:pt x="542157" y="7911"/>
                </a:lnTo>
                <a:lnTo>
                  <a:pt x="574087" y="29479"/>
                </a:lnTo>
                <a:lnTo>
                  <a:pt x="595612" y="61454"/>
                </a:lnTo>
                <a:lnTo>
                  <a:pt x="603503" y="100584"/>
                </a:lnTo>
                <a:lnTo>
                  <a:pt x="603503" y="502920"/>
                </a:lnTo>
                <a:lnTo>
                  <a:pt x="595612" y="542049"/>
                </a:lnTo>
                <a:lnTo>
                  <a:pt x="574087" y="574024"/>
                </a:lnTo>
                <a:lnTo>
                  <a:pt x="542157" y="595592"/>
                </a:lnTo>
                <a:lnTo>
                  <a:pt x="503047" y="603504"/>
                </a:lnTo>
                <a:lnTo>
                  <a:pt x="100456" y="603504"/>
                </a:lnTo>
                <a:lnTo>
                  <a:pt x="61346" y="595592"/>
                </a:lnTo>
                <a:lnTo>
                  <a:pt x="29416" y="574024"/>
                </a:lnTo>
                <a:lnTo>
                  <a:pt x="7891" y="542049"/>
                </a:lnTo>
                <a:lnTo>
                  <a:pt x="0" y="502920"/>
                </a:lnTo>
                <a:lnTo>
                  <a:pt x="0" y="100584"/>
                </a:lnTo>
                <a:close/>
              </a:path>
            </a:pathLst>
          </a:custGeom>
          <a:ln w="27456">
            <a:solidFill>
              <a:srgbClr val="3B75BC"/>
            </a:solidFill>
          </a:ln>
        </p:spPr>
        <p:txBody>
          <a:bodyPr wrap="square" lIns="0" tIns="0" rIns="0" bIns="0" rtlCol="0"/>
          <a:lstStyle/>
          <a:p>
            <a:endParaRPr/>
          </a:p>
        </p:txBody>
      </p:sp>
      <p:sp>
        <p:nvSpPr>
          <p:cNvPr id="113" name="object 113"/>
          <p:cNvSpPr txBox="1"/>
          <p:nvPr/>
        </p:nvSpPr>
        <p:spPr>
          <a:xfrm>
            <a:off x="3571747" y="1195908"/>
            <a:ext cx="329565" cy="389255"/>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3</a:t>
            </a:r>
            <a:endParaRPr sz="2325" baseline="-17921">
              <a:latin typeface="Arial"/>
              <a:cs typeface="Arial"/>
            </a:endParaRPr>
          </a:p>
        </p:txBody>
      </p:sp>
      <p:sp>
        <p:nvSpPr>
          <p:cNvPr id="114" name="object 114"/>
          <p:cNvSpPr/>
          <p:nvPr/>
        </p:nvSpPr>
        <p:spPr>
          <a:xfrm>
            <a:off x="2084832" y="1755647"/>
            <a:ext cx="109855" cy="109855"/>
          </a:xfrm>
          <a:custGeom>
            <a:avLst/>
            <a:gdLst/>
            <a:ahLst/>
            <a:cxnLst/>
            <a:rect l="l" t="t" r="r" b="b"/>
            <a:pathLst>
              <a:path w="109855" h="109855">
                <a:moveTo>
                  <a:pt x="0" y="109727"/>
                </a:moveTo>
                <a:lnTo>
                  <a:pt x="109728" y="109727"/>
                </a:lnTo>
                <a:lnTo>
                  <a:pt x="109728" y="0"/>
                </a:lnTo>
                <a:lnTo>
                  <a:pt x="0" y="0"/>
                </a:lnTo>
                <a:lnTo>
                  <a:pt x="0" y="109727"/>
                </a:lnTo>
                <a:close/>
              </a:path>
            </a:pathLst>
          </a:custGeom>
          <a:solidFill>
            <a:srgbClr val="4178BD"/>
          </a:solidFill>
        </p:spPr>
        <p:txBody>
          <a:bodyPr wrap="square" lIns="0" tIns="0" rIns="0" bIns="0" rtlCol="0"/>
          <a:lstStyle/>
          <a:p>
            <a:endParaRPr/>
          </a:p>
        </p:txBody>
      </p:sp>
      <p:sp>
        <p:nvSpPr>
          <p:cNvPr id="115" name="object 115"/>
          <p:cNvSpPr/>
          <p:nvPr/>
        </p:nvSpPr>
        <p:spPr>
          <a:xfrm>
            <a:off x="2249423" y="1755647"/>
            <a:ext cx="100965" cy="109855"/>
          </a:xfrm>
          <a:custGeom>
            <a:avLst/>
            <a:gdLst/>
            <a:ahLst/>
            <a:cxnLst/>
            <a:rect l="l" t="t" r="r" b="b"/>
            <a:pathLst>
              <a:path w="100964" h="109855">
                <a:moveTo>
                  <a:pt x="0" y="109727"/>
                </a:moveTo>
                <a:lnTo>
                  <a:pt x="100583" y="109727"/>
                </a:lnTo>
                <a:lnTo>
                  <a:pt x="100583" y="0"/>
                </a:lnTo>
                <a:lnTo>
                  <a:pt x="0" y="0"/>
                </a:lnTo>
                <a:lnTo>
                  <a:pt x="0" y="109727"/>
                </a:lnTo>
                <a:close/>
              </a:path>
            </a:pathLst>
          </a:custGeom>
          <a:solidFill>
            <a:srgbClr val="4178BD"/>
          </a:solidFill>
        </p:spPr>
        <p:txBody>
          <a:bodyPr wrap="square" lIns="0" tIns="0" rIns="0" bIns="0" rtlCol="0"/>
          <a:lstStyle/>
          <a:p>
            <a:endParaRPr/>
          </a:p>
        </p:txBody>
      </p:sp>
      <p:sp>
        <p:nvSpPr>
          <p:cNvPr id="116" name="object 116"/>
          <p:cNvSpPr/>
          <p:nvPr/>
        </p:nvSpPr>
        <p:spPr>
          <a:xfrm>
            <a:off x="2404872" y="1755647"/>
            <a:ext cx="109855" cy="109855"/>
          </a:xfrm>
          <a:custGeom>
            <a:avLst/>
            <a:gdLst/>
            <a:ahLst/>
            <a:cxnLst/>
            <a:rect l="l" t="t" r="r" b="b"/>
            <a:pathLst>
              <a:path w="109855"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17" name="object 117"/>
          <p:cNvSpPr/>
          <p:nvPr/>
        </p:nvSpPr>
        <p:spPr>
          <a:xfrm>
            <a:off x="2194560" y="1810511"/>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18" name="object 118"/>
          <p:cNvSpPr/>
          <p:nvPr/>
        </p:nvSpPr>
        <p:spPr>
          <a:xfrm>
            <a:off x="2569464" y="1755647"/>
            <a:ext cx="109855" cy="119380"/>
          </a:xfrm>
          <a:custGeom>
            <a:avLst/>
            <a:gdLst/>
            <a:ahLst/>
            <a:cxnLst/>
            <a:rect l="l" t="t" r="r" b="b"/>
            <a:pathLst>
              <a:path w="109855" h="119380">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19" name="object 119"/>
          <p:cNvSpPr/>
          <p:nvPr/>
        </p:nvSpPr>
        <p:spPr>
          <a:xfrm>
            <a:off x="2359151" y="1810511"/>
            <a:ext cx="213995" cy="0"/>
          </a:xfrm>
          <a:custGeom>
            <a:avLst/>
            <a:gdLst/>
            <a:ahLst/>
            <a:cxnLst/>
            <a:rect l="l" t="t" r="r" b="b"/>
            <a:pathLst>
              <a:path w="213994">
                <a:moveTo>
                  <a:pt x="0" y="0"/>
                </a:moveTo>
                <a:lnTo>
                  <a:pt x="213868" y="0"/>
                </a:lnTo>
              </a:path>
            </a:pathLst>
          </a:custGeom>
          <a:ln w="18304">
            <a:solidFill>
              <a:srgbClr val="4178BD"/>
            </a:solidFill>
          </a:ln>
        </p:spPr>
        <p:txBody>
          <a:bodyPr wrap="square" lIns="0" tIns="0" rIns="0" bIns="0" rtlCol="0"/>
          <a:lstStyle/>
          <a:p>
            <a:endParaRPr/>
          </a:p>
        </p:txBody>
      </p:sp>
      <p:sp>
        <p:nvSpPr>
          <p:cNvPr id="120" name="object 120"/>
          <p:cNvSpPr/>
          <p:nvPr/>
        </p:nvSpPr>
        <p:spPr>
          <a:xfrm>
            <a:off x="3410711" y="1746503"/>
            <a:ext cx="109855" cy="119380"/>
          </a:xfrm>
          <a:custGeom>
            <a:avLst/>
            <a:gdLst/>
            <a:ahLst/>
            <a:cxnLst/>
            <a:rect l="l" t="t" r="r" b="b"/>
            <a:pathLst>
              <a:path w="109854" h="119380">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21" name="object 121"/>
          <p:cNvSpPr/>
          <p:nvPr/>
        </p:nvSpPr>
        <p:spPr>
          <a:xfrm>
            <a:off x="3575303" y="1746503"/>
            <a:ext cx="109855" cy="119380"/>
          </a:xfrm>
          <a:custGeom>
            <a:avLst/>
            <a:gdLst/>
            <a:ahLst/>
            <a:cxnLst/>
            <a:rect l="l" t="t" r="r" b="b"/>
            <a:pathLst>
              <a:path w="109854" h="119380">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22" name="object 122"/>
          <p:cNvSpPr/>
          <p:nvPr/>
        </p:nvSpPr>
        <p:spPr>
          <a:xfrm>
            <a:off x="3730752" y="1746503"/>
            <a:ext cx="109855" cy="119380"/>
          </a:xfrm>
          <a:custGeom>
            <a:avLst/>
            <a:gdLst/>
            <a:ahLst/>
            <a:cxnLst/>
            <a:rect l="l" t="t" r="r" b="b"/>
            <a:pathLst>
              <a:path w="109854" h="119380">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23" name="object 123"/>
          <p:cNvSpPr/>
          <p:nvPr/>
        </p:nvSpPr>
        <p:spPr>
          <a:xfrm>
            <a:off x="3520440" y="1801367"/>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124" name="object 124"/>
          <p:cNvSpPr/>
          <p:nvPr/>
        </p:nvSpPr>
        <p:spPr>
          <a:xfrm>
            <a:off x="3895344" y="1746503"/>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25" name="object 125"/>
          <p:cNvSpPr/>
          <p:nvPr/>
        </p:nvSpPr>
        <p:spPr>
          <a:xfrm>
            <a:off x="3685032" y="1801367"/>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26" name="object 126"/>
          <p:cNvSpPr/>
          <p:nvPr/>
        </p:nvSpPr>
        <p:spPr>
          <a:xfrm>
            <a:off x="473659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27" name="object 127"/>
          <p:cNvSpPr/>
          <p:nvPr/>
        </p:nvSpPr>
        <p:spPr>
          <a:xfrm>
            <a:off x="4901184"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28" name="object 128"/>
          <p:cNvSpPr/>
          <p:nvPr/>
        </p:nvSpPr>
        <p:spPr>
          <a:xfrm>
            <a:off x="505663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29" name="object 129"/>
          <p:cNvSpPr/>
          <p:nvPr/>
        </p:nvSpPr>
        <p:spPr>
          <a:xfrm>
            <a:off x="4846320" y="1810511"/>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30" name="object 130"/>
          <p:cNvSpPr/>
          <p:nvPr/>
        </p:nvSpPr>
        <p:spPr>
          <a:xfrm>
            <a:off x="5221223"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31" name="object 131"/>
          <p:cNvSpPr/>
          <p:nvPr/>
        </p:nvSpPr>
        <p:spPr>
          <a:xfrm>
            <a:off x="5010911" y="1810511"/>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32" name="object 132"/>
          <p:cNvSpPr/>
          <p:nvPr/>
        </p:nvSpPr>
        <p:spPr>
          <a:xfrm>
            <a:off x="2084832" y="2779775"/>
            <a:ext cx="109855" cy="109855"/>
          </a:xfrm>
          <a:custGeom>
            <a:avLst/>
            <a:gdLst/>
            <a:ahLst/>
            <a:cxnLst/>
            <a:rect l="l" t="t" r="r" b="b"/>
            <a:pathLst>
              <a:path w="109855" h="109855">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133" name="object 133"/>
          <p:cNvSpPr/>
          <p:nvPr/>
        </p:nvSpPr>
        <p:spPr>
          <a:xfrm>
            <a:off x="2249423" y="2779775"/>
            <a:ext cx="100965" cy="109855"/>
          </a:xfrm>
          <a:custGeom>
            <a:avLst/>
            <a:gdLst/>
            <a:ahLst/>
            <a:cxnLst/>
            <a:rect l="l" t="t" r="r" b="b"/>
            <a:pathLst>
              <a:path w="100964" h="109855">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134" name="object 134"/>
          <p:cNvSpPr/>
          <p:nvPr/>
        </p:nvSpPr>
        <p:spPr>
          <a:xfrm>
            <a:off x="2404872" y="2779775"/>
            <a:ext cx="109855" cy="109855"/>
          </a:xfrm>
          <a:custGeom>
            <a:avLst/>
            <a:gdLst/>
            <a:ahLst/>
            <a:cxnLst/>
            <a:rect l="l" t="t" r="r" b="b"/>
            <a:pathLst>
              <a:path w="109855" h="109855">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135" name="object 135"/>
          <p:cNvSpPr/>
          <p:nvPr/>
        </p:nvSpPr>
        <p:spPr>
          <a:xfrm>
            <a:off x="2194560" y="2834639"/>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36" name="object 136"/>
          <p:cNvSpPr/>
          <p:nvPr/>
        </p:nvSpPr>
        <p:spPr>
          <a:xfrm>
            <a:off x="2569464" y="2779775"/>
            <a:ext cx="109855" cy="109855"/>
          </a:xfrm>
          <a:custGeom>
            <a:avLst/>
            <a:gdLst/>
            <a:ahLst/>
            <a:cxnLst/>
            <a:rect l="l" t="t" r="r" b="b"/>
            <a:pathLst>
              <a:path w="109855" h="109855">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137" name="object 137"/>
          <p:cNvSpPr/>
          <p:nvPr/>
        </p:nvSpPr>
        <p:spPr>
          <a:xfrm>
            <a:off x="2359151" y="2834639"/>
            <a:ext cx="213995" cy="0"/>
          </a:xfrm>
          <a:custGeom>
            <a:avLst/>
            <a:gdLst/>
            <a:ahLst/>
            <a:cxnLst/>
            <a:rect l="l" t="t" r="r" b="b"/>
            <a:pathLst>
              <a:path w="213994">
                <a:moveTo>
                  <a:pt x="0" y="0"/>
                </a:moveTo>
                <a:lnTo>
                  <a:pt x="213868" y="0"/>
                </a:lnTo>
              </a:path>
            </a:pathLst>
          </a:custGeom>
          <a:ln w="18304">
            <a:solidFill>
              <a:srgbClr val="4178BD"/>
            </a:solidFill>
          </a:ln>
        </p:spPr>
        <p:txBody>
          <a:bodyPr wrap="square" lIns="0" tIns="0" rIns="0" bIns="0" rtlCol="0"/>
          <a:lstStyle/>
          <a:p>
            <a:endParaRPr/>
          </a:p>
        </p:txBody>
      </p:sp>
      <p:sp>
        <p:nvSpPr>
          <p:cNvPr id="138" name="object 138"/>
          <p:cNvSpPr/>
          <p:nvPr/>
        </p:nvSpPr>
        <p:spPr>
          <a:xfrm>
            <a:off x="2075688" y="3794759"/>
            <a:ext cx="109855" cy="119380"/>
          </a:xfrm>
          <a:custGeom>
            <a:avLst/>
            <a:gdLst/>
            <a:ahLst/>
            <a:cxnLst/>
            <a:rect l="l" t="t" r="r" b="b"/>
            <a:pathLst>
              <a:path w="109855"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39" name="object 139"/>
          <p:cNvSpPr/>
          <p:nvPr/>
        </p:nvSpPr>
        <p:spPr>
          <a:xfrm>
            <a:off x="2240279" y="3794759"/>
            <a:ext cx="109855" cy="119380"/>
          </a:xfrm>
          <a:custGeom>
            <a:avLst/>
            <a:gdLst/>
            <a:ahLst/>
            <a:cxnLst/>
            <a:rect l="l" t="t" r="r" b="b"/>
            <a:pathLst>
              <a:path w="109855" h="119379">
                <a:moveTo>
                  <a:pt x="0" y="118872"/>
                </a:moveTo>
                <a:lnTo>
                  <a:pt x="109728" y="118872"/>
                </a:lnTo>
                <a:lnTo>
                  <a:pt x="109728" y="0"/>
                </a:lnTo>
                <a:lnTo>
                  <a:pt x="0" y="0"/>
                </a:lnTo>
                <a:lnTo>
                  <a:pt x="0" y="118872"/>
                </a:lnTo>
                <a:close/>
              </a:path>
            </a:pathLst>
          </a:custGeom>
          <a:solidFill>
            <a:srgbClr val="4178BD"/>
          </a:solidFill>
        </p:spPr>
        <p:txBody>
          <a:bodyPr wrap="square" lIns="0" tIns="0" rIns="0" bIns="0" rtlCol="0"/>
          <a:lstStyle/>
          <a:p>
            <a:endParaRPr/>
          </a:p>
        </p:txBody>
      </p:sp>
      <p:sp>
        <p:nvSpPr>
          <p:cNvPr id="140" name="object 140"/>
          <p:cNvSpPr/>
          <p:nvPr/>
        </p:nvSpPr>
        <p:spPr>
          <a:xfrm>
            <a:off x="2404872" y="3794759"/>
            <a:ext cx="109855" cy="119380"/>
          </a:xfrm>
          <a:custGeom>
            <a:avLst/>
            <a:gdLst/>
            <a:ahLst/>
            <a:cxnLst/>
            <a:rect l="l" t="t" r="r" b="b"/>
            <a:pathLst>
              <a:path w="109855"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41" name="object 141"/>
          <p:cNvSpPr/>
          <p:nvPr/>
        </p:nvSpPr>
        <p:spPr>
          <a:xfrm>
            <a:off x="2185416" y="3858767"/>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42" name="object 142"/>
          <p:cNvSpPr/>
          <p:nvPr/>
        </p:nvSpPr>
        <p:spPr>
          <a:xfrm>
            <a:off x="2569464" y="3794759"/>
            <a:ext cx="109855" cy="119380"/>
          </a:xfrm>
          <a:custGeom>
            <a:avLst/>
            <a:gdLst/>
            <a:ahLst/>
            <a:cxnLst/>
            <a:rect l="l" t="t" r="r" b="b"/>
            <a:pathLst>
              <a:path w="109855"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43" name="object 143"/>
          <p:cNvSpPr/>
          <p:nvPr/>
        </p:nvSpPr>
        <p:spPr>
          <a:xfrm>
            <a:off x="2350007" y="3849623"/>
            <a:ext cx="213995" cy="0"/>
          </a:xfrm>
          <a:custGeom>
            <a:avLst/>
            <a:gdLst/>
            <a:ahLst/>
            <a:cxnLst/>
            <a:rect l="l" t="t" r="r" b="b"/>
            <a:pathLst>
              <a:path w="213994">
                <a:moveTo>
                  <a:pt x="0" y="0"/>
                </a:moveTo>
                <a:lnTo>
                  <a:pt x="213868" y="0"/>
                </a:lnTo>
              </a:path>
            </a:pathLst>
          </a:custGeom>
          <a:ln w="18304">
            <a:solidFill>
              <a:srgbClr val="4178BD"/>
            </a:solidFill>
          </a:ln>
        </p:spPr>
        <p:txBody>
          <a:bodyPr wrap="square" lIns="0" tIns="0" rIns="0" bIns="0" rtlCol="0"/>
          <a:lstStyle/>
          <a:p>
            <a:endParaRPr/>
          </a:p>
        </p:txBody>
      </p:sp>
      <p:sp>
        <p:nvSpPr>
          <p:cNvPr id="144" name="object 144"/>
          <p:cNvSpPr txBox="1"/>
          <p:nvPr/>
        </p:nvSpPr>
        <p:spPr>
          <a:xfrm>
            <a:off x="2093848" y="1718944"/>
            <a:ext cx="104139" cy="267970"/>
          </a:xfrm>
          <a:prstGeom prst="rect">
            <a:avLst/>
          </a:prstGeom>
        </p:spPr>
        <p:txBody>
          <a:bodyPr vert="horz" wrap="square" lIns="0" tIns="17145" rIns="0" bIns="0" rtlCol="0">
            <a:spAutoFit/>
          </a:bodyPr>
          <a:lstStyle/>
          <a:p>
            <a:pPr marL="12700">
              <a:lnSpc>
                <a:spcPct val="100000"/>
              </a:lnSpc>
              <a:spcBef>
                <a:spcPts val="135"/>
              </a:spcBef>
            </a:pPr>
            <a:r>
              <a:rPr sz="1550" b="1" spc="10" dirty="0">
                <a:solidFill>
                  <a:srgbClr val="FFFFFF"/>
                </a:solidFill>
                <a:latin typeface="Arial"/>
                <a:cs typeface="Arial"/>
              </a:rPr>
              <a:t>*</a:t>
            </a:r>
            <a:endParaRPr sz="1550">
              <a:latin typeface="Arial"/>
              <a:cs typeface="Arial"/>
            </a:endParaRPr>
          </a:p>
        </p:txBody>
      </p:sp>
      <p:sp>
        <p:nvSpPr>
          <p:cNvPr id="145" name="object 145"/>
          <p:cNvSpPr txBox="1"/>
          <p:nvPr/>
        </p:nvSpPr>
        <p:spPr>
          <a:xfrm>
            <a:off x="3420364" y="1712658"/>
            <a:ext cx="104139" cy="267335"/>
          </a:xfrm>
          <a:prstGeom prst="rect">
            <a:avLst/>
          </a:prstGeom>
        </p:spPr>
        <p:txBody>
          <a:bodyPr vert="horz" wrap="square" lIns="0" tIns="17145" rIns="0" bIns="0" rtlCol="0">
            <a:spAutoFit/>
          </a:bodyPr>
          <a:lstStyle/>
          <a:p>
            <a:pPr marL="12700">
              <a:lnSpc>
                <a:spcPct val="100000"/>
              </a:lnSpc>
              <a:spcBef>
                <a:spcPts val="135"/>
              </a:spcBef>
            </a:pPr>
            <a:r>
              <a:rPr sz="1550" b="1" spc="10" dirty="0">
                <a:solidFill>
                  <a:srgbClr val="FFFFFF"/>
                </a:solidFill>
                <a:latin typeface="Arial"/>
                <a:cs typeface="Arial"/>
              </a:rPr>
              <a:t>*</a:t>
            </a:r>
            <a:endParaRPr sz="1550">
              <a:latin typeface="Arial"/>
              <a:cs typeface="Arial"/>
            </a:endParaRPr>
          </a:p>
        </p:txBody>
      </p:sp>
      <p:sp>
        <p:nvSpPr>
          <p:cNvPr id="146" name="object 146"/>
          <p:cNvSpPr txBox="1"/>
          <p:nvPr/>
        </p:nvSpPr>
        <p:spPr>
          <a:xfrm>
            <a:off x="4750053" y="1717039"/>
            <a:ext cx="104139" cy="267970"/>
          </a:xfrm>
          <a:prstGeom prst="rect">
            <a:avLst/>
          </a:prstGeom>
        </p:spPr>
        <p:txBody>
          <a:bodyPr vert="horz" wrap="square" lIns="0" tIns="17145" rIns="0" bIns="0" rtlCol="0">
            <a:spAutoFit/>
          </a:bodyPr>
          <a:lstStyle/>
          <a:p>
            <a:pPr marL="12700">
              <a:lnSpc>
                <a:spcPct val="100000"/>
              </a:lnSpc>
              <a:spcBef>
                <a:spcPts val="135"/>
              </a:spcBef>
            </a:pPr>
            <a:r>
              <a:rPr sz="1550" b="1" spc="10" dirty="0">
                <a:solidFill>
                  <a:srgbClr val="FFFFFF"/>
                </a:solidFill>
                <a:latin typeface="Arial"/>
                <a:cs typeface="Arial"/>
              </a:rPr>
              <a:t>*</a:t>
            </a:r>
            <a:endParaRPr sz="1550">
              <a:latin typeface="Arial"/>
              <a:cs typeface="Arial"/>
            </a:endParaRPr>
          </a:p>
        </p:txBody>
      </p:sp>
      <p:sp>
        <p:nvSpPr>
          <p:cNvPr id="147" name="object 147"/>
          <p:cNvSpPr txBox="1"/>
          <p:nvPr/>
        </p:nvSpPr>
        <p:spPr>
          <a:xfrm>
            <a:off x="2092579" y="2742501"/>
            <a:ext cx="104139" cy="267335"/>
          </a:xfrm>
          <a:prstGeom prst="rect">
            <a:avLst/>
          </a:prstGeom>
        </p:spPr>
        <p:txBody>
          <a:bodyPr vert="horz" wrap="square" lIns="0" tIns="17145" rIns="0" bIns="0" rtlCol="0">
            <a:spAutoFit/>
          </a:bodyPr>
          <a:lstStyle/>
          <a:p>
            <a:pPr marL="12700">
              <a:lnSpc>
                <a:spcPct val="100000"/>
              </a:lnSpc>
              <a:spcBef>
                <a:spcPts val="135"/>
              </a:spcBef>
            </a:pPr>
            <a:r>
              <a:rPr sz="1550" b="1" spc="10" dirty="0">
                <a:solidFill>
                  <a:srgbClr val="FFFFFF"/>
                </a:solidFill>
                <a:latin typeface="Arial"/>
                <a:cs typeface="Arial"/>
              </a:rPr>
              <a:t>*</a:t>
            </a:r>
            <a:endParaRPr sz="1550">
              <a:latin typeface="Arial"/>
              <a:cs typeface="Arial"/>
            </a:endParaRPr>
          </a:p>
        </p:txBody>
      </p:sp>
      <p:sp>
        <p:nvSpPr>
          <p:cNvPr id="148" name="object 148"/>
          <p:cNvSpPr txBox="1"/>
          <p:nvPr/>
        </p:nvSpPr>
        <p:spPr>
          <a:xfrm>
            <a:off x="2084451" y="3763454"/>
            <a:ext cx="104139" cy="267335"/>
          </a:xfrm>
          <a:prstGeom prst="rect">
            <a:avLst/>
          </a:prstGeom>
        </p:spPr>
        <p:txBody>
          <a:bodyPr vert="horz" wrap="square" lIns="0" tIns="17145" rIns="0" bIns="0" rtlCol="0">
            <a:spAutoFit/>
          </a:bodyPr>
          <a:lstStyle/>
          <a:p>
            <a:pPr marL="12700">
              <a:lnSpc>
                <a:spcPct val="100000"/>
              </a:lnSpc>
              <a:spcBef>
                <a:spcPts val="135"/>
              </a:spcBef>
            </a:pPr>
            <a:r>
              <a:rPr sz="1550" b="1" spc="10" dirty="0">
                <a:solidFill>
                  <a:srgbClr val="FFFFFF"/>
                </a:solidFill>
                <a:latin typeface="Arial"/>
                <a:cs typeface="Arial"/>
              </a:rPr>
              <a:t>*</a:t>
            </a:r>
            <a:endParaRPr sz="1550">
              <a:latin typeface="Arial"/>
              <a:cs typeface="Arial"/>
            </a:endParaRPr>
          </a:p>
        </p:txBody>
      </p:sp>
      <p:sp>
        <p:nvSpPr>
          <p:cNvPr id="149" name="object 149"/>
          <p:cNvSpPr/>
          <p:nvPr/>
        </p:nvSpPr>
        <p:spPr>
          <a:xfrm>
            <a:off x="2651760" y="1536191"/>
            <a:ext cx="406907" cy="388620"/>
          </a:xfrm>
          <a:prstGeom prst="rect">
            <a:avLst/>
          </a:prstGeom>
          <a:blipFill>
            <a:blip r:embed="rId18" cstate="print"/>
            <a:stretch>
              <a:fillRect/>
            </a:stretch>
          </a:blipFill>
        </p:spPr>
        <p:txBody>
          <a:bodyPr wrap="square" lIns="0" tIns="0" rIns="0" bIns="0" rtlCol="0"/>
          <a:lstStyle/>
          <a:p>
            <a:endParaRPr/>
          </a:p>
        </p:txBody>
      </p:sp>
      <p:sp>
        <p:nvSpPr>
          <p:cNvPr id="150" name="object 150"/>
          <p:cNvSpPr/>
          <p:nvPr/>
        </p:nvSpPr>
        <p:spPr>
          <a:xfrm>
            <a:off x="2697479" y="1572767"/>
            <a:ext cx="297180" cy="315467"/>
          </a:xfrm>
          <a:prstGeom prst="rect">
            <a:avLst/>
          </a:prstGeom>
          <a:blipFill>
            <a:blip r:embed="rId19" cstate="print"/>
            <a:stretch>
              <a:fillRect/>
            </a:stretch>
          </a:blipFill>
        </p:spPr>
        <p:txBody>
          <a:bodyPr wrap="square" lIns="0" tIns="0" rIns="0" bIns="0" rtlCol="0"/>
          <a:lstStyle/>
          <a:p>
            <a:endParaRPr/>
          </a:p>
        </p:txBody>
      </p:sp>
      <p:sp>
        <p:nvSpPr>
          <p:cNvPr id="151" name="object 151"/>
          <p:cNvSpPr/>
          <p:nvPr/>
        </p:nvSpPr>
        <p:spPr>
          <a:xfrm>
            <a:off x="2720339" y="1577339"/>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2"/>
                </a:lnTo>
                <a:lnTo>
                  <a:pt x="231648" y="256032"/>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52" name="object 152"/>
          <p:cNvSpPr/>
          <p:nvPr/>
        </p:nvSpPr>
        <p:spPr>
          <a:xfrm>
            <a:off x="2720339" y="1577339"/>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2"/>
                </a:lnTo>
                <a:lnTo>
                  <a:pt x="42672"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3" name="object 153"/>
          <p:cNvSpPr txBox="1"/>
          <p:nvPr/>
        </p:nvSpPr>
        <p:spPr>
          <a:xfrm>
            <a:off x="2805810" y="1626935"/>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54" name="object 154"/>
          <p:cNvSpPr/>
          <p:nvPr/>
        </p:nvSpPr>
        <p:spPr>
          <a:xfrm>
            <a:off x="2852927" y="1600199"/>
            <a:ext cx="388619" cy="388620"/>
          </a:xfrm>
          <a:prstGeom prst="rect">
            <a:avLst/>
          </a:prstGeom>
          <a:blipFill>
            <a:blip r:embed="rId20" cstate="print"/>
            <a:stretch>
              <a:fillRect/>
            </a:stretch>
          </a:blipFill>
        </p:spPr>
        <p:txBody>
          <a:bodyPr wrap="square" lIns="0" tIns="0" rIns="0" bIns="0" rtlCol="0"/>
          <a:lstStyle/>
          <a:p>
            <a:endParaRPr/>
          </a:p>
        </p:txBody>
      </p:sp>
      <p:sp>
        <p:nvSpPr>
          <p:cNvPr id="155" name="object 155"/>
          <p:cNvSpPr/>
          <p:nvPr/>
        </p:nvSpPr>
        <p:spPr>
          <a:xfrm>
            <a:off x="2889504" y="1645919"/>
            <a:ext cx="288036" cy="306324"/>
          </a:xfrm>
          <a:prstGeom prst="rect">
            <a:avLst/>
          </a:prstGeom>
          <a:blipFill>
            <a:blip r:embed="rId21" cstate="print"/>
            <a:stretch>
              <a:fillRect/>
            </a:stretch>
          </a:blipFill>
        </p:spPr>
        <p:txBody>
          <a:bodyPr wrap="square" lIns="0" tIns="0" rIns="0" bIns="0" rtlCol="0"/>
          <a:lstStyle/>
          <a:p>
            <a:endParaRPr/>
          </a:p>
        </p:txBody>
      </p:sp>
      <p:sp>
        <p:nvSpPr>
          <p:cNvPr id="156" name="object 156"/>
          <p:cNvSpPr/>
          <p:nvPr/>
        </p:nvSpPr>
        <p:spPr>
          <a:xfrm>
            <a:off x="2921507"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57" name="object 157"/>
          <p:cNvSpPr/>
          <p:nvPr/>
        </p:nvSpPr>
        <p:spPr>
          <a:xfrm>
            <a:off x="2921507"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58" name="object 158"/>
          <p:cNvSpPr txBox="1"/>
          <p:nvPr/>
        </p:nvSpPr>
        <p:spPr>
          <a:xfrm>
            <a:off x="2994786" y="169500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59" name="object 159"/>
          <p:cNvSpPr/>
          <p:nvPr/>
        </p:nvSpPr>
        <p:spPr>
          <a:xfrm>
            <a:off x="2651760" y="2560319"/>
            <a:ext cx="406907" cy="388619"/>
          </a:xfrm>
          <a:prstGeom prst="rect">
            <a:avLst/>
          </a:prstGeom>
          <a:blipFill>
            <a:blip r:embed="rId18" cstate="print"/>
            <a:stretch>
              <a:fillRect/>
            </a:stretch>
          </a:blipFill>
        </p:spPr>
        <p:txBody>
          <a:bodyPr wrap="square" lIns="0" tIns="0" rIns="0" bIns="0" rtlCol="0"/>
          <a:lstStyle/>
          <a:p>
            <a:endParaRPr/>
          </a:p>
        </p:txBody>
      </p:sp>
      <p:sp>
        <p:nvSpPr>
          <p:cNvPr id="160" name="object 160"/>
          <p:cNvSpPr/>
          <p:nvPr/>
        </p:nvSpPr>
        <p:spPr>
          <a:xfrm>
            <a:off x="2697479" y="2596895"/>
            <a:ext cx="297180" cy="315468"/>
          </a:xfrm>
          <a:prstGeom prst="rect">
            <a:avLst/>
          </a:prstGeom>
          <a:blipFill>
            <a:blip r:embed="rId19" cstate="print"/>
            <a:stretch>
              <a:fillRect/>
            </a:stretch>
          </a:blipFill>
        </p:spPr>
        <p:txBody>
          <a:bodyPr wrap="square" lIns="0" tIns="0" rIns="0" bIns="0" rtlCol="0"/>
          <a:lstStyle/>
          <a:p>
            <a:endParaRPr/>
          </a:p>
        </p:txBody>
      </p:sp>
      <p:sp>
        <p:nvSpPr>
          <p:cNvPr id="161" name="object 161"/>
          <p:cNvSpPr/>
          <p:nvPr/>
        </p:nvSpPr>
        <p:spPr>
          <a:xfrm>
            <a:off x="2720339" y="2601467"/>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62" name="object 162"/>
          <p:cNvSpPr/>
          <p:nvPr/>
        </p:nvSpPr>
        <p:spPr>
          <a:xfrm>
            <a:off x="2720339" y="2601467"/>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63" name="object 163"/>
          <p:cNvSpPr txBox="1"/>
          <p:nvPr/>
        </p:nvSpPr>
        <p:spPr>
          <a:xfrm>
            <a:off x="2805810" y="265385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64" name="object 164"/>
          <p:cNvSpPr/>
          <p:nvPr/>
        </p:nvSpPr>
        <p:spPr>
          <a:xfrm>
            <a:off x="2852927" y="2624327"/>
            <a:ext cx="388619" cy="388619"/>
          </a:xfrm>
          <a:prstGeom prst="rect">
            <a:avLst/>
          </a:prstGeom>
          <a:blipFill>
            <a:blip r:embed="rId20" cstate="print"/>
            <a:stretch>
              <a:fillRect/>
            </a:stretch>
          </a:blipFill>
        </p:spPr>
        <p:txBody>
          <a:bodyPr wrap="square" lIns="0" tIns="0" rIns="0" bIns="0" rtlCol="0"/>
          <a:lstStyle/>
          <a:p>
            <a:endParaRPr/>
          </a:p>
        </p:txBody>
      </p:sp>
      <p:sp>
        <p:nvSpPr>
          <p:cNvPr id="165" name="object 165"/>
          <p:cNvSpPr/>
          <p:nvPr/>
        </p:nvSpPr>
        <p:spPr>
          <a:xfrm>
            <a:off x="2889504" y="2670047"/>
            <a:ext cx="288036" cy="315468"/>
          </a:xfrm>
          <a:prstGeom prst="rect">
            <a:avLst/>
          </a:prstGeom>
          <a:blipFill>
            <a:blip r:embed="rId22" cstate="print"/>
            <a:stretch>
              <a:fillRect/>
            </a:stretch>
          </a:blipFill>
        </p:spPr>
        <p:txBody>
          <a:bodyPr wrap="square" lIns="0" tIns="0" rIns="0" bIns="0" rtlCol="0"/>
          <a:lstStyle/>
          <a:p>
            <a:endParaRPr/>
          </a:p>
        </p:txBody>
      </p:sp>
      <p:sp>
        <p:nvSpPr>
          <p:cNvPr id="166" name="object 166"/>
          <p:cNvSpPr/>
          <p:nvPr/>
        </p:nvSpPr>
        <p:spPr>
          <a:xfrm>
            <a:off x="2921507" y="2665475"/>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59"/>
                </a:lnTo>
                <a:lnTo>
                  <a:pt x="256031" y="42671"/>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67" name="object 167"/>
          <p:cNvSpPr/>
          <p:nvPr/>
        </p:nvSpPr>
        <p:spPr>
          <a:xfrm>
            <a:off x="2921507" y="2665475"/>
            <a:ext cx="256540" cy="256540"/>
          </a:xfrm>
          <a:custGeom>
            <a:avLst/>
            <a:gdLst/>
            <a:ahLst/>
            <a:cxnLst/>
            <a:rect l="l" t="t" r="r" b="b"/>
            <a:pathLst>
              <a:path w="256539" h="256539">
                <a:moveTo>
                  <a:pt x="0" y="42671"/>
                </a:moveTo>
                <a:lnTo>
                  <a:pt x="3345" y="26038"/>
                </a:lnTo>
                <a:lnTo>
                  <a:pt x="12477" y="12477"/>
                </a:lnTo>
                <a:lnTo>
                  <a:pt x="26038" y="3345"/>
                </a:lnTo>
                <a:lnTo>
                  <a:pt x="42672" y="0"/>
                </a:lnTo>
                <a:lnTo>
                  <a:pt x="213360" y="0"/>
                </a:lnTo>
                <a:lnTo>
                  <a:pt x="229993" y="3345"/>
                </a:lnTo>
                <a:lnTo>
                  <a:pt x="243554" y="12477"/>
                </a:lnTo>
                <a:lnTo>
                  <a:pt x="252686" y="26038"/>
                </a:lnTo>
                <a:lnTo>
                  <a:pt x="256031" y="42671"/>
                </a:lnTo>
                <a:lnTo>
                  <a:pt x="256031" y="213359"/>
                </a:lnTo>
                <a:lnTo>
                  <a:pt x="252686" y="229993"/>
                </a:lnTo>
                <a:lnTo>
                  <a:pt x="243554" y="243554"/>
                </a:lnTo>
                <a:lnTo>
                  <a:pt x="229993" y="252686"/>
                </a:lnTo>
                <a:lnTo>
                  <a:pt x="213360"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68" name="object 168"/>
          <p:cNvSpPr txBox="1"/>
          <p:nvPr/>
        </p:nvSpPr>
        <p:spPr>
          <a:xfrm>
            <a:off x="2994786" y="2722625"/>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B</a:t>
            </a:r>
            <a:endParaRPr sz="800">
              <a:latin typeface="Arial"/>
              <a:cs typeface="Arial"/>
            </a:endParaRPr>
          </a:p>
        </p:txBody>
      </p:sp>
      <p:sp>
        <p:nvSpPr>
          <p:cNvPr id="169" name="object 169"/>
          <p:cNvSpPr/>
          <p:nvPr/>
        </p:nvSpPr>
        <p:spPr>
          <a:xfrm>
            <a:off x="2651760" y="3584447"/>
            <a:ext cx="406907" cy="388620"/>
          </a:xfrm>
          <a:prstGeom prst="rect">
            <a:avLst/>
          </a:prstGeom>
          <a:blipFill>
            <a:blip r:embed="rId18" cstate="print"/>
            <a:stretch>
              <a:fillRect/>
            </a:stretch>
          </a:blipFill>
        </p:spPr>
        <p:txBody>
          <a:bodyPr wrap="square" lIns="0" tIns="0" rIns="0" bIns="0" rtlCol="0"/>
          <a:lstStyle/>
          <a:p>
            <a:endParaRPr/>
          </a:p>
        </p:txBody>
      </p:sp>
      <p:sp>
        <p:nvSpPr>
          <p:cNvPr id="170" name="object 170"/>
          <p:cNvSpPr/>
          <p:nvPr/>
        </p:nvSpPr>
        <p:spPr>
          <a:xfrm>
            <a:off x="2697479" y="3630167"/>
            <a:ext cx="297180" cy="306324"/>
          </a:xfrm>
          <a:prstGeom prst="rect">
            <a:avLst/>
          </a:prstGeom>
          <a:blipFill>
            <a:blip r:embed="rId23" cstate="print"/>
            <a:stretch>
              <a:fillRect/>
            </a:stretch>
          </a:blipFill>
        </p:spPr>
        <p:txBody>
          <a:bodyPr wrap="square" lIns="0" tIns="0" rIns="0" bIns="0" rtlCol="0"/>
          <a:lstStyle/>
          <a:p>
            <a:endParaRPr/>
          </a:p>
        </p:txBody>
      </p:sp>
      <p:sp>
        <p:nvSpPr>
          <p:cNvPr id="171" name="object 171"/>
          <p:cNvSpPr/>
          <p:nvPr/>
        </p:nvSpPr>
        <p:spPr>
          <a:xfrm>
            <a:off x="2720339" y="3625595"/>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59"/>
                </a:lnTo>
                <a:lnTo>
                  <a:pt x="274320" y="42671"/>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72" name="object 172"/>
          <p:cNvSpPr/>
          <p:nvPr/>
        </p:nvSpPr>
        <p:spPr>
          <a:xfrm>
            <a:off x="2720339" y="3625595"/>
            <a:ext cx="274320" cy="256540"/>
          </a:xfrm>
          <a:custGeom>
            <a:avLst/>
            <a:gdLst/>
            <a:ahLst/>
            <a:cxnLst/>
            <a:rect l="l" t="t" r="r" b="b"/>
            <a:pathLst>
              <a:path w="274319" h="256539">
                <a:moveTo>
                  <a:pt x="0" y="42671"/>
                </a:moveTo>
                <a:lnTo>
                  <a:pt x="3345" y="26038"/>
                </a:lnTo>
                <a:lnTo>
                  <a:pt x="12477" y="12477"/>
                </a:lnTo>
                <a:lnTo>
                  <a:pt x="26038" y="3345"/>
                </a:lnTo>
                <a:lnTo>
                  <a:pt x="42672" y="0"/>
                </a:lnTo>
                <a:lnTo>
                  <a:pt x="231648" y="0"/>
                </a:lnTo>
                <a:lnTo>
                  <a:pt x="248281" y="3345"/>
                </a:lnTo>
                <a:lnTo>
                  <a:pt x="261842" y="12477"/>
                </a:lnTo>
                <a:lnTo>
                  <a:pt x="270974" y="26038"/>
                </a:lnTo>
                <a:lnTo>
                  <a:pt x="274320" y="42671"/>
                </a:lnTo>
                <a:lnTo>
                  <a:pt x="274320" y="213359"/>
                </a:lnTo>
                <a:lnTo>
                  <a:pt x="270974" y="229993"/>
                </a:lnTo>
                <a:lnTo>
                  <a:pt x="261842" y="243554"/>
                </a:lnTo>
                <a:lnTo>
                  <a:pt x="248281" y="252686"/>
                </a:lnTo>
                <a:lnTo>
                  <a:pt x="231648"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73" name="object 173"/>
          <p:cNvSpPr txBox="1"/>
          <p:nvPr/>
        </p:nvSpPr>
        <p:spPr>
          <a:xfrm>
            <a:off x="2805810" y="368116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74" name="object 174"/>
          <p:cNvSpPr/>
          <p:nvPr/>
        </p:nvSpPr>
        <p:spPr>
          <a:xfrm>
            <a:off x="2852927" y="3648455"/>
            <a:ext cx="388619" cy="388620"/>
          </a:xfrm>
          <a:prstGeom prst="rect">
            <a:avLst/>
          </a:prstGeom>
          <a:blipFill>
            <a:blip r:embed="rId20" cstate="print"/>
            <a:stretch>
              <a:fillRect/>
            </a:stretch>
          </a:blipFill>
        </p:spPr>
        <p:txBody>
          <a:bodyPr wrap="square" lIns="0" tIns="0" rIns="0" bIns="0" rtlCol="0"/>
          <a:lstStyle/>
          <a:p>
            <a:endParaRPr/>
          </a:p>
        </p:txBody>
      </p:sp>
      <p:sp>
        <p:nvSpPr>
          <p:cNvPr id="175" name="object 175"/>
          <p:cNvSpPr/>
          <p:nvPr/>
        </p:nvSpPr>
        <p:spPr>
          <a:xfrm>
            <a:off x="2889504" y="3694175"/>
            <a:ext cx="288036" cy="315468"/>
          </a:xfrm>
          <a:prstGeom prst="rect">
            <a:avLst/>
          </a:prstGeom>
          <a:blipFill>
            <a:blip r:embed="rId22" cstate="print"/>
            <a:stretch>
              <a:fillRect/>
            </a:stretch>
          </a:blipFill>
        </p:spPr>
        <p:txBody>
          <a:bodyPr wrap="square" lIns="0" tIns="0" rIns="0" bIns="0" rtlCol="0"/>
          <a:lstStyle/>
          <a:p>
            <a:endParaRPr/>
          </a:p>
        </p:txBody>
      </p:sp>
      <p:sp>
        <p:nvSpPr>
          <p:cNvPr id="176" name="object 176"/>
          <p:cNvSpPr/>
          <p:nvPr/>
        </p:nvSpPr>
        <p:spPr>
          <a:xfrm>
            <a:off x="2921507" y="3689603"/>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71"/>
                </a:lnTo>
                <a:lnTo>
                  <a:pt x="12477" y="243535"/>
                </a:lnTo>
                <a:lnTo>
                  <a:pt x="26038" y="252679"/>
                </a:lnTo>
                <a:lnTo>
                  <a:pt x="42672" y="256032"/>
                </a:lnTo>
                <a:lnTo>
                  <a:pt x="213360" y="256032"/>
                </a:lnTo>
                <a:lnTo>
                  <a:pt x="229993" y="252679"/>
                </a:lnTo>
                <a:lnTo>
                  <a:pt x="243554" y="243535"/>
                </a:lnTo>
                <a:lnTo>
                  <a:pt x="252686" y="229971"/>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77" name="object 177"/>
          <p:cNvSpPr/>
          <p:nvPr/>
        </p:nvSpPr>
        <p:spPr>
          <a:xfrm>
            <a:off x="2921507" y="3689603"/>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71"/>
                </a:lnTo>
                <a:lnTo>
                  <a:pt x="243554" y="243535"/>
                </a:lnTo>
                <a:lnTo>
                  <a:pt x="229993" y="252679"/>
                </a:lnTo>
                <a:lnTo>
                  <a:pt x="213360" y="256032"/>
                </a:lnTo>
                <a:lnTo>
                  <a:pt x="42672" y="256032"/>
                </a:lnTo>
                <a:lnTo>
                  <a:pt x="26038" y="252679"/>
                </a:lnTo>
                <a:lnTo>
                  <a:pt x="12477" y="243535"/>
                </a:lnTo>
                <a:lnTo>
                  <a:pt x="3345" y="229971"/>
                </a:lnTo>
                <a:lnTo>
                  <a:pt x="0" y="213360"/>
                </a:lnTo>
                <a:lnTo>
                  <a:pt x="0" y="42672"/>
                </a:lnTo>
                <a:close/>
              </a:path>
            </a:pathLst>
          </a:custGeom>
          <a:ln w="27456">
            <a:solidFill>
              <a:srgbClr val="3B75BC"/>
            </a:solidFill>
          </a:ln>
        </p:spPr>
        <p:txBody>
          <a:bodyPr wrap="square" lIns="0" tIns="0" rIns="0" bIns="0" rtlCol="0"/>
          <a:lstStyle/>
          <a:p>
            <a:endParaRPr/>
          </a:p>
        </p:txBody>
      </p:sp>
      <p:sp>
        <p:nvSpPr>
          <p:cNvPr id="178" name="object 178"/>
          <p:cNvSpPr txBox="1"/>
          <p:nvPr/>
        </p:nvSpPr>
        <p:spPr>
          <a:xfrm>
            <a:off x="2994786" y="374859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179" name="object 179"/>
          <p:cNvSpPr/>
          <p:nvPr/>
        </p:nvSpPr>
        <p:spPr>
          <a:xfrm>
            <a:off x="3977640" y="1536191"/>
            <a:ext cx="416051" cy="388620"/>
          </a:xfrm>
          <a:prstGeom prst="rect">
            <a:avLst/>
          </a:prstGeom>
          <a:blipFill>
            <a:blip r:embed="rId24" cstate="print"/>
            <a:stretch>
              <a:fillRect/>
            </a:stretch>
          </a:blipFill>
        </p:spPr>
        <p:txBody>
          <a:bodyPr wrap="square" lIns="0" tIns="0" rIns="0" bIns="0" rtlCol="0"/>
          <a:lstStyle/>
          <a:p>
            <a:endParaRPr/>
          </a:p>
        </p:txBody>
      </p:sp>
      <p:sp>
        <p:nvSpPr>
          <p:cNvPr id="180" name="object 180"/>
          <p:cNvSpPr/>
          <p:nvPr/>
        </p:nvSpPr>
        <p:spPr>
          <a:xfrm>
            <a:off x="4032503" y="1572767"/>
            <a:ext cx="297179" cy="315467"/>
          </a:xfrm>
          <a:prstGeom prst="rect">
            <a:avLst/>
          </a:prstGeom>
          <a:blipFill>
            <a:blip r:embed="rId19" cstate="print"/>
            <a:stretch>
              <a:fillRect/>
            </a:stretch>
          </a:blipFill>
        </p:spPr>
        <p:txBody>
          <a:bodyPr wrap="square" lIns="0" tIns="0" rIns="0" bIns="0" rtlCol="0"/>
          <a:lstStyle/>
          <a:p>
            <a:endParaRPr/>
          </a:p>
        </p:txBody>
      </p:sp>
      <p:sp>
        <p:nvSpPr>
          <p:cNvPr id="181" name="object 181"/>
          <p:cNvSpPr/>
          <p:nvPr/>
        </p:nvSpPr>
        <p:spPr>
          <a:xfrm>
            <a:off x="4046220" y="1577339"/>
            <a:ext cx="283845" cy="256540"/>
          </a:xfrm>
          <a:custGeom>
            <a:avLst/>
            <a:gdLst/>
            <a:ahLst/>
            <a:cxnLst/>
            <a:rect l="l" t="t" r="r" b="b"/>
            <a:pathLst>
              <a:path w="283845" h="256539">
                <a:moveTo>
                  <a:pt x="240791" y="0"/>
                </a:moveTo>
                <a:lnTo>
                  <a:pt x="42671" y="0"/>
                </a:lnTo>
                <a:lnTo>
                  <a:pt x="26038" y="3345"/>
                </a:lnTo>
                <a:lnTo>
                  <a:pt x="12477" y="12477"/>
                </a:lnTo>
                <a:lnTo>
                  <a:pt x="3345" y="26038"/>
                </a:lnTo>
                <a:lnTo>
                  <a:pt x="0" y="42672"/>
                </a:lnTo>
                <a:lnTo>
                  <a:pt x="0" y="213360"/>
                </a:lnTo>
                <a:lnTo>
                  <a:pt x="3345" y="229993"/>
                </a:lnTo>
                <a:lnTo>
                  <a:pt x="12477" y="243554"/>
                </a:lnTo>
                <a:lnTo>
                  <a:pt x="26038" y="252686"/>
                </a:lnTo>
                <a:lnTo>
                  <a:pt x="42671" y="256032"/>
                </a:lnTo>
                <a:lnTo>
                  <a:pt x="240791" y="256032"/>
                </a:lnTo>
                <a:lnTo>
                  <a:pt x="257425" y="252686"/>
                </a:lnTo>
                <a:lnTo>
                  <a:pt x="270986" y="243554"/>
                </a:lnTo>
                <a:lnTo>
                  <a:pt x="280118" y="229993"/>
                </a:lnTo>
                <a:lnTo>
                  <a:pt x="283463" y="213360"/>
                </a:lnTo>
                <a:lnTo>
                  <a:pt x="283463" y="42672"/>
                </a:lnTo>
                <a:lnTo>
                  <a:pt x="280118" y="26038"/>
                </a:lnTo>
                <a:lnTo>
                  <a:pt x="270986" y="12477"/>
                </a:lnTo>
                <a:lnTo>
                  <a:pt x="257425" y="3345"/>
                </a:lnTo>
                <a:lnTo>
                  <a:pt x="240791" y="0"/>
                </a:lnTo>
                <a:close/>
              </a:path>
            </a:pathLst>
          </a:custGeom>
          <a:solidFill>
            <a:srgbClr val="FFC000"/>
          </a:solidFill>
        </p:spPr>
        <p:txBody>
          <a:bodyPr wrap="square" lIns="0" tIns="0" rIns="0" bIns="0" rtlCol="0"/>
          <a:lstStyle/>
          <a:p>
            <a:endParaRPr/>
          </a:p>
        </p:txBody>
      </p:sp>
      <p:sp>
        <p:nvSpPr>
          <p:cNvPr id="182" name="object 182"/>
          <p:cNvSpPr/>
          <p:nvPr/>
        </p:nvSpPr>
        <p:spPr>
          <a:xfrm>
            <a:off x="4046220" y="1577339"/>
            <a:ext cx="283845" cy="256540"/>
          </a:xfrm>
          <a:custGeom>
            <a:avLst/>
            <a:gdLst/>
            <a:ahLst/>
            <a:cxnLst/>
            <a:rect l="l" t="t" r="r" b="b"/>
            <a:pathLst>
              <a:path w="283845" h="256539">
                <a:moveTo>
                  <a:pt x="0" y="42672"/>
                </a:moveTo>
                <a:lnTo>
                  <a:pt x="3345" y="26038"/>
                </a:lnTo>
                <a:lnTo>
                  <a:pt x="12477" y="12477"/>
                </a:lnTo>
                <a:lnTo>
                  <a:pt x="26038" y="3345"/>
                </a:lnTo>
                <a:lnTo>
                  <a:pt x="42671" y="0"/>
                </a:lnTo>
                <a:lnTo>
                  <a:pt x="240791" y="0"/>
                </a:lnTo>
                <a:lnTo>
                  <a:pt x="257425" y="3345"/>
                </a:lnTo>
                <a:lnTo>
                  <a:pt x="270986" y="12477"/>
                </a:lnTo>
                <a:lnTo>
                  <a:pt x="280118" y="26038"/>
                </a:lnTo>
                <a:lnTo>
                  <a:pt x="283463" y="42672"/>
                </a:lnTo>
                <a:lnTo>
                  <a:pt x="283463" y="213360"/>
                </a:lnTo>
                <a:lnTo>
                  <a:pt x="280118" y="229993"/>
                </a:lnTo>
                <a:lnTo>
                  <a:pt x="270986" y="243554"/>
                </a:lnTo>
                <a:lnTo>
                  <a:pt x="257425" y="252686"/>
                </a:lnTo>
                <a:lnTo>
                  <a:pt x="240791" y="256032"/>
                </a:lnTo>
                <a:lnTo>
                  <a:pt x="42671"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83" name="object 183"/>
          <p:cNvSpPr txBox="1"/>
          <p:nvPr/>
        </p:nvSpPr>
        <p:spPr>
          <a:xfrm>
            <a:off x="4135882" y="162503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84" name="object 184"/>
          <p:cNvSpPr/>
          <p:nvPr/>
        </p:nvSpPr>
        <p:spPr>
          <a:xfrm>
            <a:off x="4178808" y="1600199"/>
            <a:ext cx="388620" cy="388620"/>
          </a:xfrm>
          <a:prstGeom prst="rect">
            <a:avLst/>
          </a:prstGeom>
          <a:blipFill>
            <a:blip r:embed="rId20" cstate="print"/>
            <a:stretch>
              <a:fillRect/>
            </a:stretch>
          </a:blipFill>
        </p:spPr>
        <p:txBody>
          <a:bodyPr wrap="square" lIns="0" tIns="0" rIns="0" bIns="0" rtlCol="0"/>
          <a:lstStyle/>
          <a:p>
            <a:endParaRPr/>
          </a:p>
        </p:txBody>
      </p:sp>
      <p:sp>
        <p:nvSpPr>
          <p:cNvPr id="185" name="object 185"/>
          <p:cNvSpPr/>
          <p:nvPr/>
        </p:nvSpPr>
        <p:spPr>
          <a:xfrm>
            <a:off x="4215384" y="1645919"/>
            <a:ext cx="288036" cy="306324"/>
          </a:xfrm>
          <a:prstGeom prst="rect">
            <a:avLst/>
          </a:prstGeom>
          <a:blipFill>
            <a:blip r:embed="rId21" cstate="print"/>
            <a:stretch>
              <a:fillRect/>
            </a:stretch>
          </a:blipFill>
        </p:spPr>
        <p:txBody>
          <a:bodyPr wrap="square" lIns="0" tIns="0" rIns="0" bIns="0" rtlCol="0"/>
          <a:lstStyle/>
          <a:p>
            <a:endParaRPr/>
          </a:p>
        </p:txBody>
      </p:sp>
      <p:sp>
        <p:nvSpPr>
          <p:cNvPr id="186" name="object 186"/>
          <p:cNvSpPr/>
          <p:nvPr/>
        </p:nvSpPr>
        <p:spPr>
          <a:xfrm>
            <a:off x="4247388"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2" y="213360"/>
                </a:lnTo>
                <a:lnTo>
                  <a:pt x="256032"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87" name="object 187"/>
          <p:cNvSpPr/>
          <p:nvPr/>
        </p:nvSpPr>
        <p:spPr>
          <a:xfrm>
            <a:off x="4247388"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2" y="42672"/>
                </a:lnTo>
                <a:lnTo>
                  <a:pt x="256032"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88" name="object 188"/>
          <p:cNvSpPr txBox="1"/>
          <p:nvPr/>
        </p:nvSpPr>
        <p:spPr>
          <a:xfrm>
            <a:off x="4324350" y="1693798"/>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D</a:t>
            </a:r>
            <a:endParaRPr sz="800">
              <a:latin typeface="Arial"/>
              <a:cs typeface="Arial"/>
            </a:endParaRPr>
          </a:p>
        </p:txBody>
      </p:sp>
      <p:sp>
        <p:nvSpPr>
          <p:cNvPr id="191" name="object 191"/>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47</a:t>
            </a:fld>
            <a:endParaRPr spc="5" dirty="0"/>
          </a:p>
        </p:txBody>
      </p:sp>
      <p:sp>
        <p:nvSpPr>
          <p:cNvPr id="192" name="Rectangle 191"/>
          <p:cNvSpPr/>
          <p:nvPr/>
        </p:nvSpPr>
        <p:spPr>
          <a:xfrm>
            <a:off x="3840607" y="3850004"/>
            <a:ext cx="1460080" cy="307777"/>
          </a:xfrm>
          <a:prstGeom prst="rect">
            <a:avLst/>
          </a:prstGeom>
        </p:spPr>
        <p:txBody>
          <a:bodyPr wrap="none">
            <a:spAutoFit/>
          </a:bodyPr>
          <a:lstStyle/>
          <a:p>
            <a:r>
              <a:rPr lang="en-US" altLang="zh-CN" sz="1400" b="1" dirty="0" smtClean="0"/>
              <a:t>Ordering Service</a:t>
            </a:r>
            <a:endParaRPr lang="zh-CN" altLang="en-US" sz="1400" b="1" dirty="0"/>
          </a:p>
        </p:txBody>
      </p:sp>
      <p:sp>
        <p:nvSpPr>
          <p:cNvPr id="193" name="Rectangle 192"/>
          <p:cNvSpPr/>
          <p:nvPr/>
        </p:nvSpPr>
        <p:spPr>
          <a:xfrm>
            <a:off x="2739519" y="4208054"/>
            <a:ext cx="1982466" cy="369332"/>
          </a:xfrm>
          <a:prstGeom prst="rect">
            <a:avLst/>
          </a:prstGeom>
        </p:spPr>
        <p:txBody>
          <a:bodyPr wrap="none">
            <a:spAutoFit/>
          </a:bodyPr>
          <a:lstStyle/>
          <a:p>
            <a:r>
              <a:rPr lang="en-US" altLang="zh-CN" b="1" dirty="0"/>
              <a:t>Hyperledger Fabric</a:t>
            </a:r>
            <a:endParaRPr lang="zh-CN" altLang="en-US" b="1" dirty="0"/>
          </a:p>
        </p:txBody>
      </p:sp>
      <p:sp>
        <p:nvSpPr>
          <p:cNvPr id="103" name="Date Placeholder 102"/>
          <p:cNvSpPr>
            <a:spLocks noGrp="1"/>
          </p:cNvSpPr>
          <p:nvPr>
            <p:ph type="dt" sz="half" idx="6"/>
          </p:nvPr>
        </p:nvSpPr>
        <p:spPr/>
        <p:txBody>
          <a:bodyPr/>
          <a:lstStyle/>
          <a:p>
            <a:fld id="{87507837-BFD4-40C3-BEB3-2F9DED079253}"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0200" y="868679"/>
            <a:ext cx="4041775" cy="3328670"/>
          </a:xfrm>
          <a:custGeom>
            <a:avLst/>
            <a:gdLst/>
            <a:ahLst/>
            <a:cxnLst/>
            <a:rect l="l" t="t" r="r" b="b"/>
            <a:pathLst>
              <a:path w="4041775" h="3328670">
                <a:moveTo>
                  <a:pt x="3487420" y="0"/>
                </a:moveTo>
                <a:lnTo>
                  <a:pt x="554227" y="0"/>
                </a:lnTo>
                <a:lnTo>
                  <a:pt x="506410" y="2036"/>
                </a:lnTo>
                <a:lnTo>
                  <a:pt x="459721" y="8035"/>
                </a:lnTo>
                <a:lnTo>
                  <a:pt x="414327" y="17829"/>
                </a:lnTo>
                <a:lnTo>
                  <a:pt x="370395" y="31252"/>
                </a:lnTo>
                <a:lnTo>
                  <a:pt x="328092" y="48137"/>
                </a:lnTo>
                <a:lnTo>
                  <a:pt x="287583" y="68318"/>
                </a:lnTo>
                <a:lnTo>
                  <a:pt x="249035" y="91627"/>
                </a:lnTo>
                <a:lnTo>
                  <a:pt x="212615" y="117899"/>
                </a:lnTo>
                <a:lnTo>
                  <a:pt x="178488" y="146966"/>
                </a:lnTo>
                <a:lnTo>
                  <a:pt x="146822" y="178662"/>
                </a:lnTo>
                <a:lnTo>
                  <a:pt x="117783" y="212821"/>
                </a:lnTo>
                <a:lnTo>
                  <a:pt x="91536" y="249275"/>
                </a:lnTo>
                <a:lnTo>
                  <a:pt x="68250" y="287858"/>
                </a:lnTo>
                <a:lnTo>
                  <a:pt x="48089" y="328404"/>
                </a:lnTo>
                <a:lnTo>
                  <a:pt x="31220" y="370745"/>
                </a:lnTo>
                <a:lnTo>
                  <a:pt x="17811" y="414716"/>
                </a:lnTo>
                <a:lnTo>
                  <a:pt x="8027" y="460149"/>
                </a:lnTo>
                <a:lnTo>
                  <a:pt x="2034" y="506878"/>
                </a:lnTo>
                <a:lnTo>
                  <a:pt x="0" y="554736"/>
                </a:lnTo>
                <a:lnTo>
                  <a:pt x="0" y="2773679"/>
                </a:lnTo>
                <a:lnTo>
                  <a:pt x="2034" y="2821543"/>
                </a:lnTo>
                <a:lnTo>
                  <a:pt x="8027" y="2868276"/>
                </a:lnTo>
                <a:lnTo>
                  <a:pt x="17811" y="2913712"/>
                </a:lnTo>
                <a:lnTo>
                  <a:pt x="31220" y="2957685"/>
                </a:lnTo>
                <a:lnTo>
                  <a:pt x="48089" y="3000027"/>
                </a:lnTo>
                <a:lnTo>
                  <a:pt x="68250" y="3040573"/>
                </a:lnTo>
                <a:lnTo>
                  <a:pt x="91536" y="3079157"/>
                </a:lnTo>
                <a:lnTo>
                  <a:pt x="117783" y="3115610"/>
                </a:lnTo>
                <a:lnTo>
                  <a:pt x="146822" y="3149768"/>
                </a:lnTo>
                <a:lnTo>
                  <a:pt x="178488" y="3181462"/>
                </a:lnTo>
                <a:lnTo>
                  <a:pt x="212615" y="3210528"/>
                </a:lnTo>
                <a:lnTo>
                  <a:pt x="249035" y="3236798"/>
                </a:lnTo>
                <a:lnTo>
                  <a:pt x="287583" y="3260105"/>
                </a:lnTo>
                <a:lnTo>
                  <a:pt x="328092" y="3280284"/>
                </a:lnTo>
                <a:lnTo>
                  <a:pt x="370395" y="3297167"/>
                </a:lnTo>
                <a:lnTo>
                  <a:pt x="414327" y="3310588"/>
                </a:lnTo>
                <a:lnTo>
                  <a:pt x="459721" y="3320381"/>
                </a:lnTo>
                <a:lnTo>
                  <a:pt x="506410" y="3326379"/>
                </a:lnTo>
                <a:lnTo>
                  <a:pt x="554227" y="3328416"/>
                </a:lnTo>
                <a:lnTo>
                  <a:pt x="3487420" y="3328416"/>
                </a:lnTo>
                <a:lnTo>
                  <a:pt x="3535237" y="3326379"/>
                </a:lnTo>
                <a:lnTo>
                  <a:pt x="3581926" y="3320381"/>
                </a:lnTo>
                <a:lnTo>
                  <a:pt x="3627320" y="3310588"/>
                </a:lnTo>
                <a:lnTo>
                  <a:pt x="3671252" y="3297167"/>
                </a:lnTo>
                <a:lnTo>
                  <a:pt x="3713555" y="3280284"/>
                </a:lnTo>
                <a:lnTo>
                  <a:pt x="3754064" y="3260105"/>
                </a:lnTo>
                <a:lnTo>
                  <a:pt x="3792612" y="3236798"/>
                </a:lnTo>
                <a:lnTo>
                  <a:pt x="3829032" y="3210528"/>
                </a:lnTo>
                <a:lnTo>
                  <a:pt x="3863159" y="3181462"/>
                </a:lnTo>
                <a:lnTo>
                  <a:pt x="3894825" y="3149768"/>
                </a:lnTo>
                <a:lnTo>
                  <a:pt x="3923864" y="3115610"/>
                </a:lnTo>
                <a:lnTo>
                  <a:pt x="3950111" y="3079157"/>
                </a:lnTo>
                <a:lnTo>
                  <a:pt x="3973397" y="3040573"/>
                </a:lnTo>
                <a:lnTo>
                  <a:pt x="3993558" y="3000027"/>
                </a:lnTo>
                <a:lnTo>
                  <a:pt x="4010427" y="2957685"/>
                </a:lnTo>
                <a:lnTo>
                  <a:pt x="4023836" y="2913712"/>
                </a:lnTo>
                <a:lnTo>
                  <a:pt x="4033620" y="2868276"/>
                </a:lnTo>
                <a:lnTo>
                  <a:pt x="4039613" y="2821543"/>
                </a:lnTo>
                <a:lnTo>
                  <a:pt x="4041648" y="2773679"/>
                </a:lnTo>
                <a:lnTo>
                  <a:pt x="4041648" y="554736"/>
                </a:lnTo>
                <a:lnTo>
                  <a:pt x="4039613" y="506878"/>
                </a:lnTo>
                <a:lnTo>
                  <a:pt x="4033620" y="460149"/>
                </a:lnTo>
                <a:lnTo>
                  <a:pt x="4023836" y="414716"/>
                </a:lnTo>
                <a:lnTo>
                  <a:pt x="4010427" y="370745"/>
                </a:lnTo>
                <a:lnTo>
                  <a:pt x="3993558" y="328404"/>
                </a:lnTo>
                <a:lnTo>
                  <a:pt x="3973397" y="287858"/>
                </a:lnTo>
                <a:lnTo>
                  <a:pt x="3950111" y="249275"/>
                </a:lnTo>
                <a:lnTo>
                  <a:pt x="3923864" y="212821"/>
                </a:lnTo>
                <a:lnTo>
                  <a:pt x="3894825" y="178662"/>
                </a:lnTo>
                <a:lnTo>
                  <a:pt x="3863159" y="146966"/>
                </a:lnTo>
                <a:lnTo>
                  <a:pt x="3829032" y="117899"/>
                </a:lnTo>
                <a:lnTo>
                  <a:pt x="3792612" y="91627"/>
                </a:lnTo>
                <a:lnTo>
                  <a:pt x="3754064" y="68318"/>
                </a:lnTo>
                <a:lnTo>
                  <a:pt x="3713555" y="48137"/>
                </a:lnTo>
                <a:lnTo>
                  <a:pt x="3671252" y="31252"/>
                </a:lnTo>
                <a:lnTo>
                  <a:pt x="3627320" y="17829"/>
                </a:lnTo>
                <a:lnTo>
                  <a:pt x="3581926" y="8035"/>
                </a:lnTo>
                <a:lnTo>
                  <a:pt x="3535237" y="2036"/>
                </a:lnTo>
                <a:lnTo>
                  <a:pt x="3487420" y="0"/>
                </a:lnTo>
                <a:close/>
              </a:path>
            </a:pathLst>
          </a:custGeom>
          <a:solidFill>
            <a:srgbClr val="D9E3F1"/>
          </a:solidFill>
        </p:spPr>
        <p:txBody>
          <a:bodyPr wrap="square" lIns="0" tIns="0" rIns="0" bIns="0" rtlCol="0"/>
          <a:lstStyle/>
          <a:p>
            <a:endParaRPr/>
          </a:p>
        </p:txBody>
      </p:sp>
      <p:sp>
        <p:nvSpPr>
          <p:cNvPr id="3" name="object 3"/>
          <p:cNvSpPr/>
          <p:nvPr/>
        </p:nvSpPr>
        <p:spPr>
          <a:xfrm>
            <a:off x="1225287" y="2285991"/>
            <a:ext cx="265193" cy="27433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43242" y="150621"/>
            <a:ext cx="7457301" cy="386003"/>
          </a:xfrm>
          <a:prstGeom prst="rect">
            <a:avLst/>
          </a:prstGeom>
        </p:spPr>
        <p:txBody>
          <a:bodyPr vert="horz" wrap="square" lIns="0" tIns="16510" rIns="0" bIns="0" rtlCol="0">
            <a:spAutoFit/>
          </a:bodyPr>
          <a:lstStyle/>
          <a:p>
            <a:pPr marL="12700">
              <a:lnSpc>
                <a:spcPct val="100000"/>
              </a:lnSpc>
              <a:spcBef>
                <a:spcPts val="130"/>
              </a:spcBef>
            </a:pPr>
            <a:r>
              <a:rPr sz="2400" b="1" spc="-20" dirty="0"/>
              <a:t>Sample Transaction: </a:t>
            </a:r>
            <a:r>
              <a:rPr sz="2400" b="1" spc="-15" dirty="0"/>
              <a:t>Step </a:t>
            </a:r>
            <a:r>
              <a:rPr sz="2400" b="1" spc="-5" dirty="0"/>
              <a:t>7/7 </a:t>
            </a:r>
            <a:r>
              <a:rPr sz="2400" b="1" spc="15" dirty="0"/>
              <a:t>– </a:t>
            </a:r>
            <a:r>
              <a:rPr sz="2400" b="1" spc="-5" dirty="0"/>
              <a:t>Notify</a:t>
            </a:r>
            <a:r>
              <a:rPr sz="2400" b="1" spc="-235" dirty="0"/>
              <a:t> </a:t>
            </a:r>
            <a:r>
              <a:rPr sz="2400" b="1" spc="-15" dirty="0"/>
              <a:t>Transaction</a:t>
            </a:r>
            <a:endParaRPr sz="2400" b="1" dirty="0"/>
          </a:p>
        </p:txBody>
      </p:sp>
      <p:sp>
        <p:nvSpPr>
          <p:cNvPr id="5" name="object 5"/>
          <p:cNvSpPr txBox="1"/>
          <p:nvPr/>
        </p:nvSpPr>
        <p:spPr>
          <a:xfrm>
            <a:off x="5859271" y="895349"/>
            <a:ext cx="3073400" cy="234950"/>
          </a:xfrm>
          <a:prstGeom prst="rect">
            <a:avLst/>
          </a:prstGeom>
        </p:spPr>
        <p:txBody>
          <a:bodyPr vert="horz" wrap="square" lIns="0" tIns="15240" rIns="0" bIns="0" rtlCol="0">
            <a:spAutoFit/>
          </a:bodyPr>
          <a:lstStyle/>
          <a:p>
            <a:pPr marL="12700">
              <a:lnSpc>
                <a:spcPct val="100000"/>
              </a:lnSpc>
              <a:spcBef>
                <a:spcPts val="120"/>
              </a:spcBef>
            </a:pPr>
            <a:r>
              <a:rPr sz="1350" b="1" spc="5" dirty="0">
                <a:solidFill>
                  <a:srgbClr val="FF0000"/>
                </a:solidFill>
                <a:latin typeface="Arial"/>
                <a:cs typeface="Arial"/>
              </a:rPr>
              <a:t>Committing</a:t>
            </a:r>
            <a:r>
              <a:rPr sz="1350" b="1" spc="-145" dirty="0">
                <a:solidFill>
                  <a:srgbClr val="FF0000"/>
                </a:solidFill>
                <a:latin typeface="Arial"/>
                <a:cs typeface="Arial"/>
              </a:rPr>
              <a:t> </a:t>
            </a:r>
            <a:r>
              <a:rPr sz="1350" b="1" spc="30" dirty="0">
                <a:solidFill>
                  <a:srgbClr val="FF0000"/>
                </a:solidFill>
                <a:latin typeface="Arial"/>
                <a:cs typeface="Arial"/>
              </a:rPr>
              <a:t>peers</a:t>
            </a:r>
            <a:r>
              <a:rPr sz="1350" b="1" spc="-135" dirty="0">
                <a:solidFill>
                  <a:srgbClr val="FF0000"/>
                </a:solidFill>
                <a:latin typeface="Arial"/>
                <a:cs typeface="Arial"/>
              </a:rPr>
              <a:t> </a:t>
            </a:r>
            <a:r>
              <a:rPr sz="1350" b="1" dirty="0">
                <a:solidFill>
                  <a:srgbClr val="FF0000"/>
                </a:solidFill>
                <a:latin typeface="Arial"/>
                <a:cs typeface="Arial"/>
              </a:rPr>
              <a:t>notify</a:t>
            </a:r>
            <a:r>
              <a:rPr sz="1350" b="1" spc="-65" dirty="0">
                <a:solidFill>
                  <a:srgbClr val="FF0000"/>
                </a:solidFill>
                <a:latin typeface="Arial"/>
                <a:cs typeface="Arial"/>
              </a:rPr>
              <a:t> </a:t>
            </a:r>
            <a:r>
              <a:rPr sz="1350" b="1" spc="15" dirty="0">
                <a:solidFill>
                  <a:srgbClr val="FF0000"/>
                </a:solidFill>
                <a:latin typeface="Arial"/>
                <a:cs typeface="Arial"/>
              </a:rPr>
              <a:t>applications</a:t>
            </a:r>
            <a:endParaRPr sz="1350">
              <a:latin typeface="Arial"/>
              <a:cs typeface="Arial"/>
            </a:endParaRPr>
          </a:p>
        </p:txBody>
      </p:sp>
      <p:sp>
        <p:nvSpPr>
          <p:cNvPr id="6" name="object 6"/>
          <p:cNvSpPr txBox="1"/>
          <p:nvPr/>
        </p:nvSpPr>
        <p:spPr>
          <a:xfrm>
            <a:off x="5950711" y="1307845"/>
            <a:ext cx="2837815" cy="579755"/>
          </a:xfrm>
          <a:prstGeom prst="rect">
            <a:avLst/>
          </a:prstGeom>
        </p:spPr>
        <p:txBody>
          <a:bodyPr vert="horz" wrap="square" lIns="0" tIns="16510" rIns="0" bIns="0" rtlCol="0">
            <a:spAutoFit/>
          </a:bodyPr>
          <a:lstStyle/>
          <a:p>
            <a:pPr marL="12700" marR="5080">
              <a:lnSpc>
                <a:spcPct val="100000"/>
              </a:lnSpc>
              <a:spcBef>
                <a:spcPts val="130"/>
              </a:spcBef>
            </a:pPr>
            <a:r>
              <a:rPr sz="1200" b="1" spc="-25" dirty="0">
                <a:latin typeface="Arial"/>
                <a:cs typeface="Arial"/>
              </a:rPr>
              <a:t>Applications </a:t>
            </a:r>
            <a:r>
              <a:rPr sz="1200" b="1" spc="-10" dirty="0">
                <a:latin typeface="Arial"/>
                <a:cs typeface="Arial"/>
              </a:rPr>
              <a:t>can </a:t>
            </a:r>
            <a:r>
              <a:rPr sz="1200" b="1" spc="-5" dirty="0">
                <a:latin typeface="Arial"/>
                <a:cs typeface="Arial"/>
              </a:rPr>
              <a:t>register </a:t>
            </a:r>
            <a:r>
              <a:rPr sz="1200" b="1" spc="20" dirty="0">
                <a:latin typeface="Arial"/>
                <a:cs typeface="Arial"/>
              </a:rPr>
              <a:t>to </a:t>
            </a:r>
            <a:r>
              <a:rPr sz="1200" b="1" dirty="0">
                <a:latin typeface="Arial"/>
                <a:cs typeface="Arial"/>
              </a:rPr>
              <a:t>be </a:t>
            </a:r>
            <a:r>
              <a:rPr sz="1200" b="1" spc="-20" dirty="0">
                <a:latin typeface="Arial"/>
                <a:cs typeface="Arial"/>
              </a:rPr>
              <a:t>notified  </a:t>
            </a:r>
            <a:r>
              <a:rPr sz="1200" b="1" spc="-5" dirty="0">
                <a:latin typeface="Arial"/>
                <a:cs typeface="Arial"/>
              </a:rPr>
              <a:t>when </a:t>
            </a:r>
            <a:r>
              <a:rPr sz="1200" b="1" spc="-10" dirty="0">
                <a:latin typeface="Arial"/>
                <a:cs typeface="Arial"/>
              </a:rPr>
              <a:t>transactions </a:t>
            </a:r>
            <a:r>
              <a:rPr sz="1200" b="1" spc="-15" dirty="0">
                <a:latin typeface="Arial"/>
                <a:cs typeface="Arial"/>
              </a:rPr>
              <a:t>succeed </a:t>
            </a:r>
            <a:r>
              <a:rPr sz="1200" b="1" spc="-5" dirty="0">
                <a:latin typeface="Arial"/>
                <a:cs typeface="Arial"/>
              </a:rPr>
              <a:t>or </a:t>
            </a:r>
            <a:r>
              <a:rPr sz="1200" b="1" spc="-30" dirty="0">
                <a:latin typeface="Arial"/>
                <a:cs typeface="Arial"/>
              </a:rPr>
              <a:t>fail </a:t>
            </a:r>
            <a:r>
              <a:rPr sz="1200" b="1" spc="-10" dirty="0">
                <a:latin typeface="Arial"/>
                <a:cs typeface="Arial"/>
              </a:rPr>
              <a:t>and  </a:t>
            </a:r>
            <a:r>
              <a:rPr sz="1200" b="1" spc="-5" dirty="0">
                <a:latin typeface="Arial"/>
                <a:cs typeface="Arial"/>
              </a:rPr>
              <a:t>when </a:t>
            </a:r>
            <a:r>
              <a:rPr sz="1200" b="1" spc="-20" dirty="0">
                <a:latin typeface="Arial"/>
                <a:cs typeface="Arial"/>
              </a:rPr>
              <a:t>blocks </a:t>
            </a:r>
            <a:r>
              <a:rPr sz="1200" b="1" spc="10" dirty="0">
                <a:latin typeface="Arial"/>
                <a:cs typeface="Arial"/>
              </a:rPr>
              <a:t>are </a:t>
            </a:r>
            <a:r>
              <a:rPr sz="1200" b="1" spc="-10" dirty="0">
                <a:latin typeface="Arial"/>
                <a:cs typeface="Arial"/>
              </a:rPr>
              <a:t>added </a:t>
            </a:r>
            <a:r>
              <a:rPr sz="1200" b="1" spc="20" dirty="0">
                <a:latin typeface="Arial"/>
                <a:cs typeface="Arial"/>
              </a:rPr>
              <a:t>to </a:t>
            </a:r>
            <a:r>
              <a:rPr sz="1200" b="1" spc="10" dirty="0">
                <a:latin typeface="Arial"/>
                <a:cs typeface="Arial"/>
              </a:rPr>
              <a:t>the</a:t>
            </a:r>
            <a:r>
              <a:rPr sz="1200" b="1" spc="-35" dirty="0">
                <a:latin typeface="Arial"/>
                <a:cs typeface="Arial"/>
              </a:rPr>
              <a:t> </a:t>
            </a:r>
            <a:r>
              <a:rPr sz="1200" b="1" spc="-20" dirty="0">
                <a:latin typeface="Arial"/>
                <a:cs typeface="Arial"/>
              </a:rPr>
              <a:t>ledger.</a:t>
            </a:r>
            <a:endParaRPr sz="1200">
              <a:latin typeface="Arial"/>
              <a:cs typeface="Arial"/>
            </a:endParaRPr>
          </a:p>
        </p:txBody>
      </p:sp>
      <p:sp>
        <p:nvSpPr>
          <p:cNvPr id="7" name="object 7"/>
          <p:cNvSpPr txBox="1"/>
          <p:nvPr/>
        </p:nvSpPr>
        <p:spPr>
          <a:xfrm>
            <a:off x="5950711" y="2041842"/>
            <a:ext cx="3032760" cy="395605"/>
          </a:xfrm>
          <a:prstGeom prst="rect">
            <a:avLst/>
          </a:prstGeom>
        </p:spPr>
        <p:txBody>
          <a:bodyPr vert="horz" wrap="square" lIns="0" tIns="15875" rIns="0" bIns="0" rtlCol="0">
            <a:spAutoFit/>
          </a:bodyPr>
          <a:lstStyle/>
          <a:p>
            <a:pPr marL="12700" marR="5080">
              <a:lnSpc>
                <a:spcPct val="100000"/>
              </a:lnSpc>
              <a:spcBef>
                <a:spcPts val="125"/>
              </a:spcBef>
            </a:pPr>
            <a:r>
              <a:rPr sz="1200" b="1" spc="-25" dirty="0">
                <a:latin typeface="Arial"/>
                <a:cs typeface="Arial"/>
              </a:rPr>
              <a:t>Applications will </a:t>
            </a:r>
            <a:r>
              <a:rPr sz="1200" b="1" dirty="0">
                <a:latin typeface="Arial"/>
                <a:cs typeface="Arial"/>
              </a:rPr>
              <a:t>be </a:t>
            </a:r>
            <a:r>
              <a:rPr sz="1200" b="1" spc="-20" dirty="0">
                <a:latin typeface="Arial"/>
                <a:cs typeface="Arial"/>
              </a:rPr>
              <a:t>notified </a:t>
            </a:r>
            <a:r>
              <a:rPr sz="1200" b="1" dirty="0">
                <a:latin typeface="Arial"/>
                <a:cs typeface="Arial"/>
              </a:rPr>
              <a:t>by </a:t>
            </a:r>
            <a:r>
              <a:rPr sz="1200" b="1" spc="-15" dirty="0">
                <a:latin typeface="Arial"/>
                <a:cs typeface="Arial"/>
              </a:rPr>
              <a:t>each peer  </a:t>
            </a:r>
            <a:r>
              <a:rPr sz="1200" b="1" spc="20" dirty="0">
                <a:latin typeface="Arial"/>
                <a:cs typeface="Arial"/>
              </a:rPr>
              <a:t>to </a:t>
            </a:r>
            <a:r>
              <a:rPr sz="1200" b="1" spc="-15" dirty="0">
                <a:latin typeface="Arial"/>
                <a:cs typeface="Arial"/>
              </a:rPr>
              <a:t>which </a:t>
            </a:r>
            <a:r>
              <a:rPr sz="1200" b="1" dirty="0">
                <a:latin typeface="Arial"/>
                <a:cs typeface="Arial"/>
              </a:rPr>
              <a:t>they </a:t>
            </a:r>
            <a:r>
              <a:rPr sz="1200" b="1" spc="5" dirty="0">
                <a:latin typeface="Arial"/>
                <a:cs typeface="Arial"/>
              </a:rPr>
              <a:t>are</a:t>
            </a:r>
            <a:r>
              <a:rPr sz="1200" b="1" spc="-50" dirty="0">
                <a:latin typeface="Arial"/>
                <a:cs typeface="Arial"/>
              </a:rPr>
              <a:t> </a:t>
            </a:r>
            <a:r>
              <a:rPr sz="1200" b="1" spc="-10" dirty="0">
                <a:latin typeface="Arial"/>
                <a:cs typeface="Arial"/>
              </a:rPr>
              <a:t>connected.</a:t>
            </a:r>
            <a:endParaRPr sz="1200">
              <a:latin typeface="Arial"/>
              <a:cs typeface="Arial"/>
            </a:endParaRPr>
          </a:p>
        </p:txBody>
      </p:sp>
      <p:sp>
        <p:nvSpPr>
          <p:cNvPr id="8" name="object 8"/>
          <p:cNvSpPr/>
          <p:nvPr/>
        </p:nvSpPr>
        <p:spPr>
          <a:xfrm>
            <a:off x="2039111" y="1060703"/>
            <a:ext cx="726948" cy="73609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002535" y="1097279"/>
            <a:ext cx="717804" cy="74523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107692" y="1101851"/>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11" name="object 11"/>
          <p:cNvSpPr/>
          <p:nvPr/>
        </p:nvSpPr>
        <p:spPr>
          <a:xfrm>
            <a:off x="2107692" y="1101851"/>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12" name="object 12"/>
          <p:cNvSpPr txBox="1"/>
          <p:nvPr/>
        </p:nvSpPr>
        <p:spPr>
          <a:xfrm>
            <a:off x="2232660" y="1197482"/>
            <a:ext cx="339090" cy="388620"/>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0</a:t>
            </a:r>
            <a:endParaRPr sz="2325" baseline="-17921">
              <a:latin typeface="Arial"/>
              <a:cs typeface="Arial"/>
            </a:endParaRPr>
          </a:p>
        </p:txBody>
      </p:sp>
      <p:sp>
        <p:nvSpPr>
          <p:cNvPr id="13" name="object 13"/>
          <p:cNvSpPr/>
          <p:nvPr/>
        </p:nvSpPr>
        <p:spPr>
          <a:xfrm>
            <a:off x="2651760" y="1536191"/>
            <a:ext cx="406907" cy="38862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2697479" y="1572767"/>
            <a:ext cx="297180" cy="315467"/>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720339" y="1577339"/>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2"/>
                </a:lnTo>
                <a:lnTo>
                  <a:pt x="231648" y="256032"/>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16" name="object 16"/>
          <p:cNvSpPr/>
          <p:nvPr/>
        </p:nvSpPr>
        <p:spPr>
          <a:xfrm>
            <a:off x="2720339" y="1577339"/>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2"/>
                </a:lnTo>
                <a:lnTo>
                  <a:pt x="42672"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7" name="object 17"/>
          <p:cNvSpPr txBox="1"/>
          <p:nvPr/>
        </p:nvSpPr>
        <p:spPr>
          <a:xfrm>
            <a:off x="2805810" y="1626935"/>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8" name="object 18"/>
          <p:cNvSpPr/>
          <p:nvPr/>
        </p:nvSpPr>
        <p:spPr>
          <a:xfrm>
            <a:off x="2852927" y="1600199"/>
            <a:ext cx="388619" cy="388620"/>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2889504" y="1645919"/>
            <a:ext cx="288036" cy="306324"/>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921507"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21" name="object 21"/>
          <p:cNvSpPr/>
          <p:nvPr/>
        </p:nvSpPr>
        <p:spPr>
          <a:xfrm>
            <a:off x="2921507"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22" name="object 22"/>
          <p:cNvSpPr txBox="1"/>
          <p:nvPr/>
        </p:nvSpPr>
        <p:spPr>
          <a:xfrm>
            <a:off x="2994786" y="169500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B</a:t>
            </a:r>
            <a:endParaRPr sz="800">
              <a:latin typeface="Arial"/>
              <a:cs typeface="Arial"/>
            </a:endParaRPr>
          </a:p>
        </p:txBody>
      </p:sp>
      <p:sp>
        <p:nvSpPr>
          <p:cNvPr id="23" name="object 23"/>
          <p:cNvSpPr/>
          <p:nvPr/>
        </p:nvSpPr>
        <p:spPr>
          <a:xfrm>
            <a:off x="2039111" y="2084831"/>
            <a:ext cx="726948" cy="736092"/>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2002535" y="2121407"/>
            <a:ext cx="717804" cy="745236"/>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2107692" y="2125979"/>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7"/>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7"/>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26" name="object 26"/>
          <p:cNvSpPr/>
          <p:nvPr/>
        </p:nvSpPr>
        <p:spPr>
          <a:xfrm>
            <a:off x="2107692" y="2125979"/>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7"/>
                </a:lnTo>
                <a:lnTo>
                  <a:pt x="586579" y="542907"/>
                </a:lnTo>
                <a:lnTo>
                  <a:pt x="565356" y="574436"/>
                </a:lnTo>
                <a:lnTo>
                  <a:pt x="533870" y="595703"/>
                </a:lnTo>
                <a:lnTo>
                  <a:pt x="495300" y="603504"/>
                </a:lnTo>
                <a:lnTo>
                  <a:pt x="99059" y="603504"/>
                </a:lnTo>
                <a:lnTo>
                  <a:pt x="60489" y="595703"/>
                </a:lnTo>
                <a:lnTo>
                  <a:pt x="29003" y="574436"/>
                </a:lnTo>
                <a:lnTo>
                  <a:pt x="7780" y="542907"/>
                </a:lnTo>
                <a:lnTo>
                  <a:pt x="0" y="504317"/>
                </a:lnTo>
                <a:lnTo>
                  <a:pt x="0" y="99187"/>
                </a:lnTo>
                <a:close/>
              </a:path>
            </a:pathLst>
          </a:custGeom>
          <a:ln w="27456">
            <a:solidFill>
              <a:srgbClr val="3B75BC"/>
            </a:solidFill>
          </a:ln>
        </p:spPr>
        <p:txBody>
          <a:bodyPr wrap="square" lIns="0" tIns="0" rIns="0" bIns="0" rtlCol="0"/>
          <a:lstStyle/>
          <a:p>
            <a:endParaRPr/>
          </a:p>
        </p:txBody>
      </p:sp>
      <p:sp>
        <p:nvSpPr>
          <p:cNvPr id="27" name="object 27"/>
          <p:cNvSpPr txBox="1"/>
          <p:nvPr/>
        </p:nvSpPr>
        <p:spPr>
          <a:xfrm>
            <a:off x="2232660" y="2224100"/>
            <a:ext cx="227329" cy="389255"/>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E</a:t>
            </a:r>
            <a:endParaRPr sz="2350">
              <a:latin typeface="Arial"/>
              <a:cs typeface="Arial"/>
            </a:endParaRPr>
          </a:p>
        </p:txBody>
      </p:sp>
      <p:sp>
        <p:nvSpPr>
          <p:cNvPr id="28" name="object 28"/>
          <p:cNvSpPr txBox="1"/>
          <p:nvPr/>
        </p:nvSpPr>
        <p:spPr>
          <a:xfrm>
            <a:off x="2434082" y="2389695"/>
            <a:ext cx="137795" cy="267335"/>
          </a:xfrm>
          <a:prstGeom prst="rect">
            <a:avLst/>
          </a:prstGeom>
        </p:spPr>
        <p:txBody>
          <a:bodyPr vert="horz" wrap="square" lIns="0" tIns="17145" rIns="0" bIns="0" rtlCol="0">
            <a:spAutoFit/>
          </a:bodyPr>
          <a:lstStyle/>
          <a:p>
            <a:pPr marL="12700">
              <a:lnSpc>
                <a:spcPct val="100000"/>
              </a:lnSpc>
              <a:spcBef>
                <a:spcPts val="135"/>
              </a:spcBef>
            </a:pPr>
            <a:r>
              <a:rPr sz="1550" b="1" spc="20" dirty="0">
                <a:latin typeface="Arial"/>
                <a:cs typeface="Arial"/>
              </a:rPr>
              <a:t>1</a:t>
            </a:r>
            <a:endParaRPr sz="1550">
              <a:latin typeface="Arial"/>
              <a:cs typeface="Arial"/>
            </a:endParaRPr>
          </a:p>
        </p:txBody>
      </p:sp>
      <p:sp>
        <p:nvSpPr>
          <p:cNvPr id="29" name="object 29"/>
          <p:cNvSpPr/>
          <p:nvPr/>
        </p:nvSpPr>
        <p:spPr>
          <a:xfrm>
            <a:off x="2651760" y="2560319"/>
            <a:ext cx="406907" cy="388619"/>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2697479" y="2596895"/>
            <a:ext cx="297180" cy="315468"/>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2720339" y="2601467"/>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60"/>
                </a:lnTo>
                <a:lnTo>
                  <a:pt x="274320" y="42672"/>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32" name="object 32"/>
          <p:cNvSpPr/>
          <p:nvPr/>
        </p:nvSpPr>
        <p:spPr>
          <a:xfrm>
            <a:off x="2720339" y="2601467"/>
            <a:ext cx="274320" cy="256540"/>
          </a:xfrm>
          <a:custGeom>
            <a:avLst/>
            <a:gdLst/>
            <a:ahLst/>
            <a:cxnLst/>
            <a:rect l="l" t="t" r="r" b="b"/>
            <a:pathLst>
              <a:path w="274319" h="256539">
                <a:moveTo>
                  <a:pt x="0" y="42672"/>
                </a:moveTo>
                <a:lnTo>
                  <a:pt x="3345" y="26038"/>
                </a:lnTo>
                <a:lnTo>
                  <a:pt x="12477" y="12477"/>
                </a:lnTo>
                <a:lnTo>
                  <a:pt x="26038" y="3345"/>
                </a:lnTo>
                <a:lnTo>
                  <a:pt x="42672" y="0"/>
                </a:lnTo>
                <a:lnTo>
                  <a:pt x="231648" y="0"/>
                </a:lnTo>
                <a:lnTo>
                  <a:pt x="248281" y="3345"/>
                </a:lnTo>
                <a:lnTo>
                  <a:pt x="261842" y="12477"/>
                </a:lnTo>
                <a:lnTo>
                  <a:pt x="270974" y="26038"/>
                </a:lnTo>
                <a:lnTo>
                  <a:pt x="274320" y="42672"/>
                </a:lnTo>
                <a:lnTo>
                  <a:pt x="274320" y="213360"/>
                </a:lnTo>
                <a:lnTo>
                  <a:pt x="270974" y="229993"/>
                </a:lnTo>
                <a:lnTo>
                  <a:pt x="261842" y="243554"/>
                </a:lnTo>
                <a:lnTo>
                  <a:pt x="248281" y="252686"/>
                </a:lnTo>
                <a:lnTo>
                  <a:pt x="231648"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33" name="object 33"/>
          <p:cNvSpPr txBox="1"/>
          <p:nvPr/>
        </p:nvSpPr>
        <p:spPr>
          <a:xfrm>
            <a:off x="2805810" y="2653857"/>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34" name="object 34"/>
          <p:cNvSpPr/>
          <p:nvPr/>
        </p:nvSpPr>
        <p:spPr>
          <a:xfrm>
            <a:off x="2852927" y="2624327"/>
            <a:ext cx="388619" cy="388619"/>
          </a:xfrm>
          <a:prstGeom prst="rect">
            <a:avLst/>
          </a:prstGeom>
          <a:blipFill>
            <a:blip r:embed="rId7" cstate="print"/>
            <a:stretch>
              <a:fillRect/>
            </a:stretch>
          </a:blipFill>
        </p:spPr>
        <p:txBody>
          <a:bodyPr wrap="square" lIns="0" tIns="0" rIns="0" bIns="0" rtlCol="0"/>
          <a:lstStyle/>
          <a:p>
            <a:endParaRPr/>
          </a:p>
        </p:txBody>
      </p:sp>
      <p:sp>
        <p:nvSpPr>
          <p:cNvPr id="35" name="object 35"/>
          <p:cNvSpPr/>
          <p:nvPr/>
        </p:nvSpPr>
        <p:spPr>
          <a:xfrm>
            <a:off x="2889504" y="2670047"/>
            <a:ext cx="288036" cy="315468"/>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2921507" y="2665475"/>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59"/>
                </a:lnTo>
                <a:lnTo>
                  <a:pt x="256031" y="42671"/>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37" name="object 37"/>
          <p:cNvSpPr/>
          <p:nvPr/>
        </p:nvSpPr>
        <p:spPr>
          <a:xfrm>
            <a:off x="2921507" y="2665475"/>
            <a:ext cx="256540" cy="256540"/>
          </a:xfrm>
          <a:custGeom>
            <a:avLst/>
            <a:gdLst/>
            <a:ahLst/>
            <a:cxnLst/>
            <a:rect l="l" t="t" r="r" b="b"/>
            <a:pathLst>
              <a:path w="256539" h="256539">
                <a:moveTo>
                  <a:pt x="0" y="42671"/>
                </a:moveTo>
                <a:lnTo>
                  <a:pt x="3345" y="26038"/>
                </a:lnTo>
                <a:lnTo>
                  <a:pt x="12477" y="12477"/>
                </a:lnTo>
                <a:lnTo>
                  <a:pt x="26038" y="3345"/>
                </a:lnTo>
                <a:lnTo>
                  <a:pt x="42672" y="0"/>
                </a:lnTo>
                <a:lnTo>
                  <a:pt x="213360" y="0"/>
                </a:lnTo>
                <a:lnTo>
                  <a:pt x="229993" y="3345"/>
                </a:lnTo>
                <a:lnTo>
                  <a:pt x="243554" y="12477"/>
                </a:lnTo>
                <a:lnTo>
                  <a:pt x="252686" y="26038"/>
                </a:lnTo>
                <a:lnTo>
                  <a:pt x="256031" y="42671"/>
                </a:lnTo>
                <a:lnTo>
                  <a:pt x="256031" y="213359"/>
                </a:lnTo>
                <a:lnTo>
                  <a:pt x="252686" y="229993"/>
                </a:lnTo>
                <a:lnTo>
                  <a:pt x="243554" y="243554"/>
                </a:lnTo>
                <a:lnTo>
                  <a:pt x="229993" y="252686"/>
                </a:lnTo>
                <a:lnTo>
                  <a:pt x="213360"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38" name="object 38"/>
          <p:cNvSpPr txBox="1"/>
          <p:nvPr/>
        </p:nvSpPr>
        <p:spPr>
          <a:xfrm>
            <a:off x="2994786" y="2722625"/>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B</a:t>
            </a:r>
            <a:endParaRPr sz="800">
              <a:latin typeface="Arial"/>
              <a:cs typeface="Arial"/>
            </a:endParaRPr>
          </a:p>
        </p:txBody>
      </p:sp>
      <p:sp>
        <p:nvSpPr>
          <p:cNvPr id="39" name="object 39"/>
          <p:cNvSpPr/>
          <p:nvPr/>
        </p:nvSpPr>
        <p:spPr>
          <a:xfrm>
            <a:off x="2039111" y="3108959"/>
            <a:ext cx="726948" cy="736092"/>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2002535" y="3145535"/>
            <a:ext cx="717804" cy="745236"/>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2107692" y="3150107"/>
            <a:ext cx="594360" cy="603885"/>
          </a:xfrm>
          <a:custGeom>
            <a:avLst/>
            <a:gdLst/>
            <a:ahLst/>
            <a:cxnLst/>
            <a:rect l="l" t="t" r="r" b="b"/>
            <a:pathLst>
              <a:path w="594360" h="603885">
                <a:moveTo>
                  <a:pt x="495300" y="0"/>
                </a:moveTo>
                <a:lnTo>
                  <a:pt x="99059" y="0"/>
                </a:lnTo>
                <a:lnTo>
                  <a:pt x="60489" y="7800"/>
                </a:lnTo>
                <a:lnTo>
                  <a:pt x="29003" y="29067"/>
                </a:lnTo>
                <a:lnTo>
                  <a:pt x="7780" y="60596"/>
                </a:lnTo>
                <a:lnTo>
                  <a:pt x="0" y="99187"/>
                </a:lnTo>
                <a:lnTo>
                  <a:pt x="0" y="504316"/>
                </a:lnTo>
                <a:lnTo>
                  <a:pt x="7780" y="542907"/>
                </a:lnTo>
                <a:lnTo>
                  <a:pt x="29003" y="574436"/>
                </a:lnTo>
                <a:lnTo>
                  <a:pt x="60489" y="595703"/>
                </a:lnTo>
                <a:lnTo>
                  <a:pt x="99059" y="603504"/>
                </a:lnTo>
                <a:lnTo>
                  <a:pt x="495300" y="603504"/>
                </a:lnTo>
                <a:lnTo>
                  <a:pt x="533870" y="595703"/>
                </a:lnTo>
                <a:lnTo>
                  <a:pt x="565356" y="574436"/>
                </a:lnTo>
                <a:lnTo>
                  <a:pt x="586579" y="542907"/>
                </a:lnTo>
                <a:lnTo>
                  <a:pt x="594359" y="504316"/>
                </a:lnTo>
                <a:lnTo>
                  <a:pt x="594359" y="99187"/>
                </a:lnTo>
                <a:lnTo>
                  <a:pt x="586579" y="60596"/>
                </a:lnTo>
                <a:lnTo>
                  <a:pt x="565356" y="29067"/>
                </a:lnTo>
                <a:lnTo>
                  <a:pt x="533870" y="7800"/>
                </a:lnTo>
                <a:lnTo>
                  <a:pt x="495300" y="0"/>
                </a:lnTo>
                <a:close/>
              </a:path>
            </a:pathLst>
          </a:custGeom>
          <a:solidFill>
            <a:srgbClr val="AFDDFF"/>
          </a:solidFill>
        </p:spPr>
        <p:txBody>
          <a:bodyPr wrap="square" lIns="0" tIns="0" rIns="0" bIns="0" rtlCol="0"/>
          <a:lstStyle/>
          <a:p>
            <a:endParaRPr/>
          </a:p>
        </p:txBody>
      </p:sp>
      <p:sp>
        <p:nvSpPr>
          <p:cNvPr id="42" name="object 42"/>
          <p:cNvSpPr/>
          <p:nvPr/>
        </p:nvSpPr>
        <p:spPr>
          <a:xfrm>
            <a:off x="2107692" y="3150107"/>
            <a:ext cx="594360" cy="603885"/>
          </a:xfrm>
          <a:custGeom>
            <a:avLst/>
            <a:gdLst/>
            <a:ahLst/>
            <a:cxnLst/>
            <a:rect l="l" t="t" r="r" b="b"/>
            <a:pathLst>
              <a:path w="594360" h="603885">
                <a:moveTo>
                  <a:pt x="0" y="99187"/>
                </a:moveTo>
                <a:lnTo>
                  <a:pt x="7780" y="60596"/>
                </a:lnTo>
                <a:lnTo>
                  <a:pt x="29003" y="29067"/>
                </a:lnTo>
                <a:lnTo>
                  <a:pt x="60489" y="7800"/>
                </a:lnTo>
                <a:lnTo>
                  <a:pt x="99059" y="0"/>
                </a:lnTo>
                <a:lnTo>
                  <a:pt x="495300" y="0"/>
                </a:lnTo>
                <a:lnTo>
                  <a:pt x="533870" y="7800"/>
                </a:lnTo>
                <a:lnTo>
                  <a:pt x="565356" y="29067"/>
                </a:lnTo>
                <a:lnTo>
                  <a:pt x="586579" y="60596"/>
                </a:lnTo>
                <a:lnTo>
                  <a:pt x="594359" y="99187"/>
                </a:lnTo>
                <a:lnTo>
                  <a:pt x="594359" y="504316"/>
                </a:lnTo>
                <a:lnTo>
                  <a:pt x="586579" y="542907"/>
                </a:lnTo>
                <a:lnTo>
                  <a:pt x="565356" y="574436"/>
                </a:lnTo>
                <a:lnTo>
                  <a:pt x="533870" y="595703"/>
                </a:lnTo>
                <a:lnTo>
                  <a:pt x="495300" y="603504"/>
                </a:lnTo>
                <a:lnTo>
                  <a:pt x="99059" y="603504"/>
                </a:lnTo>
                <a:lnTo>
                  <a:pt x="60489" y="595703"/>
                </a:lnTo>
                <a:lnTo>
                  <a:pt x="29003" y="574436"/>
                </a:lnTo>
                <a:lnTo>
                  <a:pt x="7780" y="542907"/>
                </a:lnTo>
                <a:lnTo>
                  <a:pt x="0" y="504316"/>
                </a:lnTo>
                <a:lnTo>
                  <a:pt x="0" y="99187"/>
                </a:lnTo>
                <a:close/>
              </a:path>
            </a:pathLst>
          </a:custGeom>
          <a:ln w="27456">
            <a:solidFill>
              <a:srgbClr val="3B75BC"/>
            </a:solidFill>
          </a:ln>
        </p:spPr>
        <p:txBody>
          <a:bodyPr wrap="square" lIns="0" tIns="0" rIns="0" bIns="0" rtlCol="0"/>
          <a:lstStyle/>
          <a:p>
            <a:endParaRPr/>
          </a:p>
        </p:txBody>
      </p:sp>
      <p:sp>
        <p:nvSpPr>
          <p:cNvPr id="43" name="object 43"/>
          <p:cNvSpPr txBox="1"/>
          <p:nvPr/>
        </p:nvSpPr>
        <p:spPr>
          <a:xfrm>
            <a:off x="2232660" y="3251021"/>
            <a:ext cx="339090" cy="389255"/>
          </a:xfrm>
          <a:prstGeom prst="rect">
            <a:avLst/>
          </a:prstGeom>
        </p:spPr>
        <p:txBody>
          <a:bodyPr vert="horz" wrap="square" lIns="0" tIns="16510" rIns="0" bIns="0" rtlCol="0">
            <a:spAutoFit/>
          </a:bodyPr>
          <a:lstStyle/>
          <a:p>
            <a:pPr marL="12700">
              <a:lnSpc>
                <a:spcPct val="100000"/>
              </a:lnSpc>
              <a:spcBef>
                <a:spcPts val="130"/>
              </a:spcBef>
            </a:pPr>
            <a:r>
              <a:rPr sz="2350" b="1" spc="15" dirty="0">
                <a:latin typeface="Arial"/>
                <a:cs typeface="Arial"/>
              </a:rPr>
              <a:t>E</a:t>
            </a:r>
            <a:r>
              <a:rPr sz="2325" b="1" spc="30" baseline="-17921" dirty="0">
                <a:latin typeface="Arial"/>
                <a:cs typeface="Arial"/>
              </a:rPr>
              <a:t>2</a:t>
            </a:r>
            <a:endParaRPr sz="2325" baseline="-17921">
              <a:latin typeface="Arial"/>
              <a:cs typeface="Arial"/>
            </a:endParaRPr>
          </a:p>
        </p:txBody>
      </p:sp>
      <p:sp>
        <p:nvSpPr>
          <p:cNvPr id="44" name="object 44"/>
          <p:cNvSpPr/>
          <p:nvPr/>
        </p:nvSpPr>
        <p:spPr>
          <a:xfrm>
            <a:off x="2651760" y="3584447"/>
            <a:ext cx="406907" cy="388620"/>
          </a:xfrm>
          <a:prstGeom prst="rect">
            <a:avLst/>
          </a:prstGeom>
          <a:blipFill>
            <a:blip r:embed="rId5" cstate="print"/>
            <a:stretch>
              <a:fillRect/>
            </a:stretch>
          </a:blipFill>
        </p:spPr>
        <p:txBody>
          <a:bodyPr wrap="square" lIns="0" tIns="0" rIns="0" bIns="0" rtlCol="0"/>
          <a:lstStyle/>
          <a:p>
            <a:endParaRPr/>
          </a:p>
        </p:txBody>
      </p:sp>
      <p:sp>
        <p:nvSpPr>
          <p:cNvPr id="45" name="object 45"/>
          <p:cNvSpPr/>
          <p:nvPr/>
        </p:nvSpPr>
        <p:spPr>
          <a:xfrm>
            <a:off x="2697479" y="3630167"/>
            <a:ext cx="297180" cy="306324"/>
          </a:xfrm>
          <a:prstGeom prst="rect">
            <a:avLst/>
          </a:prstGeom>
          <a:blipFill>
            <a:blip r:embed="rId10" cstate="print"/>
            <a:stretch>
              <a:fillRect/>
            </a:stretch>
          </a:blipFill>
        </p:spPr>
        <p:txBody>
          <a:bodyPr wrap="square" lIns="0" tIns="0" rIns="0" bIns="0" rtlCol="0"/>
          <a:lstStyle/>
          <a:p>
            <a:endParaRPr/>
          </a:p>
        </p:txBody>
      </p:sp>
      <p:sp>
        <p:nvSpPr>
          <p:cNvPr id="46" name="object 46"/>
          <p:cNvSpPr/>
          <p:nvPr/>
        </p:nvSpPr>
        <p:spPr>
          <a:xfrm>
            <a:off x="2720339" y="3625595"/>
            <a:ext cx="274320" cy="256540"/>
          </a:xfrm>
          <a:custGeom>
            <a:avLst/>
            <a:gdLst/>
            <a:ahLst/>
            <a:cxnLst/>
            <a:rect l="l" t="t" r="r" b="b"/>
            <a:pathLst>
              <a:path w="274319" h="256539">
                <a:moveTo>
                  <a:pt x="231648"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31648" y="256031"/>
                </a:lnTo>
                <a:lnTo>
                  <a:pt x="248281" y="252686"/>
                </a:lnTo>
                <a:lnTo>
                  <a:pt x="261842" y="243554"/>
                </a:lnTo>
                <a:lnTo>
                  <a:pt x="270974" y="229993"/>
                </a:lnTo>
                <a:lnTo>
                  <a:pt x="274320" y="213359"/>
                </a:lnTo>
                <a:lnTo>
                  <a:pt x="274320" y="42671"/>
                </a:lnTo>
                <a:lnTo>
                  <a:pt x="270974" y="26038"/>
                </a:lnTo>
                <a:lnTo>
                  <a:pt x="261842" y="12477"/>
                </a:lnTo>
                <a:lnTo>
                  <a:pt x="248281" y="3345"/>
                </a:lnTo>
                <a:lnTo>
                  <a:pt x="231648" y="0"/>
                </a:lnTo>
                <a:close/>
              </a:path>
            </a:pathLst>
          </a:custGeom>
          <a:solidFill>
            <a:srgbClr val="FFC000"/>
          </a:solidFill>
        </p:spPr>
        <p:txBody>
          <a:bodyPr wrap="square" lIns="0" tIns="0" rIns="0" bIns="0" rtlCol="0"/>
          <a:lstStyle/>
          <a:p>
            <a:endParaRPr/>
          </a:p>
        </p:txBody>
      </p:sp>
      <p:sp>
        <p:nvSpPr>
          <p:cNvPr id="47" name="object 47"/>
          <p:cNvSpPr/>
          <p:nvPr/>
        </p:nvSpPr>
        <p:spPr>
          <a:xfrm>
            <a:off x="2720339" y="3625595"/>
            <a:ext cx="274320" cy="256540"/>
          </a:xfrm>
          <a:custGeom>
            <a:avLst/>
            <a:gdLst/>
            <a:ahLst/>
            <a:cxnLst/>
            <a:rect l="l" t="t" r="r" b="b"/>
            <a:pathLst>
              <a:path w="274319" h="256539">
                <a:moveTo>
                  <a:pt x="0" y="42671"/>
                </a:moveTo>
                <a:lnTo>
                  <a:pt x="3345" y="26038"/>
                </a:lnTo>
                <a:lnTo>
                  <a:pt x="12477" y="12477"/>
                </a:lnTo>
                <a:lnTo>
                  <a:pt x="26038" y="3345"/>
                </a:lnTo>
                <a:lnTo>
                  <a:pt x="42672" y="0"/>
                </a:lnTo>
                <a:lnTo>
                  <a:pt x="231648" y="0"/>
                </a:lnTo>
                <a:lnTo>
                  <a:pt x="248281" y="3345"/>
                </a:lnTo>
                <a:lnTo>
                  <a:pt x="261842" y="12477"/>
                </a:lnTo>
                <a:lnTo>
                  <a:pt x="270974" y="26038"/>
                </a:lnTo>
                <a:lnTo>
                  <a:pt x="274320" y="42671"/>
                </a:lnTo>
                <a:lnTo>
                  <a:pt x="274320" y="213359"/>
                </a:lnTo>
                <a:lnTo>
                  <a:pt x="270974" y="229993"/>
                </a:lnTo>
                <a:lnTo>
                  <a:pt x="261842" y="243554"/>
                </a:lnTo>
                <a:lnTo>
                  <a:pt x="248281" y="252686"/>
                </a:lnTo>
                <a:lnTo>
                  <a:pt x="231648"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48" name="object 48"/>
          <p:cNvSpPr/>
          <p:nvPr/>
        </p:nvSpPr>
        <p:spPr>
          <a:xfrm>
            <a:off x="2852927" y="3648455"/>
            <a:ext cx="388619" cy="388620"/>
          </a:xfrm>
          <a:prstGeom prst="rect">
            <a:avLst/>
          </a:prstGeom>
          <a:blipFill>
            <a:blip r:embed="rId7" cstate="print"/>
            <a:stretch>
              <a:fillRect/>
            </a:stretch>
          </a:blipFill>
        </p:spPr>
        <p:txBody>
          <a:bodyPr wrap="square" lIns="0" tIns="0" rIns="0" bIns="0" rtlCol="0"/>
          <a:lstStyle/>
          <a:p>
            <a:endParaRPr/>
          </a:p>
        </p:txBody>
      </p:sp>
      <p:sp>
        <p:nvSpPr>
          <p:cNvPr id="49" name="object 49"/>
          <p:cNvSpPr/>
          <p:nvPr/>
        </p:nvSpPr>
        <p:spPr>
          <a:xfrm>
            <a:off x="2889504" y="3694175"/>
            <a:ext cx="288036" cy="315468"/>
          </a:xfrm>
          <a:prstGeom prst="rect">
            <a:avLst/>
          </a:prstGeom>
          <a:blipFill>
            <a:blip r:embed="rId9" cstate="print"/>
            <a:stretch>
              <a:fillRect/>
            </a:stretch>
          </a:blipFill>
        </p:spPr>
        <p:txBody>
          <a:bodyPr wrap="square" lIns="0" tIns="0" rIns="0" bIns="0" rtlCol="0"/>
          <a:lstStyle/>
          <a:p>
            <a:endParaRPr/>
          </a:p>
        </p:txBody>
      </p:sp>
      <p:sp>
        <p:nvSpPr>
          <p:cNvPr id="50" name="object 50"/>
          <p:cNvSpPr/>
          <p:nvPr/>
        </p:nvSpPr>
        <p:spPr>
          <a:xfrm>
            <a:off x="2921507" y="3689603"/>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71"/>
                </a:lnTo>
                <a:lnTo>
                  <a:pt x="12477" y="243535"/>
                </a:lnTo>
                <a:lnTo>
                  <a:pt x="26038" y="252679"/>
                </a:lnTo>
                <a:lnTo>
                  <a:pt x="42672" y="256032"/>
                </a:lnTo>
                <a:lnTo>
                  <a:pt x="213360" y="256032"/>
                </a:lnTo>
                <a:lnTo>
                  <a:pt x="229993" y="252679"/>
                </a:lnTo>
                <a:lnTo>
                  <a:pt x="243554" y="243535"/>
                </a:lnTo>
                <a:lnTo>
                  <a:pt x="252686" y="229971"/>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51" name="object 51"/>
          <p:cNvSpPr/>
          <p:nvPr/>
        </p:nvSpPr>
        <p:spPr>
          <a:xfrm>
            <a:off x="2921507" y="3689603"/>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71"/>
                </a:lnTo>
                <a:lnTo>
                  <a:pt x="243554" y="243535"/>
                </a:lnTo>
                <a:lnTo>
                  <a:pt x="229993" y="252679"/>
                </a:lnTo>
                <a:lnTo>
                  <a:pt x="213360" y="256032"/>
                </a:lnTo>
                <a:lnTo>
                  <a:pt x="42672" y="256032"/>
                </a:lnTo>
                <a:lnTo>
                  <a:pt x="26038" y="252679"/>
                </a:lnTo>
                <a:lnTo>
                  <a:pt x="12477" y="243535"/>
                </a:lnTo>
                <a:lnTo>
                  <a:pt x="3345" y="229971"/>
                </a:lnTo>
                <a:lnTo>
                  <a:pt x="0" y="213360"/>
                </a:lnTo>
                <a:lnTo>
                  <a:pt x="0" y="42672"/>
                </a:lnTo>
                <a:close/>
              </a:path>
            </a:pathLst>
          </a:custGeom>
          <a:ln w="27456">
            <a:solidFill>
              <a:srgbClr val="3B75BC"/>
            </a:solidFill>
          </a:ln>
        </p:spPr>
        <p:txBody>
          <a:bodyPr wrap="square" lIns="0" tIns="0" rIns="0" bIns="0" rtlCol="0"/>
          <a:lstStyle/>
          <a:p>
            <a:endParaRPr/>
          </a:p>
        </p:txBody>
      </p:sp>
      <p:sp>
        <p:nvSpPr>
          <p:cNvPr id="52" name="object 52"/>
          <p:cNvSpPr/>
          <p:nvPr/>
        </p:nvSpPr>
        <p:spPr>
          <a:xfrm>
            <a:off x="3703320" y="2240279"/>
            <a:ext cx="1710055" cy="1609725"/>
          </a:xfrm>
          <a:custGeom>
            <a:avLst/>
            <a:gdLst/>
            <a:ahLst/>
            <a:cxnLst/>
            <a:rect l="l" t="t" r="r" b="b"/>
            <a:pathLst>
              <a:path w="1710054" h="1609725">
                <a:moveTo>
                  <a:pt x="1441957" y="0"/>
                </a:moveTo>
                <a:lnTo>
                  <a:pt x="267969" y="0"/>
                </a:lnTo>
                <a:lnTo>
                  <a:pt x="219812" y="4323"/>
                </a:lnTo>
                <a:lnTo>
                  <a:pt x="174483" y="16786"/>
                </a:lnTo>
                <a:lnTo>
                  <a:pt x="132738" y="36632"/>
                </a:lnTo>
                <a:lnTo>
                  <a:pt x="95337" y="63100"/>
                </a:lnTo>
                <a:lnTo>
                  <a:pt x="63036" y="95432"/>
                </a:lnTo>
                <a:lnTo>
                  <a:pt x="36594" y="132870"/>
                </a:lnTo>
                <a:lnTo>
                  <a:pt x="16769" y="174653"/>
                </a:lnTo>
                <a:lnTo>
                  <a:pt x="4318" y="220024"/>
                </a:lnTo>
                <a:lnTo>
                  <a:pt x="0" y="268224"/>
                </a:lnTo>
                <a:lnTo>
                  <a:pt x="0" y="1341120"/>
                </a:lnTo>
                <a:lnTo>
                  <a:pt x="4318" y="1389319"/>
                </a:lnTo>
                <a:lnTo>
                  <a:pt x="16769" y="1434690"/>
                </a:lnTo>
                <a:lnTo>
                  <a:pt x="36594" y="1476473"/>
                </a:lnTo>
                <a:lnTo>
                  <a:pt x="63036" y="1513911"/>
                </a:lnTo>
                <a:lnTo>
                  <a:pt x="95337" y="1546243"/>
                </a:lnTo>
                <a:lnTo>
                  <a:pt x="132738" y="1572711"/>
                </a:lnTo>
                <a:lnTo>
                  <a:pt x="174483" y="1592557"/>
                </a:lnTo>
                <a:lnTo>
                  <a:pt x="219812" y="1605020"/>
                </a:lnTo>
                <a:lnTo>
                  <a:pt x="267969" y="1609344"/>
                </a:lnTo>
                <a:lnTo>
                  <a:pt x="1441957" y="1609344"/>
                </a:lnTo>
                <a:lnTo>
                  <a:pt x="1490115" y="1605020"/>
                </a:lnTo>
                <a:lnTo>
                  <a:pt x="1535444" y="1592557"/>
                </a:lnTo>
                <a:lnTo>
                  <a:pt x="1577189" y="1572711"/>
                </a:lnTo>
                <a:lnTo>
                  <a:pt x="1614590" y="1546243"/>
                </a:lnTo>
                <a:lnTo>
                  <a:pt x="1646891" y="1513911"/>
                </a:lnTo>
                <a:lnTo>
                  <a:pt x="1673333" y="1476473"/>
                </a:lnTo>
                <a:lnTo>
                  <a:pt x="1693158" y="1434690"/>
                </a:lnTo>
                <a:lnTo>
                  <a:pt x="1705609" y="1389319"/>
                </a:lnTo>
                <a:lnTo>
                  <a:pt x="1709927" y="1341120"/>
                </a:lnTo>
                <a:lnTo>
                  <a:pt x="1709927" y="268224"/>
                </a:lnTo>
                <a:lnTo>
                  <a:pt x="1705609" y="220024"/>
                </a:lnTo>
                <a:lnTo>
                  <a:pt x="1693158" y="174653"/>
                </a:lnTo>
                <a:lnTo>
                  <a:pt x="1673333" y="132870"/>
                </a:lnTo>
                <a:lnTo>
                  <a:pt x="1646891" y="95432"/>
                </a:lnTo>
                <a:lnTo>
                  <a:pt x="1614590" y="63100"/>
                </a:lnTo>
                <a:lnTo>
                  <a:pt x="1577189" y="36632"/>
                </a:lnTo>
                <a:lnTo>
                  <a:pt x="1535444" y="16786"/>
                </a:lnTo>
                <a:lnTo>
                  <a:pt x="1490115" y="4323"/>
                </a:lnTo>
                <a:lnTo>
                  <a:pt x="1441957" y="0"/>
                </a:lnTo>
                <a:close/>
              </a:path>
            </a:pathLst>
          </a:custGeom>
          <a:solidFill>
            <a:srgbClr val="B3C8E4"/>
          </a:solidFill>
        </p:spPr>
        <p:txBody>
          <a:bodyPr wrap="square" lIns="0" tIns="0" rIns="0" bIns="0" rtlCol="0"/>
          <a:lstStyle/>
          <a:p>
            <a:endParaRPr/>
          </a:p>
        </p:txBody>
      </p:sp>
      <p:sp>
        <p:nvSpPr>
          <p:cNvPr id="53" name="object 53"/>
          <p:cNvSpPr/>
          <p:nvPr/>
        </p:nvSpPr>
        <p:spPr>
          <a:xfrm>
            <a:off x="3785615" y="3063239"/>
            <a:ext cx="736091" cy="736091"/>
          </a:xfrm>
          <a:prstGeom prst="rect">
            <a:avLst/>
          </a:prstGeom>
          <a:blipFill>
            <a:blip r:embed="rId11" cstate="print"/>
            <a:stretch>
              <a:fillRect/>
            </a:stretch>
          </a:blipFill>
        </p:spPr>
        <p:txBody>
          <a:bodyPr wrap="square" lIns="0" tIns="0" rIns="0" bIns="0" rtlCol="0"/>
          <a:lstStyle/>
          <a:p>
            <a:endParaRPr/>
          </a:p>
        </p:txBody>
      </p:sp>
      <p:sp>
        <p:nvSpPr>
          <p:cNvPr id="54" name="object 54"/>
          <p:cNvSpPr/>
          <p:nvPr/>
        </p:nvSpPr>
        <p:spPr>
          <a:xfrm>
            <a:off x="3794759" y="3099815"/>
            <a:ext cx="699515" cy="745236"/>
          </a:xfrm>
          <a:prstGeom prst="rect">
            <a:avLst/>
          </a:prstGeom>
          <a:blipFill>
            <a:blip r:embed="rId12" cstate="print"/>
            <a:stretch>
              <a:fillRect/>
            </a:stretch>
          </a:blipFill>
        </p:spPr>
        <p:txBody>
          <a:bodyPr wrap="square" lIns="0" tIns="0" rIns="0" bIns="0" rtlCol="0"/>
          <a:lstStyle/>
          <a:p>
            <a:endParaRPr/>
          </a:p>
        </p:txBody>
      </p:sp>
      <p:sp>
        <p:nvSpPr>
          <p:cNvPr id="55" name="object 55"/>
          <p:cNvSpPr/>
          <p:nvPr/>
        </p:nvSpPr>
        <p:spPr>
          <a:xfrm>
            <a:off x="3854196" y="3104387"/>
            <a:ext cx="603885" cy="603885"/>
          </a:xfrm>
          <a:custGeom>
            <a:avLst/>
            <a:gdLst/>
            <a:ahLst/>
            <a:cxnLst/>
            <a:rect l="l" t="t" r="r" b="b"/>
            <a:pathLst>
              <a:path w="603885" h="603885">
                <a:moveTo>
                  <a:pt x="503046" y="0"/>
                </a:moveTo>
                <a:lnTo>
                  <a:pt x="100456" y="0"/>
                </a:lnTo>
                <a:lnTo>
                  <a:pt x="61346" y="7911"/>
                </a:lnTo>
                <a:lnTo>
                  <a:pt x="29416" y="29479"/>
                </a:lnTo>
                <a:lnTo>
                  <a:pt x="7891" y="61454"/>
                </a:lnTo>
                <a:lnTo>
                  <a:pt x="0" y="100583"/>
                </a:lnTo>
                <a:lnTo>
                  <a:pt x="0" y="502919"/>
                </a:lnTo>
                <a:lnTo>
                  <a:pt x="7891" y="542049"/>
                </a:lnTo>
                <a:lnTo>
                  <a:pt x="29416" y="574024"/>
                </a:lnTo>
                <a:lnTo>
                  <a:pt x="61346" y="595592"/>
                </a:lnTo>
                <a:lnTo>
                  <a:pt x="100456" y="603503"/>
                </a:lnTo>
                <a:lnTo>
                  <a:pt x="503046" y="603503"/>
                </a:lnTo>
                <a:lnTo>
                  <a:pt x="542157" y="595592"/>
                </a:lnTo>
                <a:lnTo>
                  <a:pt x="574087" y="574024"/>
                </a:lnTo>
                <a:lnTo>
                  <a:pt x="595612" y="542049"/>
                </a:lnTo>
                <a:lnTo>
                  <a:pt x="603503" y="502919"/>
                </a:lnTo>
                <a:lnTo>
                  <a:pt x="603503" y="100583"/>
                </a:lnTo>
                <a:lnTo>
                  <a:pt x="595612" y="61454"/>
                </a:lnTo>
                <a:lnTo>
                  <a:pt x="574087" y="29479"/>
                </a:lnTo>
                <a:lnTo>
                  <a:pt x="542157" y="7911"/>
                </a:lnTo>
                <a:lnTo>
                  <a:pt x="503046" y="0"/>
                </a:lnTo>
                <a:close/>
              </a:path>
            </a:pathLst>
          </a:custGeom>
          <a:solidFill>
            <a:srgbClr val="11D257"/>
          </a:solidFill>
        </p:spPr>
        <p:txBody>
          <a:bodyPr wrap="square" lIns="0" tIns="0" rIns="0" bIns="0" rtlCol="0"/>
          <a:lstStyle/>
          <a:p>
            <a:endParaRPr/>
          </a:p>
        </p:txBody>
      </p:sp>
      <p:sp>
        <p:nvSpPr>
          <p:cNvPr id="56" name="object 56"/>
          <p:cNvSpPr/>
          <p:nvPr/>
        </p:nvSpPr>
        <p:spPr>
          <a:xfrm>
            <a:off x="3854196" y="3104387"/>
            <a:ext cx="603885" cy="603885"/>
          </a:xfrm>
          <a:custGeom>
            <a:avLst/>
            <a:gdLst/>
            <a:ahLst/>
            <a:cxnLst/>
            <a:rect l="l" t="t" r="r" b="b"/>
            <a:pathLst>
              <a:path w="603885" h="603885">
                <a:moveTo>
                  <a:pt x="0" y="100583"/>
                </a:moveTo>
                <a:lnTo>
                  <a:pt x="7891" y="61454"/>
                </a:lnTo>
                <a:lnTo>
                  <a:pt x="29416" y="29479"/>
                </a:lnTo>
                <a:lnTo>
                  <a:pt x="61346" y="7911"/>
                </a:lnTo>
                <a:lnTo>
                  <a:pt x="100456" y="0"/>
                </a:lnTo>
                <a:lnTo>
                  <a:pt x="503046" y="0"/>
                </a:lnTo>
                <a:lnTo>
                  <a:pt x="542157" y="7911"/>
                </a:lnTo>
                <a:lnTo>
                  <a:pt x="574087" y="29479"/>
                </a:lnTo>
                <a:lnTo>
                  <a:pt x="595612" y="61454"/>
                </a:lnTo>
                <a:lnTo>
                  <a:pt x="603503" y="100583"/>
                </a:lnTo>
                <a:lnTo>
                  <a:pt x="603503" y="502919"/>
                </a:lnTo>
                <a:lnTo>
                  <a:pt x="595612" y="542049"/>
                </a:lnTo>
                <a:lnTo>
                  <a:pt x="574087" y="574024"/>
                </a:lnTo>
                <a:lnTo>
                  <a:pt x="542157" y="595592"/>
                </a:lnTo>
                <a:lnTo>
                  <a:pt x="503046" y="603503"/>
                </a:lnTo>
                <a:lnTo>
                  <a:pt x="100456" y="603503"/>
                </a:lnTo>
                <a:lnTo>
                  <a:pt x="61346" y="595592"/>
                </a:lnTo>
                <a:lnTo>
                  <a:pt x="29416" y="574024"/>
                </a:lnTo>
                <a:lnTo>
                  <a:pt x="7891" y="542049"/>
                </a:lnTo>
                <a:lnTo>
                  <a:pt x="0" y="502919"/>
                </a:lnTo>
                <a:lnTo>
                  <a:pt x="0" y="100583"/>
                </a:lnTo>
                <a:close/>
              </a:path>
            </a:pathLst>
          </a:custGeom>
          <a:ln w="27456">
            <a:solidFill>
              <a:srgbClr val="3B75BC"/>
            </a:solidFill>
          </a:ln>
        </p:spPr>
        <p:txBody>
          <a:bodyPr wrap="square" lIns="0" tIns="0" rIns="0" bIns="0" rtlCol="0"/>
          <a:lstStyle/>
          <a:p>
            <a:endParaRPr/>
          </a:p>
        </p:txBody>
      </p:sp>
      <p:sp>
        <p:nvSpPr>
          <p:cNvPr id="57" name="object 57"/>
          <p:cNvSpPr txBox="1"/>
          <p:nvPr/>
        </p:nvSpPr>
        <p:spPr>
          <a:xfrm>
            <a:off x="4028059" y="3205937"/>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58" name="object 58"/>
          <p:cNvSpPr/>
          <p:nvPr/>
        </p:nvSpPr>
        <p:spPr>
          <a:xfrm>
            <a:off x="3785615" y="2322575"/>
            <a:ext cx="736091" cy="726948"/>
          </a:xfrm>
          <a:prstGeom prst="rect">
            <a:avLst/>
          </a:prstGeom>
          <a:blipFill>
            <a:blip r:embed="rId13" cstate="print"/>
            <a:stretch>
              <a:fillRect/>
            </a:stretch>
          </a:blipFill>
        </p:spPr>
        <p:txBody>
          <a:bodyPr wrap="square" lIns="0" tIns="0" rIns="0" bIns="0" rtlCol="0"/>
          <a:lstStyle/>
          <a:p>
            <a:endParaRPr/>
          </a:p>
        </p:txBody>
      </p:sp>
      <p:sp>
        <p:nvSpPr>
          <p:cNvPr id="59" name="object 59"/>
          <p:cNvSpPr/>
          <p:nvPr/>
        </p:nvSpPr>
        <p:spPr>
          <a:xfrm>
            <a:off x="3794759" y="2350007"/>
            <a:ext cx="699515" cy="745236"/>
          </a:xfrm>
          <a:prstGeom prst="rect">
            <a:avLst/>
          </a:prstGeom>
          <a:blipFill>
            <a:blip r:embed="rId12" cstate="print"/>
            <a:stretch>
              <a:fillRect/>
            </a:stretch>
          </a:blipFill>
        </p:spPr>
        <p:txBody>
          <a:bodyPr wrap="square" lIns="0" tIns="0" rIns="0" bIns="0" rtlCol="0"/>
          <a:lstStyle/>
          <a:p>
            <a:endParaRPr/>
          </a:p>
        </p:txBody>
      </p:sp>
      <p:sp>
        <p:nvSpPr>
          <p:cNvPr id="60" name="object 60"/>
          <p:cNvSpPr/>
          <p:nvPr/>
        </p:nvSpPr>
        <p:spPr>
          <a:xfrm>
            <a:off x="3854196" y="2363723"/>
            <a:ext cx="603885" cy="594360"/>
          </a:xfrm>
          <a:custGeom>
            <a:avLst/>
            <a:gdLst/>
            <a:ahLst/>
            <a:cxnLst/>
            <a:rect l="l" t="t" r="r" b="b"/>
            <a:pathLst>
              <a:path w="603885" h="594360">
                <a:moveTo>
                  <a:pt x="504570" y="0"/>
                </a:moveTo>
                <a:lnTo>
                  <a:pt x="98932" y="0"/>
                </a:lnTo>
                <a:lnTo>
                  <a:pt x="60436" y="7780"/>
                </a:lnTo>
                <a:lnTo>
                  <a:pt x="28987" y="29003"/>
                </a:lnTo>
                <a:lnTo>
                  <a:pt x="7778" y="60489"/>
                </a:lnTo>
                <a:lnTo>
                  <a:pt x="0" y="99060"/>
                </a:lnTo>
                <a:lnTo>
                  <a:pt x="0" y="495300"/>
                </a:lnTo>
                <a:lnTo>
                  <a:pt x="7778" y="533870"/>
                </a:lnTo>
                <a:lnTo>
                  <a:pt x="28987" y="565356"/>
                </a:lnTo>
                <a:lnTo>
                  <a:pt x="60436" y="586579"/>
                </a:lnTo>
                <a:lnTo>
                  <a:pt x="98932" y="594360"/>
                </a:lnTo>
                <a:lnTo>
                  <a:pt x="504570" y="594360"/>
                </a:lnTo>
                <a:lnTo>
                  <a:pt x="543067" y="586579"/>
                </a:lnTo>
                <a:lnTo>
                  <a:pt x="574516" y="565356"/>
                </a:lnTo>
                <a:lnTo>
                  <a:pt x="595725" y="533870"/>
                </a:lnTo>
                <a:lnTo>
                  <a:pt x="603503" y="495300"/>
                </a:lnTo>
                <a:lnTo>
                  <a:pt x="603503" y="99060"/>
                </a:lnTo>
                <a:lnTo>
                  <a:pt x="595725" y="60489"/>
                </a:lnTo>
                <a:lnTo>
                  <a:pt x="574516" y="29003"/>
                </a:lnTo>
                <a:lnTo>
                  <a:pt x="543067" y="7780"/>
                </a:lnTo>
                <a:lnTo>
                  <a:pt x="504570" y="0"/>
                </a:lnTo>
                <a:close/>
              </a:path>
            </a:pathLst>
          </a:custGeom>
          <a:solidFill>
            <a:srgbClr val="11D257"/>
          </a:solidFill>
        </p:spPr>
        <p:txBody>
          <a:bodyPr wrap="square" lIns="0" tIns="0" rIns="0" bIns="0" rtlCol="0"/>
          <a:lstStyle/>
          <a:p>
            <a:endParaRPr/>
          </a:p>
        </p:txBody>
      </p:sp>
      <p:sp>
        <p:nvSpPr>
          <p:cNvPr id="61" name="object 61"/>
          <p:cNvSpPr/>
          <p:nvPr/>
        </p:nvSpPr>
        <p:spPr>
          <a:xfrm>
            <a:off x="3854196" y="2363723"/>
            <a:ext cx="603885" cy="594360"/>
          </a:xfrm>
          <a:custGeom>
            <a:avLst/>
            <a:gdLst/>
            <a:ahLst/>
            <a:cxnLst/>
            <a:rect l="l" t="t" r="r" b="b"/>
            <a:pathLst>
              <a:path w="603885" h="594360">
                <a:moveTo>
                  <a:pt x="0" y="99060"/>
                </a:moveTo>
                <a:lnTo>
                  <a:pt x="7778" y="60489"/>
                </a:lnTo>
                <a:lnTo>
                  <a:pt x="28987" y="29003"/>
                </a:lnTo>
                <a:lnTo>
                  <a:pt x="60436" y="7780"/>
                </a:lnTo>
                <a:lnTo>
                  <a:pt x="98932" y="0"/>
                </a:lnTo>
                <a:lnTo>
                  <a:pt x="504570" y="0"/>
                </a:lnTo>
                <a:lnTo>
                  <a:pt x="543067" y="7780"/>
                </a:lnTo>
                <a:lnTo>
                  <a:pt x="574516" y="29003"/>
                </a:lnTo>
                <a:lnTo>
                  <a:pt x="595725" y="60489"/>
                </a:lnTo>
                <a:lnTo>
                  <a:pt x="603503" y="99060"/>
                </a:lnTo>
                <a:lnTo>
                  <a:pt x="603503" y="495300"/>
                </a:lnTo>
                <a:lnTo>
                  <a:pt x="595725" y="533870"/>
                </a:lnTo>
                <a:lnTo>
                  <a:pt x="574516" y="565356"/>
                </a:lnTo>
                <a:lnTo>
                  <a:pt x="543067" y="586579"/>
                </a:lnTo>
                <a:lnTo>
                  <a:pt x="504570" y="594360"/>
                </a:lnTo>
                <a:lnTo>
                  <a:pt x="98932"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62" name="object 62"/>
          <p:cNvSpPr txBox="1"/>
          <p:nvPr/>
        </p:nvSpPr>
        <p:spPr>
          <a:xfrm>
            <a:off x="4028059" y="2457449"/>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63" name="object 63"/>
          <p:cNvSpPr/>
          <p:nvPr/>
        </p:nvSpPr>
        <p:spPr>
          <a:xfrm>
            <a:off x="4599432" y="2322575"/>
            <a:ext cx="736091" cy="726948"/>
          </a:xfrm>
          <a:prstGeom prst="rect">
            <a:avLst/>
          </a:prstGeom>
          <a:blipFill>
            <a:blip r:embed="rId13" cstate="print"/>
            <a:stretch>
              <a:fillRect/>
            </a:stretch>
          </a:blipFill>
        </p:spPr>
        <p:txBody>
          <a:bodyPr wrap="square" lIns="0" tIns="0" rIns="0" bIns="0" rtlCol="0"/>
          <a:lstStyle/>
          <a:p>
            <a:endParaRPr/>
          </a:p>
        </p:txBody>
      </p:sp>
      <p:sp>
        <p:nvSpPr>
          <p:cNvPr id="64" name="object 64"/>
          <p:cNvSpPr/>
          <p:nvPr/>
        </p:nvSpPr>
        <p:spPr>
          <a:xfrm>
            <a:off x="4608576" y="2350007"/>
            <a:ext cx="699515" cy="754380"/>
          </a:xfrm>
          <a:prstGeom prst="rect">
            <a:avLst/>
          </a:prstGeom>
          <a:blipFill>
            <a:blip r:embed="rId14" cstate="print"/>
            <a:stretch>
              <a:fillRect/>
            </a:stretch>
          </a:blipFill>
        </p:spPr>
        <p:txBody>
          <a:bodyPr wrap="square" lIns="0" tIns="0" rIns="0" bIns="0" rtlCol="0"/>
          <a:lstStyle/>
          <a:p>
            <a:endParaRPr/>
          </a:p>
        </p:txBody>
      </p:sp>
      <p:sp>
        <p:nvSpPr>
          <p:cNvPr id="65" name="object 65"/>
          <p:cNvSpPr/>
          <p:nvPr/>
        </p:nvSpPr>
        <p:spPr>
          <a:xfrm>
            <a:off x="4668011" y="2363723"/>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3" y="495300"/>
                </a:lnTo>
                <a:lnTo>
                  <a:pt x="603503" y="99060"/>
                </a:lnTo>
                <a:lnTo>
                  <a:pt x="595725" y="60489"/>
                </a:lnTo>
                <a:lnTo>
                  <a:pt x="574516" y="29003"/>
                </a:lnTo>
                <a:lnTo>
                  <a:pt x="543067" y="7780"/>
                </a:lnTo>
                <a:lnTo>
                  <a:pt x="504571" y="0"/>
                </a:lnTo>
                <a:close/>
              </a:path>
            </a:pathLst>
          </a:custGeom>
          <a:solidFill>
            <a:srgbClr val="11D257"/>
          </a:solidFill>
        </p:spPr>
        <p:txBody>
          <a:bodyPr wrap="square" lIns="0" tIns="0" rIns="0" bIns="0" rtlCol="0"/>
          <a:lstStyle/>
          <a:p>
            <a:endParaRPr/>
          </a:p>
        </p:txBody>
      </p:sp>
      <p:sp>
        <p:nvSpPr>
          <p:cNvPr id="66" name="object 66"/>
          <p:cNvSpPr/>
          <p:nvPr/>
        </p:nvSpPr>
        <p:spPr>
          <a:xfrm>
            <a:off x="4668011" y="2363723"/>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3" y="99060"/>
                </a:lnTo>
                <a:lnTo>
                  <a:pt x="603503"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67" name="object 67"/>
          <p:cNvSpPr txBox="1"/>
          <p:nvPr/>
        </p:nvSpPr>
        <p:spPr>
          <a:xfrm>
            <a:off x="4841875" y="2460243"/>
            <a:ext cx="260985" cy="388620"/>
          </a:xfrm>
          <a:prstGeom prst="rect">
            <a:avLst/>
          </a:prstGeom>
        </p:spPr>
        <p:txBody>
          <a:bodyPr vert="horz" wrap="square" lIns="0" tIns="16510" rIns="0" bIns="0" rtlCol="0">
            <a:spAutoFit/>
          </a:bodyPr>
          <a:lstStyle/>
          <a:p>
            <a:pPr marL="12700">
              <a:lnSpc>
                <a:spcPct val="100000"/>
              </a:lnSpc>
              <a:spcBef>
                <a:spcPts val="130"/>
              </a:spcBef>
            </a:pPr>
            <a:r>
              <a:rPr sz="2350" b="1" spc="20" dirty="0">
                <a:latin typeface="Arial"/>
                <a:cs typeface="Arial"/>
              </a:rPr>
              <a:t>O</a:t>
            </a:r>
            <a:endParaRPr sz="2350">
              <a:latin typeface="Arial"/>
              <a:cs typeface="Arial"/>
            </a:endParaRPr>
          </a:p>
        </p:txBody>
      </p:sp>
      <p:sp>
        <p:nvSpPr>
          <p:cNvPr id="68" name="object 68"/>
          <p:cNvSpPr/>
          <p:nvPr/>
        </p:nvSpPr>
        <p:spPr>
          <a:xfrm>
            <a:off x="4453128" y="2651759"/>
            <a:ext cx="215265" cy="3175"/>
          </a:xfrm>
          <a:custGeom>
            <a:avLst/>
            <a:gdLst/>
            <a:ahLst/>
            <a:cxnLst/>
            <a:rect l="l" t="t" r="r" b="b"/>
            <a:pathLst>
              <a:path w="215264" h="3175">
                <a:moveTo>
                  <a:pt x="0" y="0"/>
                </a:moveTo>
                <a:lnTo>
                  <a:pt x="214757" y="2793"/>
                </a:lnTo>
              </a:path>
            </a:pathLst>
          </a:custGeom>
          <a:ln w="18304">
            <a:solidFill>
              <a:srgbClr val="4178BD"/>
            </a:solidFill>
          </a:ln>
        </p:spPr>
        <p:txBody>
          <a:bodyPr wrap="square" lIns="0" tIns="0" rIns="0" bIns="0" rtlCol="0"/>
          <a:lstStyle/>
          <a:p>
            <a:endParaRPr/>
          </a:p>
        </p:txBody>
      </p:sp>
      <p:sp>
        <p:nvSpPr>
          <p:cNvPr id="69" name="object 69"/>
          <p:cNvSpPr/>
          <p:nvPr/>
        </p:nvSpPr>
        <p:spPr>
          <a:xfrm>
            <a:off x="4453128" y="3401567"/>
            <a:ext cx="209550" cy="3810"/>
          </a:xfrm>
          <a:custGeom>
            <a:avLst/>
            <a:gdLst/>
            <a:ahLst/>
            <a:cxnLst/>
            <a:rect l="l" t="t" r="r" b="b"/>
            <a:pathLst>
              <a:path w="209550" h="3810">
                <a:moveTo>
                  <a:pt x="0" y="0"/>
                </a:moveTo>
                <a:lnTo>
                  <a:pt x="209423" y="3809"/>
                </a:lnTo>
              </a:path>
            </a:pathLst>
          </a:custGeom>
          <a:ln w="18304">
            <a:solidFill>
              <a:srgbClr val="4178BD"/>
            </a:solidFill>
          </a:ln>
        </p:spPr>
        <p:txBody>
          <a:bodyPr wrap="square" lIns="0" tIns="0" rIns="0" bIns="0" rtlCol="0"/>
          <a:lstStyle/>
          <a:p>
            <a:endParaRPr/>
          </a:p>
        </p:txBody>
      </p:sp>
      <p:sp>
        <p:nvSpPr>
          <p:cNvPr id="70" name="object 70"/>
          <p:cNvSpPr/>
          <p:nvPr/>
        </p:nvSpPr>
        <p:spPr>
          <a:xfrm>
            <a:off x="4151376" y="2953511"/>
            <a:ext cx="0" cy="148590"/>
          </a:xfrm>
          <a:custGeom>
            <a:avLst/>
            <a:gdLst/>
            <a:ahLst/>
            <a:cxnLst/>
            <a:rect l="l" t="t" r="r" b="b"/>
            <a:pathLst>
              <a:path h="148589">
                <a:moveTo>
                  <a:pt x="0" y="0"/>
                </a:moveTo>
                <a:lnTo>
                  <a:pt x="0" y="148209"/>
                </a:lnTo>
              </a:path>
            </a:pathLst>
          </a:custGeom>
          <a:ln w="18304">
            <a:solidFill>
              <a:srgbClr val="4178BD"/>
            </a:solidFill>
          </a:ln>
        </p:spPr>
        <p:txBody>
          <a:bodyPr wrap="square" lIns="0" tIns="0" rIns="0" bIns="0" rtlCol="0"/>
          <a:lstStyle/>
          <a:p>
            <a:endParaRPr/>
          </a:p>
        </p:txBody>
      </p:sp>
      <p:sp>
        <p:nvSpPr>
          <p:cNvPr id="71" name="object 71"/>
          <p:cNvSpPr/>
          <p:nvPr/>
        </p:nvSpPr>
        <p:spPr>
          <a:xfrm>
            <a:off x="4956047" y="2953511"/>
            <a:ext cx="5715" cy="149860"/>
          </a:xfrm>
          <a:custGeom>
            <a:avLst/>
            <a:gdLst/>
            <a:ahLst/>
            <a:cxnLst/>
            <a:rect l="l" t="t" r="r" b="b"/>
            <a:pathLst>
              <a:path w="5714" h="149860">
                <a:moveTo>
                  <a:pt x="5334" y="0"/>
                </a:moveTo>
                <a:lnTo>
                  <a:pt x="0" y="149352"/>
                </a:lnTo>
              </a:path>
            </a:pathLst>
          </a:custGeom>
          <a:ln w="18304">
            <a:solidFill>
              <a:srgbClr val="4178BD"/>
            </a:solidFill>
          </a:ln>
        </p:spPr>
        <p:txBody>
          <a:bodyPr wrap="square" lIns="0" tIns="0" rIns="0" bIns="0" rtlCol="0"/>
          <a:lstStyle/>
          <a:p>
            <a:endParaRPr/>
          </a:p>
        </p:txBody>
      </p:sp>
      <p:sp>
        <p:nvSpPr>
          <p:cNvPr id="72" name="object 72"/>
          <p:cNvSpPr/>
          <p:nvPr/>
        </p:nvSpPr>
        <p:spPr>
          <a:xfrm>
            <a:off x="4425696" y="2926079"/>
            <a:ext cx="288290" cy="215265"/>
          </a:xfrm>
          <a:custGeom>
            <a:avLst/>
            <a:gdLst/>
            <a:ahLst/>
            <a:cxnLst/>
            <a:rect l="l" t="t" r="r" b="b"/>
            <a:pathLst>
              <a:path w="288289" h="215264">
                <a:moveTo>
                  <a:pt x="0" y="0"/>
                </a:moveTo>
                <a:lnTo>
                  <a:pt x="288036" y="215011"/>
                </a:lnTo>
              </a:path>
            </a:pathLst>
          </a:custGeom>
          <a:ln w="18304">
            <a:solidFill>
              <a:srgbClr val="4178BD"/>
            </a:solidFill>
          </a:ln>
        </p:spPr>
        <p:txBody>
          <a:bodyPr wrap="square" lIns="0" tIns="0" rIns="0" bIns="0" rtlCol="0"/>
          <a:lstStyle/>
          <a:p>
            <a:endParaRPr/>
          </a:p>
        </p:txBody>
      </p:sp>
      <p:sp>
        <p:nvSpPr>
          <p:cNvPr id="73" name="object 73"/>
          <p:cNvSpPr/>
          <p:nvPr/>
        </p:nvSpPr>
        <p:spPr>
          <a:xfrm>
            <a:off x="4425696" y="2926079"/>
            <a:ext cx="281305" cy="220979"/>
          </a:xfrm>
          <a:custGeom>
            <a:avLst/>
            <a:gdLst/>
            <a:ahLst/>
            <a:cxnLst/>
            <a:rect l="l" t="t" r="r" b="b"/>
            <a:pathLst>
              <a:path w="281304" h="220980">
                <a:moveTo>
                  <a:pt x="0" y="220980"/>
                </a:moveTo>
                <a:lnTo>
                  <a:pt x="281304" y="0"/>
                </a:lnTo>
              </a:path>
            </a:pathLst>
          </a:custGeom>
          <a:ln w="18304">
            <a:solidFill>
              <a:srgbClr val="4178BD"/>
            </a:solidFill>
          </a:ln>
        </p:spPr>
        <p:txBody>
          <a:bodyPr wrap="square" lIns="0" tIns="0" rIns="0" bIns="0" rtlCol="0"/>
          <a:lstStyle/>
          <a:p>
            <a:endParaRPr/>
          </a:p>
        </p:txBody>
      </p:sp>
      <p:sp>
        <p:nvSpPr>
          <p:cNvPr id="74" name="object 74"/>
          <p:cNvSpPr/>
          <p:nvPr/>
        </p:nvSpPr>
        <p:spPr>
          <a:xfrm>
            <a:off x="4599432" y="3072383"/>
            <a:ext cx="726948" cy="726947"/>
          </a:xfrm>
          <a:prstGeom prst="rect">
            <a:avLst/>
          </a:prstGeom>
          <a:blipFill>
            <a:blip r:embed="rId15" cstate="print"/>
            <a:stretch>
              <a:fillRect/>
            </a:stretch>
          </a:blipFill>
        </p:spPr>
        <p:txBody>
          <a:bodyPr wrap="square" lIns="0" tIns="0" rIns="0" bIns="0" rtlCol="0"/>
          <a:lstStyle/>
          <a:p>
            <a:endParaRPr/>
          </a:p>
        </p:txBody>
      </p:sp>
      <p:sp>
        <p:nvSpPr>
          <p:cNvPr id="75" name="object 75"/>
          <p:cNvSpPr/>
          <p:nvPr/>
        </p:nvSpPr>
        <p:spPr>
          <a:xfrm>
            <a:off x="4608576" y="3099815"/>
            <a:ext cx="699515" cy="745236"/>
          </a:xfrm>
          <a:prstGeom prst="rect">
            <a:avLst/>
          </a:prstGeom>
          <a:blipFill>
            <a:blip r:embed="rId12" cstate="print"/>
            <a:stretch>
              <a:fillRect/>
            </a:stretch>
          </a:blipFill>
        </p:spPr>
        <p:txBody>
          <a:bodyPr wrap="square" lIns="0" tIns="0" rIns="0" bIns="0" rtlCol="0"/>
          <a:lstStyle/>
          <a:p>
            <a:endParaRPr/>
          </a:p>
        </p:txBody>
      </p:sp>
      <p:sp>
        <p:nvSpPr>
          <p:cNvPr id="76" name="object 76"/>
          <p:cNvSpPr/>
          <p:nvPr/>
        </p:nvSpPr>
        <p:spPr>
          <a:xfrm>
            <a:off x="4668011" y="3113531"/>
            <a:ext cx="594360" cy="594360"/>
          </a:xfrm>
          <a:custGeom>
            <a:avLst/>
            <a:gdLst/>
            <a:ahLst/>
            <a:cxnLst/>
            <a:rect l="l" t="t" r="r" b="b"/>
            <a:pathLst>
              <a:path w="594360" h="594360">
                <a:moveTo>
                  <a:pt x="495426" y="0"/>
                </a:moveTo>
                <a:lnTo>
                  <a:pt x="98933" y="0"/>
                </a:lnTo>
                <a:lnTo>
                  <a:pt x="60436" y="7780"/>
                </a:lnTo>
                <a:lnTo>
                  <a:pt x="28987" y="29003"/>
                </a:lnTo>
                <a:lnTo>
                  <a:pt x="7778" y="60489"/>
                </a:lnTo>
                <a:lnTo>
                  <a:pt x="0" y="99059"/>
                </a:lnTo>
                <a:lnTo>
                  <a:pt x="0" y="495299"/>
                </a:lnTo>
                <a:lnTo>
                  <a:pt x="7778" y="533870"/>
                </a:lnTo>
                <a:lnTo>
                  <a:pt x="28987" y="565356"/>
                </a:lnTo>
                <a:lnTo>
                  <a:pt x="60436" y="586579"/>
                </a:lnTo>
                <a:lnTo>
                  <a:pt x="98933" y="594359"/>
                </a:lnTo>
                <a:lnTo>
                  <a:pt x="495426" y="594359"/>
                </a:lnTo>
                <a:lnTo>
                  <a:pt x="533923" y="586579"/>
                </a:lnTo>
                <a:lnTo>
                  <a:pt x="565372" y="565356"/>
                </a:lnTo>
                <a:lnTo>
                  <a:pt x="586581" y="533870"/>
                </a:lnTo>
                <a:lnTo>
                  <a:pt x="594360" y="495299"/>
                </a:lnTo>
                <a:lnTo>
                  <a:pt x="594360" y="99059"/>
                </a:lnTo>
                <a:lnTo>
                  <a:pt x="586581" y="60489"/>
                </a:lnTo>
                <a:lnTo>
                  <a:pt x="565372" y="29003"/>
                </a:lnTo>
                <a:lnTo>
                  <a:pt x="533923" y="7780"/>
                </a:lnTo>
                <a:lnTo>
                  <a:pt x="495426" y="0"/>
                </a:lnTo>
                <a:close/>
              </a:path>
            </a:pathLst>
          </a:custGeom>
          <a:solidFill>
            <a:srgbClr val="11D257"/>
          </a:solidFill>
        </p:spPr>
        <p:txBody>
          <a:bodyPr wrap="square" lIns="0" tIns="0" rIns="0" bIns="0" rtlCol="0"/>
          <a:lstStyle/>
          <a:p>
            <a:endParaRPr/>
          </a:p>
        </p:txBody>
      </p:sp>
      <p:sp>
        <p:nvSpPr>
          <p:cNvPr id="77" name="object 77"/>
          <p:cNvSpPr/>
          <p:nvPr/>
        </p:nvSpPr>
        <p:spPr>
          <a:xfrm>
            <a:off x="4668011" y="3113531"/>
            <a:ext cx="594360" cy="594360"/>
          </a:xfrm>
          <a:custGeom>
            <a:avLst/>
            <a:gdLst/>
            <a:ahLst/>
            <a:cxnLst/>
            <a:rect l="l" t="t" r="r" b="b"/>
            <a:pathLst>
              <a:path w="594360" h="594360">
                <a:moveTo>
                  <a:pt x="0" y="99059"/>
                </a:moveTo>
                <a:lnTo>
                  <a:pt x="7778" y="60489"/>
                </a:lnTo>
                <a:lnTo>
                  <a:pt x="28987" y="29003"/>
                </a:lnTo>
                <a:lnTo>
                  <a:pt x="60436" y="7780"/>
                </a:lnTo>
                <a:lnTo>
                  <a:pt x="98933" y="0"/>
                </a:lnTo>
                <a:lnTo>
                  <a:pt x="495426" y="0"/>
                </a:lnTo>
                <a:lnTo>
                  <a:pt x="533923" y="7780"/>
                </a:lnTo>
                <a:lnTo>
                  <a:pt x="565372" y="29003"/>
                </a:lnTo>
                <a:lnTo>
                  <a:pt x="586581" y="60489"/>
                </a:lnTo>
                <a:lnTo>
                  <a:pt x="594360" y="99059"/>
                </a:lnTo>
                <a:lnTo>
                  <a:pt x="594360" y="495299"/>
                </a:lnTo>
                <a:lnTo>
                  <a:pt x="586581" y="533870"/>
                </a:lnTo>
                <a:lnTo>
                  <a:pt x="565372" y="565356"/>
                </a:lnTo>
                <a:lnTo>
                  <a:pt x="533923" y="586579"/>
                </a:lnTo>
                <a:lnTo>
                  <a:pt x="495426" y="594359"/>
                </a:lnTo>
                <a:lnTo>
                  <a:pt x="98933" y="594359"/>
                </a:lnTo>
                <a:lnTo>
                  <a:pt x="60436" y="586579"/>
                </a:lnTo>
                <a:lnTo>
                  <a:pt x="28987" y="565356"/>
                </a:lnTo>
                <a:lnTo>
                  <a:pt x="7778" y="533870"/>
                </a:lnTo>
                <a:lnTo>
                  <a:pt x="0" y="495299"/>
                </a:lnTo>
                <a:lnTo>
                  <a:pt x="0" y="99059"/>
                </a:lnTo>
                <a:close/>
              </a:path>
            </a:pathLst>
          </a:custGeom>
          <a:ln w="27456">
            <a:solidFill>
              <a:srgbClr val="3B75BC"/>
            </a:solidFill>
          </a:ln>
        </p:spPr>
        <p:txBody>
          <a:bodyPr wrap="square" lIns="0" tIns="0" rIns="0" bIns="0" rtlCol="0"/>
          <a:lstStyle/>
          <a:p>
            <a:endParaRPr/>
          </a:p>
        </p:txBody>
      </p:sp>
      <p:sp>
        <p:nvSpPr>
          <p:cNvPr id="78" name="object 78"/>
          <p:cNvSpPr txBox="1"/>
          <p:nvPr/>
        </p:nvSpPr>
        <p:spPr>
          <a:xfrm>
            <a:off x="4836414" y="3209746"/>
            <a:ext cx="260985" cy="389255"/>
          </a:xfrm>
          <a:prstGeom prst="rect">
            <a:avLst/>
          </a:prstGeom>
        </p:spPr>
        <p:txBody>
          <a:bodyPr vert="horz" wrap="square" lIns="0" tIns="16510" rIns="0" bIns="0" rtlCol="0">
            <a:spAutoFit/>
          </a:bodyPr>
          <a:lstStyle/>
          <a:p>
            <a:pPr marL="12700">
              <a:lnSpc>
                <a:spcPct val="100000"/>
              </a:lnSpc>
              <a:spcBef>
                <a:spcPts val="130"/>
              </a:spcBef>
            </a:pPr>
            <a:r>
              <a:rPr sz="2350" b="1" spc="25" dirty="0">
                <a:latin typeface="Arial"/>
                <a:cs typeface="Arial"/>
              </a:rPr>
              <a:t>O</a:t>
            </a:r>
            <a:endParaRPr sz="2350">
              <a:latin typeface="Arial"/>
              <a:cs typeface="Arial"/>
            </a:endParaRPr>
          </a:p>
        </p:txBody>
      </p:sp>
      <p:sp>
        <p:nvSpPr>
          <p:cNvPr id="79" name="object 79"/>
          <p:cNvSpPr/>
          <p:nvPr/>
        </p:nvSpPr>
        <p:spPr>
          <a:xfrm>
            <a:off x="3150107" y="3195827"/>
            <a:ext cx="347980" cy="347980"/>
          </a:xfrm>
          <a:custGeom>
            <a:avLst/>
            <a:gdLst/>
            <a:ahLst/>
            <a:cxnLst/>
            <a:rect l="l" t="t" r="r" b="b"/>
            <a:pathLst>
              <a:path w="347979" h="347979">
                <a:moveTo>
                  <a:pt x="347471" y="0"/>
                </a:moveTo>
                <a:lnTo>
                  <a:pt x="0" y="0"/>
                </a:lnTo>
                <a:lnTo>
                  <a:pt x="0" y="347472"/>
                </a:lnTo>
                <a:lnTo>
                  <a:pt x="289559" y="347472"/>
                </a:lnTo>
                <a:lnTo>
                  <a:pt x="347471" y="289560"/>
                </a:lnTo>
                <a:lnTo>
                  <a:pt x="347471" y="0"/>
                </a:lnTo>
                <a:close/>
              </a:path>
            </a:pathLst>
          </a:custGeom>
          <a:solidFill>
            <a:srgbClr val="F7ACFF"/>
          </a:solidFill>
        </p:spPr>
        <p:txBody>
          <a:bodyPr wrap="square" lIns="0" tIns="0" rIns="0" bIns="0" rtlCol="0"/>
          <a:lstStyle/>
          <a:p>
            <a:endParaRPr/>
          </a:p>
        </p:txBody>
      </p:sp>
      <p:sp>
        <p:nvSpPr>
          <p:cNvPr id="80" name="object 80"/>
          <p:cNvSpPr/>
          <p:nvPr/>
        </p:nvSpPr>
        <p:spPr>
          <a:xfrm>
            <a:off x="3439667" y="3485387"/>
            <a:ext cx="58419" cy="58419"/>
          </a:xfrm>
          <a:custGeom>
            <a:avLst/>
            <a:gdLst/>
            <a:ahLst/>
            <a:cxnLst/>
            <a:rect l="l" t="t" r="r" b="b"/>
            <a:pathLst>
              <a:path w="58420" h="58420">
                <a:moveTo>
                  <a:pt x="57912" y="0"/>
                </a:moveTo>
                <a:lnTo>
                  <a:pt x="11684" y="11556"/>
                </a:lnTo>
                <a:lnTo>
                  <a:pt x="0" y="57911"/>
                </a:lnTo>
                <a:lnTo>
                  <a:pt x="57912" y="0"/>
                </a:lnTo>
                <a:close/>
              </a:path>
            </a:pathLst>
          </a:custGeom>
          <a:solidFill>
            <a:srgbClr val="C68ACD"/>
          </a:solidFill>
        </p:spPr>
        <p:txBody>
          <a:bodyPr wrap="square" lIns="0" tIns="0" rIns="0" bIns="0" rtlCol="0"/>
          <a:lstStyle/>
          <a:p>
            <a:endParaRPr/>
          </a:p>
        </p:txBody>
      </p:sp>
      <p:sp>
        <p:nvSpPr>
          <p:cNvPr id="81" name="object 81"/>
          <p:cNvSpPr/>
          <p:nvPr/>
        </p:nvSpPr>
        <p:spPr>
          <a:xfrm>
            <a:off x="3150107" y="3195827"/>
            <a:ext cx="347980" cy="347980"/>
          </a:xfrm>
          <a:custGeom>
            <a:avLst/>
            <a:gdLst/>
            <a:ahLst/>
            <a:cxnLst/>
            <a:rect l="l" t="t" r="r" b="b"/>
            <a:pathLst>
              <a:path w="347979" h="347979">
                <a:moveTo>
                  <a:pt x="289559" y="347472"/>
                </a:moveTo>
                <a:lnTo>
                  <a:pt x="301244" y="301117"/>
                </a:lnTo>
                <a:lnTo>
                  <a:pt x="347471" y="289560"/>
                </a:lnTo>
                <a:lnTo>
                  <a:pt x="289559" y="347472"/>
                </a:lnTo>
                <a:lnTo>
                  <a:pt x="0" y="347472"/>
                </a:lnTo>
                <a:lnTo>
                  <a:pt x="0" y="0"/>
                </a:lnTo>
                <a:lnTo>
                  <a:pt x="347471" y="0"/>
                </a:lnTo>
                <a:lnTo>
                  <a:pt x="347471" y="289560"/>
                </a:lnTo>
              </a:path>
            </a:pathLst>
          </a:custGeom>
          <a:ln w="27456">
            <a:solidFill>
              <a:srgbClr val="3B75BC"/>
            </a:solidFill>
          </a:ln>
        </p:spPr>
        <p:txBody>
          <a:bodyPr wrap="square" lIns="0" tIns="0" rIns="0" bIns="0" rtlCol="0"/>
          <a:lstStyle/>
          <a:p>
            <a:endParaRPr/>
          </a:p>
        </p:txBody>
      </p:sp>
      <p:sp>
        <p:nvSpPr>
          <p:cNvPr id="82" name="object 82"/>
          <p:cNvSpPr txBox="1"/>
          <p:nvPr/>
        </p:nvSpPr>
        <p:spPr>
          <a:xfrm>
            <a:off x="3254502" y="3231514"/>
            <a:ext cx="129539" cy="212725"/>
          </a:xfrm>
          <a:prstGeom prst="rect">
            <a:avLst/>
          </a:prstGeom>
        </p:spPr>
        <p:txBody>
          <a:bodyPr vert="horz" wrap="square" lIns="0" tIns="15875" rIns="0" bIns="0" rtlCol="0">
            <a:spAutoFit/>
          </a:bodyPr>
          <a:lstStyle/>
          <a:p>
            <a:pPr marL="12700">
              <a:lnSpc>
                <a:spcPct val="100000"/>
              </a:lnSpc>
              <a:spcBef>
                <a:spcPts val="125"/>
              </a:spcBef>
            </a:pPr>
            <a:r>
              <a:rPr sz="1200" b="1" spc="15" dirty="0">
                <a:latin typeface="Arial"/>
                <a:cs typeface="Arial"/>
              </a:rPr>
              <a:t>P</a:t>
            </a:r>
            <a:endParaRPr sz="1200">
              <a:latin typeface="Arial"/>
              <a:cs typeface="Arial"/>
            </a:endParaRPr>
          </a:p>
        </p:txBody>
      </p:sp>
      <p:sp>
        <p:nvSpPr>
          <p:cNvPr id="83" name="object 83"/>
          <p:cNvSpPr txBox="1"/>
          <p:nvPr/>
        </p:nvSpPr>
        <p:spPr>
          <a:xfrm>
            <a:off x="79371" y="2319273"/>
            <a:ext cx="582295" cy="265430"/>
          </a:xfrm>
          <a:prstGeom prst="rect">
            <a:avLst/>
          </a:prstGeom>
        </p:spPr>
        <p:txBody>
          <a:bodyPr vert="horz" wrap="square" lIns="0" tIns="17780" rIns="0" bIns="0" rtlCol="0">
            <a:spAutoFit/>
          </a:bodyPr>
          <a:lstStyle/>
          <a:p>
            <a:pPr marL="12700" marR="5080" indent="128270">
              <a:lnSpc>
                <a:spcPts val="940"/>
              </a:lnSpc>
              <a:spcBef>
                <a:spcPts val="140"/>
              </a:spcBef>
            </a:pPr>
            <a:r>
              <a:rPr sz="800" b="1" spc="5" dirty="0">
                <a:latin typeface="Arial"/>
                <a:cs typeface="Arial"/>
              </a:rPr>
              <a:t>Client  </a:t>
            </a:r>
            <a:r>
              <a:rPr sz="800" b="1" spc="-5" dirty="0">
                <a:latin typeface="Arial"/>
                <a:cs typeface="Arial"/>
              </a:rPr>
              <a:t>A</a:t>
            </a:r>
            <a:r>
              <a:rPr sz="800" b="1" spc="15" dirty="0">
                <a:latin typeface="Arial"/>
                <a:cs typeface="Arial"/>
              </a:rPr>
              <a:t>pp</a:t>
            </a:r>
            <a:r>
              <a:rPr sz="800" b="1" spc="-10" dirty="0">
                <a:latin typeface="Arial"/>
                <a:cs typeface="Arial"/>
              </a:rPr>
              <a:t>li</a:t>
            </a:r>
            <a:r>
              <a:rPr sz="800" b="1" spc="-15" dirty="0">
                <a:latin typeface="Arial"/>
                <a:cs typeface="Arial"/>
              </a:rPr>
              <a:t>ca</a:t>
            </a:r>
            <a:r>
              <a:rPr sz="800" b="1" spc="15" dirty="0">
                <a:latin typeface="Arial"/>
                <a:cs typeface="Arial"/>
              </a:rPr>
              <a:t>t</a:t>
            </a:r>
            <a:r>
              <a:rPr sz="800" b="1" spc="-10" dirty="0">
                <a:latin typeface="Arial"/>
                <a:cs typeface="Arial"/>
              </a:rPr>
              <a:t>i</a:t>
            </a:r>
            <a:r>
              <a:rPr sz="800" b="1" spc="15" dirty="0">
                <a:latin typeface="Arial"/>
                <a:cs typeface="Arial"/>
              </a:rPr>
              <a:t>o</a:t>
            </a:r>
            <a:r>
              <a:rPr sz="800" b="1" spc="-5" dirty="0">
                <a:latin typeface="Arial"/>
                <a:cs typeface="Arial"/>
              </a:rPr>
              <a:t>n</a:t>
            </a:r>
            <a:endParaRPr sz="800">
              <a:latin typeface="Arial"/>
              <a:cs typeface="Arial"/>
            </a:endParaRPr>
          </a:p>
        </p:txBody>
      </p:sp>
      <p:sp>
        <p:nvSpPr>
          <p:cNvPr id="84" name="object 84"/>
          <p:cNvSpPr txBox="1"/>
          <p:nvPr/>
        </p:nvSpPr>
        <p:spPr>
          <a:xfrm>
            <a:off x="750976" y="2267269"/>
            <a:ext cx="98425" cy="385445"/>
          </a:xfrm>
          <a:prstGeom prst="rect">
            <a:avLst/>
          </a:prstGeom>
        </p:spPr>
        <p:txBody>
          <a:bodyPr vert="horz" wrap="square" lIns="0" tIns="17780" rIns="0" bIns="0" rtlCol="0">
            <a:spAutoFit/>
          </a:bodyPr>
          <a:lstStyle/>
          <a:p>
            <a:pPr marL="12700" marR="5080" algn="just">
              <a:lnSpc>
                <a:spcPts val="940"/>
              </a:lnSpc>
              <a:spcBef>
                <a:spcPts val="140"/>
              </a:spcBef>
            </a:pPr>
            <a:r>
              <a:rPr sz="800" b="1" spc="-5" dirty="0">
                <a:latin typeface="Arial"/>
                <a:cs typeface="Arial"/>
              </a:rPr>
              <a:t>S  D  K</a:t>
            </a:r>
            <a:endParaRPr sz="800">
              <a:latin typeface="Arial"/>
              <a:cs typeface="Arial"/>
            </a:endParaRPr>
          </a:p>
        </p:txBody>
      </p:sp>
      <p:sp>
        <p:nvSpPr>
          <p:cNvPr id="85" name="object 85"/>
          <p:cNvSpPr/>
          <p:nvPr/>
        </p:nvSpPr>
        <p:spPr>
          <a:xfrm>
            <a:off x="96011" y="2034539"/>
            <a:ext cx="850900" cy="805180"/>
          </a:xfrm>
          <a:custGeom>
            <a:avLst/>
            <a:gdLst/>
            <a:ahLst/>
            <a:cxnLst/>
            <a:rect l="l" t="t" r="r" b="b"/>
            <a:pathLst>
              <a:path w="850900" h="805180">
                <a:moveTo>
                  <a:pt x="0" y="134112"/>
                </a:moveTo>
                <a:lnTo>
                  <a:pt x="6831" y="91732"/>
                </a:lnTo>
                <a:lnTo>
                  <a:pt x="25854" y="54918"/>
                </a:lnTo>
                <a:lnTo>
                  <a:pt x="54861" y="25883"/>
                </a:lnTo>
                <a:lnTo>
                  <a:pt x="91644" y="6839"/>
                </a:lnTo>
                <a:lnTo>
                  <a:pt x="133997" y="0"/>
                </a:lnTo>
                <a:lnTo>
                  <a:pt x="716394" y="0"/>
                </a:lnTo>
                <a:lnTo>
                  <a:pt x="758747" y="6839"/>
                </a:lnTo>
                <a:lnTo>
                  <a:pt x="795530" y="25883"/>
                </a:lnTo>
                <a:lnTo>
                  <a:pt x="824537" y="54918"/>
                </a:lnTo>
                <a:lnTo>
                  <a:pt x="843560" y="91732"/>
                </a:lnTo>
                <a:lnTo>
                  <a:pt x="850391" y="134112"/>
                </a:lnTo>
                <a:lnTo>
                  <a:pt x="850391" y="670559"/>
                </a:lnTo>
                <a:lnTo>
                  <a:pt x="843560" y="712939"/>
                </a:lnTo>
                <a:lnTo>
                  <a:pt x="824537" y="749753"/>
                </a:lnTo>
                <a:lnTo>
                  <a:pt x="795530" y="778788"/>
                </a:lnTo>
                <a:lnTo>
                  <a:pt x="758747" y="797832"/>
                </a:lnTo>
                <a:lnTo>
                  <a:pt x="716394" y="804671"/>
                </a:lnTo>
                <a:lnTo>
                  <a:pt x="133997" y="804671"/>
                </a:lnTo>
                <a:lnTo>
                  <a:pt x="91644" y="797832"/>
                </a:lnTo>
                <a:lnTo>
                  <a:pt x="54861" y="778788"/>
                </a:lnTo>
                <a:lnTo>
                  <a:pt x="25854" y="749753"/>
                </a:lnTo>
                <a:lnTo>
                  <a:pt x="6831" y="712939"/>
                </a:lnTo>
                <a:lnTo>
                  <a:pt x="0" y="670559"/>
                </a:lnTo>
                <a:lnTo>
                  <a:pt x="0" y="134112"/>
                </a:lnTo>
                <a:close/>
              </a:path>
            </a:pathLst>
          </a:custGeom>
          <a:ln w="27456">
            <a:solidFill>
              <a:srgbClr val="3B75BC"/>
            </a:solidFill>
          </a:ln>
        </p:spPr>
        <p:txBody>
          <a:bodyPr wrap="square" lIns="0" tIns="0" rIns="0" bIns="0" rtlCol="0"/>
          <a:lstStyle/>
          <a:p>
            <a:endParaRPr/>
          </a:p>
        </p:txBody>
      </p:sp>
      <p:sp>
        <p:nvSpPr>
          <p:cNvPr id="86" name="object 86"/>
          <p:cNvSpPr/>
          <p:nvPr/>
        </p:nvSpPr>
        <p:spPr>
          <a:xfrm>
            <a:off x="662940" y="2034539"/>
            <a:ext cx="0" cy="810260"/>
          </a:xfrm>
          <a:custGeom>
            <a:avLst/>
            <a:gdLst/>
            <a:ahLst/>
            <a:cxnLst/>
            <a:rect l="l" t="t" r="r" b="b"/>
            <a:pathLst>
              <a:path h="810260">
                <a:moveTo>
                  <a:pt x="0" y="0"/>
                </a:moveTo>
                <a:lnTo>
                  <a:pt x="0" y="810132"/>
                </a:lnTo>
              </a:path>
            </a:pathLst>
          </a:custGeom>
          <a:ln w="27456">
            <a:solidFill>
              <a:srgbClr val="3B75BC"/>
            </a:solidFill>
          </a:ln>
        </p:spPr>
        <p:txBody>
          <a:bodyPr wrap="square" lIns="0" tIns="0" rIns="0" bIns="0" rtlCol="0"/>
          <a:lstStyle/>
          <a:p>
            <a:endParaRPr/>
          </a:p>
        </p:txBody>
      </p:sp>
      <p:graphicFrame>
        <p:nvGraphicFramePr>
          <p:cNvPr id="87" name="object 87"/>
          <p:cNvGraphicFramePr>
            <a:graphicFrameLocks noGrp="1"/>
          </p:cNvGraphicFramePr>
          <p:nvPr/>
        </p:nvGraphicFramePr>
        <p:xfrm>
          <a:off x="5954643" y="3382766"/>
          <a:ext cx="2970528" cy="1601470"/>
        </p:xfrm>
        <a:graphic>
          <a:graphicData uri="http://schemas.openxmlformats.org/drawingml/2006/table">
            <a:tbl>
              <a:tblPr firstRow="1" bandRow="1">
                <a:tableStyleId>{2D5ABB26-0587-4C30-8999-92F81FD0307C}</a:tableStyleId>
              </a:tblPr>
              <a:tblGrid>
                <a:gridCol w="1664970"/>
                <a:gridCol w="109855"/>
                <a:gridCol w="55244"/>
                <a:gridCol w="109855"/>
                <a:gridCol w="45719"/>
                <a:gridCol w="109855"/>
                <a:gridCol w="875030"/>
              </a:tblGrid>
              <a:tr h="267970">
                <a:tc>
                  <a:txBody>
                    <a:bodyPr/>
                    <a:lstStyle/>
                    <a:p>
                      <a:pPr>
                        <a:lnSpc>
                          <a:spcPct val="100000"/>
                        </a:lnSpc>
                        <a:spcBef>
                          <a:spcPts val="20"/>
                        </a:spcBef>
                      </a:pPr>
                      <a:endParaRPr sz="950">
                        <a:latin typeface="Times New Roman"/>
                        <a:cs typeface="Times New Roman"/>
                      </a:endParaRPr>
                    </a:p>
                    <a:p>
                      <a:pPr marL="103505">
                        <a:lnSpc>
                          <a:spcPts val="900"/>
                        </a:lnSpc>
                      </a:pPr>
                      <a:r>
                        <a:rPr sz="800" spc="-15" dirty="0">
                          <a:latin typeface="Arial"/>
                          <a:cs typeface="Arial"/>
                        </a:rPr>
                        <a:t>Endorser</a:t>
                      </a:r>
                      <a:endParaRPr sz="800">
                        <a:latin typeface="Arial"/>
                        <a:cs typeface="Arial"/>
                      </a:endParaRPr>
                    </a:p>
                  </a:txBody>
                  <a:tcPr marL="0" marR="0" marT="2540" marB="0">
                    <a:lnL w="19050">
                      <a:solidFill>
                        <a:srgbClr val="000000"/>
                      </a:solidFill>
                      <a:prstDash val="solid"/>
                    </a:lnL>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pPr>
                      <a:endParaRPr sz="1200">
                        <a:latin typeface="Times New Roman"/>
                        <a:cs typeface="Times New Roman"/>
                      </a:endParaRPr>
                    </a:p>
                  </a:txBody>
                  <a:tcPr marL="0" marR="0" marT="0" marB="0">
                    <a:lnT w="19050">
                      <a:solidFill>
                        <a:srgbClr val="000000"/>
                      </a:solidFill>
                      <a:prstDash val="solid"/>
                    </a:lnT>
                  </a:tcPr>
                </a:tc>
                <a:tc>
                  <a:txBody>
                    <a:bodyPr/>
                    <a:lstStyle/>
                    <a:p>
                      <a:pPr>
                        <a:lnSpc>
                          <a:spcPct val="100000"/>
                        </a:lnSpc>
                        <a:spcBef>
                          <a:spcPts val="20"/>
                        </a:spcBef>
                      </a:pPr>
                      <a:endParaRPr sz="950">
                        <a:latin typeface="Times New Roman"/>
                        <a:cs typeface="Times New Roman"/>
                      </a:endParaRPr>
                    </a:p>
                    <a:p>
                      <a:pPr marL="140970">
                        <a:lnSpc>
                          <a:spcPts val="900"/>
                        </a:lnSpc>
                      </a:pPr>
                      <a:r>
                        <a:rPr sz="800" spc="-15" dirty="0">
                          <a:latin typeface="Arial"/>
                          <a:cs typeface="Arial"/>
                        </a:rPr>
                        <a:t>Ledger</a:t>
                      </a:r>
                      <a:endParaRPr sz="800">
                        <a:latin typeface="Arial"/>
                        <a:cs typeface="Arial"/>
                      </a:endParaRPr>
                    </a:p>
                  </a:txBody>
                  <a:tcPr marL="0" marR="0" marT="2540" marB="0">
                    <a:lnR w="19050">
                      <a:solidFill>
                        <a:srgbClr val="000000"/>
                      </a:solidFill>
                      <a:prstDash val="solid"/>
                    </a:lnR>
                    <a:lnT w="19050">
                      <a:solidFill>
                        <a:srgbClr val="000000"/>
                      </a:solidFill>
                      <a:prstDash val="solid"/>
                    </a:lnT>
                  </a:tcPr>
                </a:tc>
              </a:tr>
              <a:tr h="523875">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03505">
                        <a:lnSpc>
                          <a:spcPct val="100000"/>
                        </a:lnSpc>
                      </a:pPr>
                      <a:r>
                        <a:rPr sz="800" spc="-40" dirty="0">
                          <a:latin typeface="Arial"/>
                          <a:cs typeface="Arial"/>
                        </a:rPr>
                        <a:t>Committing</a:t>
                      </a:r>
                      <a:r>
                        <a:rPr sz="800" spc="-25" dirty="0">
                          <a:latin typeface="Arial"/>
                          <a:cs typeface="Arial"/>
                        </a:rPr>
                        <a:t> </a:t>
                      </a:r>
                      <a:r>
                        <a:rPr sz="800" spc="-35" dirty="0">
                          <a:latin typeface="Arial"/>
                          <a:cs typeface="Arial"/>
                        </a:rPr>
                        <a:t>Peer</a:t>
                      </a:r>
                      <a:endParaRPr sz="800">
                        <a:latin typeface="Arial"/>
                        <a:cs typeface="Arial"/>
                      </a:endParaRPr>
                    </a:p>
                  </a:txBody>
                  <a:tcPr marL="0" marR="0" marT="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p>
                      <a:pPr>
                        <a:lnSpc>
                          <a:spcPct val="100000"/>
                        </a:lnSpc>
                        <a:spcBef>
                          <a:spcPts val="55"/>
                        </a:spcBef>
                      </a:pPr>
                      <a:endParaRPr sz="850">
                        <a:latin typeface="Times New Roman"/>
                        <a:cs typeface="Times New Roman"/>
                      </a:endParaRPr>
                    </a:p>
                    <a:p>
                      <a:pPr marL="140970">
                        <a:lnSpc>
                          <a:spcPct val="100000"/>
                        </a:lnSpc>
                      </a:pPr>
                      <a:r>
                        <a:rPr sz="800" spc="-10" dirty="0">
                          <a:latin typeface="Arial"/>
                          <a:cs typeface="Arial"/>
                        </a:rPr>
                        <a:t>Application</a:t>
                      </a:r>
                      <a:endParaRPr sz="800">
                        <a:latin typeface="Arial"/>
                        <a:cs typeface="Arial"/>
                      </a:endParaRPr>
                    </a:p>
                  </a:txBody>
                  <a:tcPr marL="0" marR="0" marT="0" marB="0">
                    <a:lnR w="19050">
                      <a:solidFill>
                        <a:srgbClr val="000000"/>
                      </a:solidFill>
                      <a:prstDash val="solid"/>
                    </a:lnR>
                  </a:tcPr>
                </a:tc>
              </a:tr>
              <a:tr h="358775">
                <a:tc>
                  <a:txBody>
                    <a:bodyPr/>
                    <a:lstStyle/>
                    <a:p>
                      <a:pPr>
                        <a:lnSpc>
                          <a:spcPct val="100000"/>
                        </a:lnSpc>
                        <a:spcBef>
                          <a:spcPts val="30"/>
                        </a:spcBef>
                      </a:pPr>
                      <a:endParaRPr sz="850">
                        <a:latin typeface="Times New Roman"/>
                        <a:cs typeface="Times New Roman"/>
                      </a:endParaRPr>
                    </a:p>
                    <a:p>
                      <a:pPr marL="103505">
                        <a:lnSpc>
                          <a:spcPct val="100000"/>
                        </a:lnSpc>
                      </a:pPr>
                      <a:r>
                        <a:rPr sz="800" spc="-15" dirty="0">
                          <a:latin typeface="Arial"/>
                          <a:cs typeface="Arial"/>
                        </a:rPr>
                        <a:t>Ordering</a:t>
                      </a:r>
                      <a:r>
                        <a:rPr sz="800" spc="125" dirty="0">
                          <a:latin typeface="Arial"/>
                          <a:cs typeface="Arial"/>
                        </a:rPr>
                        <a:t> </a:t>
                      </a:r>
                      <a:r>
                        <a:rPr sz="800" spc="-30" dirty="0">
                          <a:latin typeface="Arial"/>
                          <a:cs typeface="Arial"/>
                        </a:rPr>
                        <a:t>Node</a:t>
                      </a:r>
                      <a:endParaRPr sz="800">
                        <a:latin typeface="Arial"/>
                        <a:cs typeface="Arial"/>
                      </a:endParaRPr>
                    </a:p>
                  </a:txBody>
                  <a:tcPr marL="0" marR="0" marT="3810" marB="0">
                    <a:lnL w="19050">
                      <a:solidFill>
                        <a:srgbClr val="000000"/>
                      </a:solidFill>
                      <a:prstDash val="solid"/>
                    </a:lnL>
                  </a:tcPr>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lnR w="19050">
                      <a:solidFill>
                        <a:srgbClr val="000000"/>
                      </a:solidFill>
                      <a:prstDash val="solid"/>
                    </a:lnR>
                  </a:tcPr>
                </a:tc>
              </a:tr>
              <a:tr h="401955">
                <a:tc>
                  <a:txBody>
                    <a:bodyPr/>
                    <a:lstStyle/>
                    <a:p>
                      <a:pPr>
                        <a:lnSpc>
                          <a:spcPct val="100000"/>
                        </a:lnSpc>
                        <a:spcBef>
                          <a:spcPts val="10"/>
                        </a:spcBef>
                      </a:pPr>
                      <a:endParaRPr sz="700">
                        <a:latin typeface="Times New Roman"/>
                        <a:cs typeface="Times New Roman"/>
                      </a:endParaRPr>
                    </a:p>
                    <a:p>
                      <a:pPr marL="103505">
                        <a:lnSpc>
                          <a:spcPts val="940"/>
                        </a:lnSpc>
                        <a:tabLst>
                          <a:tab pos="1424305" algn="l"/>
                          <a:tab pos="1796414" algn="l"/>
                        </a:tabLst>
                      </a:pPr>
                      <a:r>
                        <a:rPr sz="800" spc="-25" dirty="0">
                          <a:latin typeface="Arial"/>
                          <a:cs typeface="Arial"/>
                        </a:rPr>
                        <a:t>Smart</a:t>
                      </a:r>
                      <a:r>
                        <a:rPr sz="800" spc="65" dirty="0">
                          <a:latin typeface="Arial"/>
                          <a:cs typeface="Arial"/>
                        </a:rPr>
                        <a:t> </a:t>
                      </a:r>
                      <a:r>
                        <a:rPr sz="800" spc="-15" dirty="0">
                          <a:latin typeface="Arial"/>
                          <a:cs typeface="Arial"/>
                        </a:rPr>
                        <a:t>Contract </a:t>
                      </a:r>
                      <a:r>
                        <a:rPr sz="800" dirty="0">
                          <a:latin typeface="Arial"/>
                          <a:cs typeface="Arial"/>
                        </a:rPr>
                        <a:t>	</a:t>
                      </a:r>
                      <a:r>
                        <a:rPr sz="800" u="dash" dirty="0">
                          <a:uFill>
                            <a:solidFill>
                              <a:srgbClr val="3B75BC"/>
                            </a:solidFill>
                          </a:uFill>
                          <a:latin typeface="Arial"/>
                          <a:cs typeface="Arial"/>
                        </a:rPr>
                        <a:t> 	</a:t>
                      </a:r>
                      <a:r>
                        <a:rPr sz="800" dirty="0">
                          <a:latin typeface="Arial"/>
                          <a:cs typeface="Arial"/>
                        </a:rPr>
                        <a:t> </a:t>
                      </a:r>
                      <a:r>
                        <a:rPr sz="800" spc="-25" dirty="0">
                          <a:latin typeface="Arial"/>
                          <a:cs typeface="Arial"/>
                        </a:rPr>
                        <a:t>                                 </a:t>
                      </a:r>
                      <a:r>
                        <a:rPr sz="800" spc="155" dirty="0">
                          <a:latin typeface="Arial"/>
                          <a:cs typeface="Arial"/>
                        </a:rPr>
                        <a:t> </a:t>
                      </a:r>
                      <a:r>
                        <a:rPr sz="800" spc="-25" dirty="0">
                          <a:latin typeface="Arial"/>
                          <a:cs typeface="Arial"/>
                        </a:rPr>
                        <a:t>(Chain</a:t>
                      </a:r>
                      <a:r>
                        <a:rPr sz="800" spc="120" dirty="0">
                          <a:latin typeface="Arial"/>
                          <a:cs typeface="Arial"/>
                        </a:rPr>
                        <a:t> </a:t>
                      </a:r>
                      <a:r>
                        <a:rPr sz="800" spc="-5" dirty="0">
                          <a:latin typeface="Arial"/>
                          <a:cs typeface="Arial"/>
                        </a:rPr>
                        <a:t>code)</a:t>
                      </a:r>
                      <a:endParaRPr sz="800">
                        <a:latin typeface="Arial"/>
                        <a:cs typeface="Arial"/>
                      </a:endParaRPr>
                    </a:p>
                  </a:txBody>
                  <a:tcPr marL="0" marR="0" marT="1270" marB="0">
                    <a:lnL w="19050">
                      <a:solidFill>
                        <a:srgbClr val="000000"/>
                      </a:solidFill>
                      <a:prstDash val="solid"/>
                    </a:lnL>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19050">
                      <a:solidFill>
                        <a:srgbClr val="000000"/>
                      </a:solidFill>
                      <a:prstDash val="solid"/>
                    </a:lnB>
                  </a:tcPr>
                </a:tc>
                <a:tc>
                  <a:txBody>
                    <a:bodyPr/>
                    <a:lstStyle/>
                    <a:p>
                      <a:pPr>
                        <a:lnSpc>
                          <a:spcPct val="100000"/>
                        </a:lnSpc>
                        <a:spcBef>
                          <a:spcPts val="10"/>
                        </a:spcBef>
                      </a:pPr>
                      <a:endParaRPr sz="700">
                        <a:latin typeface="Times New Roman"/>
                        <a:cs typeface="Times New Roman"/>
                      </a:endParaRPr>
                    </a:p>
                    <a:p>
                      <a:pPr marL="140970" marR="146050">
                        <a:lnSpc>
                          <a:spcPts val="940"/>
                        </a:lnSpc>
                      </a:pPr>
                      <a:r>
                        <a:rPr sz="800" spc="-95" dirty="0">
                          <a:latin typeface="Arial"/>
                          <a:cs typeface="Arial"/>
                        </a:rPr>
                        <a:t>E</a:t>
                      </a:r>
                      <a:r>
                        <a:rPr sz="800" spc="-10" dirty="0">
                          <a:latin typeface="Arial"/>
                          <a:cs typeface="Arial"/>
                        </a:rPr>
                        <a:t>ndo</a:t>
                      </a:r>
                      <a:r>
                        <a:rPr sz="800" spc="20" dirty="0">
                          <a:latin typeface="Arial"/>
                          <a:cs typeface="Arial"/>
                        </a:rPr>
                        <a:t>r</a:t>
                      </a:r>
                      <a:r>
                        <a:rPr sz="800" spc="35" dirty="0">
                          <a:latin typeface="Arial"/>
                          <a:cs typeface="Arial"/>
                        </a:rPr>
                        <a:t>s</a:t>
                      </a:r>
                      <a:r>
                        <a:rPr sz="800" spc="-10" dirty="0">
                          <a:latin typeface="Arial"/>
                          <a:cs typeface="Arial"/>
                        </a:rPr>
                        <a:t>e</a:t>
                      </a:r>
                      <a:r>
                        <a:rPr sz="800" spc="-85" dirty="0">
                          <a:latin typeface="Arial"/>
                          <a:cs typeface="Arial"/>
                        </a:rPr>
                        <a:t>m</a:t>
                      </a:r>
                      <a:r>
                        <a:rPr sz="800" spc="-10" dirty="0">
                          <a:latin typeface="Arial"/>
                          <a:cs typeface="Arial"/>
                        </a:rPr>
                        <a:t>en</a:t>
                      </a:r>
                      <a:r>
                        <a:rPr sz="800" dirty="0">
                          <a:latin typeface="Arial"/>
                          <a:cs typeface="Arial"/>
                        </a:rPr>
                        <a:t>t  </a:t>
                      </a:r>
                      <a:r>
                        <a:rPr sz="800" spc="-30" dirty="0">
                          <a:latin typeface="Arial"/>
                          <a:cs typeface="Arial"/>
                        </a:rPr>
                        <a:t>Policy</a:t>
                      </a:r>
                      <a:endParaRPr sz="800">
                        <a:latin typeface="Arial"/>
                        <a:cs typeface="Arial"/>
                      </a:endParaRPr>
                    </a:p>
                  </a:txBody>
                  <a:tcPr marL="0" marR="0" marT="1270" marB="0">
                    <a:lnR w="19050">
                      <a:solidFill>
                        <a:srgbClr val="000000"/>
                      </a:solidFill>
                      <a:prstDash val="solid"/>
                    </a:lnR>
                    <a:lnB w="19050">
                      <a:solidFill>
                        <a:srgbClr val="000000"/>
                      </a:solidFill>
                      <a:prstDash val="solid"/>
                    </a:lnB>
                  </a:tcPr>
                </a:tc>
              </a:tr>
            </a:tbl>
          </a:graphicData>
        </a:graphic>
      </p:graphicFrame>
      <p:sp>
        <p:nvSpPr>
          <p:cNvPr id="88" name="object 88"/>
          <p:cNvSpPr/>
          <p:nvPr/>
        </p:nvSpPr>
        <p:spPr>
          <a:xfrm>
            <a:off x="7050023" y="3447287"/>
            <a:ext cx="397764" cy="397763"/>
          </a:xfrm>
          <a:prstGeom prst="rect">
            <a:avLst/>
          </a:prstGeom>
          <a:blipFill>
            <a:blip r:embed="rId16" cstate="print"/>
            <a:stretch>
              <a:fillRect/>
            </a:stretch>
          </a:blipFill>
        </p:spPr>
        <p:txBody>
          <a:bodyPr wrap="square" lIns="0" tIns="0" rIns="0" bIns="0" rtlCol="0"/>
          <a:lstStyle/>
          <a:p>
            <a:endParaRPr/>
          </a:p>
        </p:txBody>
      </p:sp>
      <p:sp>
        <p:nvSpPr>
          <p:cNvPr id="89" name="object 89"/>
          <p:cNvSpPr/>
          <p:nvPr/>
        </p:nvSpPr>
        <p:spPr>
          <a:xfrm>
            <a:off x="7118604" y="3488435"/>
            <a:ext cx="265430" cy="265430"/>
          </a:xfrm>
          <a:custGeom>
            <a:avLst/>
            <a:gdLst/>
            <a:ahLst/>
            <a:cxnLst/>
            <a:rect l="l" t="t" r="r" b="b"/>
            <a:pathLst>
              <a:path w="265429" h="265429">
                <a:moveTo>
                  <a:pt x="220979" y="0"/>
                </a:moveTo>
                <a:lnTo>
                  <a:pt x="44196" y="0"/>
                </a:lnTo>
                <a:lnTo>
                  <a:pt x="27003" y="3476"/>
                </a:lnTo>
                <a:lnTo>
                  <a:pt x="12954" y="12954"/>
                </a:lnTo>
                <a:lnTo>
                  <a:pt x="3476" y="27003"/>
                </a:lnTo>
                <a:lnTo>
                  <a:pt x="0" y="44196"/>
                </a:lnTo>
                <a:lnTo>
                  <a:pt x="0" y="220980"/>
                </a:lnTo>
                <a:lnTo>
                  <a:pt x="3476" y="238172"/>
                </a:lnTo>
                <a:lnTo>
                  <a:pt x="12953" y="252222"/>
                </a:lnTo>
                <a:lnTo>
                  <a:pt x="27003" y="261699"/>
                </a:lnTo>
                <a:lnTo>
                  <a:pt x="44196" y="265176"/>
                </a:lnTo>
                <a:lnTo>
                  <a:pt x="220979" y="265176"/>
                </a:lnTo>
                <a:lnTo>
                  <a:pt x="238172" y="261699"/>
                </a:lnTo>
                <a:lnTo>
                  <a:pt x="252222" y="252222"/>
                </a:lnTo>
                <a:lnTo>
                  <a:pt x="261699" y="238172"/>
                </a:lnTo>
                <a:lnTo>
                  <a:pt x="265175" y="220980"/>
                </a:lnTo>
                <a:lnTo>
                  <a:pt x="265175" y="44196"/>
                </a:lnTo>
                <a:lnTo>
                  <a:pt x="261699" y="27003"/>
                </a:lnTo>
                <a:lnTo>
                  <a:pt x="252222" y="12954"/>
                </a:lnTo>
                <a:lnTo>
                  <a:pt x="238172" y="3476"/>
                </a:lnTo>
                <a:lnTo>
                  <a:pt x="220979" y="0"/>
                </a:lnTo>
                <a:close/>
              </a:path>
            </a:pathLst>
          </a:custGeom>
          <a:solidFill>
            <a:srgbClr val="AFDDFF"/>
          </a:solidFill>
        </p:spPr>
        <p:txBody>
          <a:bodyPr wrap="square" lIns="0" tIns="0" rIns="0" bIns="0" rtlCol="0"/>
          <a:lstStyle/>
          <a:p>
            <a:endParaRPr/>
          </a:p>
        </p:txBody>
      </p:sp>
      <p:sp>
        <p:nvSpPr>
          <p:cNvPr id="90" name="object 90"/>
          <p:cNvSpPr/>
          <p:nvPr/>
        </p:nvSpPr>
        <p:spPr>
          <a:xfrm>
            <a:off x="7118604" y="3488435"/>
            <a:ext cx="265430" cy="265430"/>
          </a:xfrm>
          <a:custGeom>
            <a:avLst/>
            <a:gdLst/>
            <a:ahLst/>
            <a:cxnLst/>
            <a:rect l="l" t="t" r="r" b="b"/>
            <a:pathLst>
              <a:path w="265429" h="265429">
                <a:moveTo>
                  <a:pt x="0" y="44196"/>
                </a:moveTo>
                <a:lnTo>
                  <a:pt x="3476" y="27003"/>
                </a:lnTo>
                <a:lnTo>
                  <a:pt x="12954" y="12954"/>
                </a:lnTo>
                <a:lnTo>
                  <a:pt x="27003" y="3476"/>
                </a:lnTo>
                <a:lnTo>
                  <a:pt x="44196" y="0"/>
                </a:lnTo>
                <a:lnTo>
                  <a:pt x="220979" y="0"/>
                </a:lnTo>
                <a:lnTo>
                  <a:pt x="238172" y="3476"/>
                </a:lnTo>
                <a:lnTo>
                  <a:pt x="252222" y="12954"/>
                </a:lnTo>
                <a:lnTo>
                  <a:pt x="261699" y="27003"/>
                </a:lnTo>
                <a:lnTo>
                  <a:pt x="265175" y="44196"/>
                </a:lnTo>
                <a:lnTo>
                  <a:pt x="265175" y="220980"/>
                </a:lnTo>
                <a:lnTo>
                  <a:pt x="261699" y="238172"/>
                </a:lnTo>
                <a:lnTo>
                  <a:pt x="252222" y="252222"/>
                </a:lnTo>
                <a:lnTo>
                  <a:pt x="238172" y="261699"/>
                </a:lnTo>
                <a:lnTo>
                  <a:pt x="220979" y="265176"/>
                </a:lnTo>
                <a:lnTo>
                  <a:pt x="44196" y="265176"/>
                </a:lnTo>
                <a:lnTo>
                  <a:pt x="27003" y="261699"/>
                </a:lnTo>
                <a:lnTo>
                  <a:pt x="12953" y="252222"/>
                </a:lnTo>
                <a:lnTo>
                  <a:pt x="3476" y="238172"/>
                </a:lnTo>
                <a:lnTo>
                  <a:pt x="0" y="220980"/>
                </a:lnTo>
                <a:lnTo>
                  <a:pt x="0" y="44196"/>
                </a:lnTo>
                <a:close/>
              </a:path>
            </a:pathLst>
          </a:custGeom>
          <a:ln w="27456">
            <a:solidFill>
              <a:srgbClr val="3B75BC"/>
            </a:solidFill>
          </a:ln>
        </p:spPr>
        <p:txBody>
          <a:bodyPr wrap="square" lIns="0" tIns="0" rIns="0" bIns="0" rtlCol="0"/>
          <a:lstStyle/>
          <a:p>
            <a:endParaRPr/>
          </a:p>
        </p:txBody>
      </p:sp>
      <p:sp>
        <p:nvSpPr>
          <p:cNvPr id="91" name="object 91"/>
          <p:cNvSpPr/>
          <p:nvPr/>
        </p:nvSpPr>
        <p:spPr>
          <a:xfrm>
            <a:off x="7050023" y="3822191"/>
            <a:ext cx="397764" cy="406908"/>
          </a:xfrm>
          <a:prstGeom prst="rect">
            <a:avLst/>
          </a:prstGeom>
          <a:blipFill>
            <a:blip r:embed="rId17" cstate="print"/>
            <a:stretch>
              <a:fillRect/>
            </a:stretch>
          </a:blipFill>
        </p:spPr>
        <p:txBody>
          <a:bodyPr wrap="square" lIns="0" tIns="0" rIns="0" bIns="0" rtlCol="0"/>
          <a:lstStyle/>
          <a:p>
            <a:endParaRPr/>
          </a:p>
        </p:txBody>
      </p:sp>
      <p:sp>
        <p:nvSpPr>
          <p:cNvPr id="92" name="object 92"/>
          <p:cNvSpPr/>
          <p:nvPr/>
        </p:nvSpPr>
        <p:spPr>
          <a:xfrm>
            <a:off x="7118604" y="3863339"/>
            <a:ext cx="265430" cy="274320"/>
          </a:xfrm>
          <a:custGeom>
            <a:avLst/>
            <a:gdLst/>
            <a:ahLst/>
            <a:cxnLst/>
            <a:rect l="l" t="t" r="r" b="b"/>
            <a:pathLst>
              <a:path w="265429" h="274320">
                <a:moveTo>
                  <a:pt x="220979" y="0"/>
                </a:moveTo>
                <a:lnTo>
                  <a:pt x="44196" y="0"/>
                </a:lnTo>
                <a:lnTo>
                  <a:pt x="27003" y="3475"/>
                </a:lnTo>
                <a:lnTo>
                  <a:pt x="12954" y="12953"/>
                </a:lnTo>
                <a:lnTo>
                  <a:pt x="3476" y="27014"/>
                </a:lnTo>
                <a:lnTo>
                  <a:pt x="0" y="44234"/>
                </a:lnTo>
                <a:lnTo>
                  <a:pt x="0" y="230085"/>
                </a:lnTo>
                <a:lnTo>
                  <a:pt x="3476" y="247300"/>
                </a:lnTo>
                <a:lnTo>
                  <a:pt x="12953" y="261361"/>
                </a:lnTo>
                <a:lnTo>
                  <a:pt x="27003" y="270842"/>
                </a:lnTo>
                <a:lnTo>
                  <a:pt x="44196" y="274319"/>
                </a:lnTo>
                <a:lnTo>
                  <a:pt x="220979" y="274319"/>
                </a:lnTo>
                <a:lnTo>
                  <a:pt x="238172" y="270842"/>
                </a:lnTo>
                <a:lnTo>
                  <a:pt x="252222" y="261361"/>
                </a:lnTo>
                <a:lnTo>
                  <a:pt x="261699" y="247300"/>
                </a:lnTo>
                <a:lnTo>
                  <a:pt x="265175" y="230085"/>
                </a:lnTo>
                <a:lnTo>
                  <a:pt x="265175" y="44234"/>
                </a:lnTo>
                <a:lnTo>
                  <a:pt x="261699" y="27014"/>
                </a:lnTo>
                <a:lnTo>
                  <a:pt x="252222" y="12953"/>
                </a:lnTo>
                <a:lnTo>
                  <a:pt x="238172" y="3475"/>
                </a:lnTo>
                <a:lnTo>
                  <a:pt x="220979" y="0"/>
                </a:lnTo>
                <a:close/>
              </a:path>
            </a:pathLst>
          </a:custGeom>
          <a:solidFill>
            <a:srgbClr val="D9D9D9"/>
          </a:solidFill>
        </p:spPr>
        <p:txBody>
          <a:bodyPr wrap="square" lIns="0" tIns="0" rIns="0" bIns="0" rtlCol="0"/>
          <a:lstStyle/>
          <a:p>
            <a:endParaRPr/>
          </a:p>
        </p:txBody>
      </p:sp>
      <p:sp>
        <p:nvSpPr>
          <p:cNvPr id="93" name="object 93"/>
          <p:cNvSpPr/>
          <p:nvPr/>
        </p:nvSpPr>
        <p:spPr>
          <a:xfrm>
            <a:off x="7118604" y="3863339"/>
            <a:ext cx="265430" cy="274320"/>
          </a:xfrm>
          <a:custGeom>
            <a:avLst/>
            <a:gdLst/>
            <a:ahLst/>
            <a:cxnLst/>
            <a:rect l="l" t="t" r="r" b="b"/>
            <a:pathLst>
              <a:path w="265429" h="274320">
                <a:moveTo>
                  <a:pt x="0" y="44234"/>
                </a:moveTo>
                <a:lnTo>
                  <a:pt x="3476" y="27014"/>
                </a:lnTo>
                <a:lnTo>
                  <a:pt x="12954" y="12953"/>
                </a:lnTo>
                <a:lnTo>
                  <a:pt x="27003" y="3475"/>
                </a:lnTo>
                <a:lnTo>
                  <a:pt x="44196" y="0"/>
                </a:lnTo>
                <a:lnTo>
                  <a:pt x="220979" y="0"/>
                </a:lnTo>
                <a:lnTo>
                  <a:pt x="238172" y="3475"/>
                </a:lnTo>
                <a:lnTo>
                  <a:pt x="252222" y="12953"/>
                </a:lnTo>
                <a:lnTo>
                  <a:pt x="261699" y="27014"/>
                </a:lnTo>
                <a:lnTo>
                  <a:pt x="265175" y="44234"/>
                </a:lnTo>
                <a:lnTo>
                  <a:pt x="265175" y="230085"/>
                </a:lnTo>
                <a:lnTo>
                  <a:pt x="261699" y="247300"/>
                </a:lnTo>
                <a:lnTo>
                  <a:pt x="252222" y="261361"/>
                </a:lnTo>
                <a:lnTo>
                  <a:pt x="238172" y="270842"/>
                </a:lnTo>
                <a:lnTo>
                  <a:pt x="220979" y="274319"/>
                </a:lnTo>
                <a:lnTo>
                  <a:pt x="44196"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94" name="object 94"/>
          <p:cNvSpPr/>
          <p:nvPr/>
        </p:nvSpPr>
        <p:spPr>
          <a:xfrm>
            <a:off x="7050023" y="4187951"/>
            <a:ext cx="397764" cy="397763"/>
          </a:xfrm>
          <a:prstGeom prst="rect">
            <a:avLst/>
          </a:prstGeom>
          <a:blipFill>
            <a:blip r:embed="rId16" cstate="print"/>
            <a:stretch>
              <a:fillRect/>
            </a:stretch>
          </a:blipFill>
        </p:spPr>
        <p:txBody>
          <a:bodyPr wrap="square" lIns="0" tIns="0" rIns="0" bIns="0" rtlCol="0"/>
          <a:lstStyle/>
          <a:p>
            <a:endParaRPr/>
          </a:p>
        </p:txBody>
      </p:sp>
      <p:sp>
        <p:nvSpPr>
          <p:cNvPr id="95" name="object 95"/>
          <p:cNvSpPr/>
          <p:nvPr/>
        </p:nvSpPr>
        <p:spPr>
          <a:xfrm>
            <a:off x="7118604" y="4229100"/>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11D257"/>
          </a:solidFill>
        </p:spPr>
        <p:txBody>
          <a:bodyPr wrap="square" lIns="0" tIns="0" rIns="0" bIns="0" rtlCol="0"/>
          <a:lstStyle/>
          <a:p>
            <a:endParaRPr/>
          </a:p>
        </p:txBody>
      </p:sp>
      <p:sp>
        <p:nvSpPr>
          <p:cNvPr id="96" name="object 96"/>
          <p:cNvSpPr/>
          <p:nvPr/>
        </p:nvSpPr>
        <p:spPr>
          <a:xfrm>
            <a:off x="7118604" y="4229100"/>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97" name="object 97"/>
          <p:cNvSpPr/>
          <p:nvPr/>
        </p:nvSpPr>
        <p:spPr>
          <a:xfrm>
            <a:off x="7050023" y="4572000"/>
            <a:ext cx="397764" cy="397764"/>
          </a:xfrm>
          <a:prstGeom prst="rect">
            <a:avLst/>
          </a:prstGeom>
          <a:blipFill>
            <a:blip r:embed="rId16" cstate="print"/>
            <a:stretch>
              <a:fillRect/>
            </a:stretch>
          </a:blipFill>
        </p:spPr>
        <p:txBody>
          <a:bodyPr wrap="square" lIns="0" tIns="0" rIns="0" bIns="0" rtlCol="0"/>
          <a:lstStyle/>
          <a:p>
            <a:endParaRPr/>
          </a:p>
        </p:txBody>
      </p:sp>
      <p:sp>
        <p:nvSpPr>
          <p:cNvPr id="98" name="object 98"/>
          <p:cNvSpPr/>
          <p:nvPr/>
        </p:nvSpPr>
        <p:spPr>
          <a:xfrm>
            <a:off x="7118604" y="4613147"/>
            <a:ext cx="265430" cy="265430"/>
          </a:xfrm>
          <a:custGeom>
            <a:avLst/>
            <a:gdLst/>
            <a:ahLst/>
            <a:cxnLst/>
            <a:rect l="l" t="t" r="r" b="b"/>
            <a:pathLst>
              <a:path w="265429" h="265429">
                <a:moveTo>
                  <a:pt x="220979" y="0"/>
                </a:moveTo>
                <a:lnTo>
                  <a:pt x="44196" y="0"/>
                </a:lnTo>
                <a:lnTo>
                  <a:pt x="27003" y="3473"/>
                </a:lnTo>
                <a:lnTo>
                  <a:pt x="12954" y="12944"/>
                </a:lnTo>
                <a:lnTo>
                  <a:pt x="3476" y="26992"/>
                </a:lnTo>
                <a:lnTo>
                  <a:pt x="0" y="44196"/>
                </a:lnTo>
                <a:lnTo>
                  <a:pt x="0" y="220980"/>
                </a:lnTo>
                <a:lnTo>
                  <a:pt x="3476" y="238183"/>
                </a:lnTo>
                <a:lnTo>
                  <a:pt x="12953" y="252231"/>
                </a:lnTo>
                <a:lnTo>
                  <a:pt x="27003" y="261702"/>
                </a:lnTo>
                <a:lnTo>
                  <a:pt x="44196" y="265176"/>
                </a:lnTo>
                <a:lnTo>
                  <a:pt x="220979" y="265176"/>
                </a:lnTo>
                <a:lnTo>
                  <a:pt x="238172" y="261702"/>
                </a:lnTo>
                <a:lnTo>
                  <a:pt x="252222" y="252231"/>
                </a:lnTo>
                <a:lnTo>
                  <a:pt x="261699" y="238183"/>
                </a:lnTo>
                <a:lnTo>
                  <a:pt x="265175" y="220980"/>
                </a:lnTo>
                <a:lnTo>
                  <a:pt x="265175" y="44196"/>
                </a:lnTo>
                <a:lnTo>
                  <a:pt x="261699" y="26992"/>
                </a:lnTo>
                <a:lnTo>
                  <a:pt x="252222" y="12944"/>
                </a:lnTo>
                <a:lnTo>
                  <a:pt x="238172" y="3473"/>
                </a:lnTo>
                <a:lnTo>
                  <a:pt x="220979" y="0"/>
                </a:lnTo>
                <a:close/>
              </a:path>
            </a:pathLst>
          </a:custGeom>
          <a:solidFill>
            <a:srgbClr val="FFC000"/>
          </a:solidFill>
        </p:spPr>
        <p:txBody>
          <a:bodyPr wrap="square" lIns="0" tIns="0" rIns="0" bIns="0" rtlCol="0"/>
          <a:lstStyle/>
          <a:p>
            <a:endParaRPr/>
          </a:p>
        </p:txBody>
      </p:sp>
      <p:sp>
        <p:nvSpPr>
          <p:cNvPr id="99" name="object 99"/>
          <p:cNvSpPr/>
          <p:nvPr/>
        </p:nvSpPr>
        <p:spPr>
          <a:xfrm>
            <a:off x="7118604" y="4613147"/>
            <a:ext cx="265430" cy="265430"/>
          </a:xfrm>
          <a:custGeom>
            <a:avLst/>
            <a:gdLst/>
            <a:ahLst/>
            <a:cxnLst/>
            <a:rect l="l" t="t" r="r" b="b"/>
            <a:pathLst>
              <a:path w="265429" h="265429">
                <a:moveTo>
                  <a:pt x="0" y="44196"/>
                </a:moveTo>
                <a:lnTo>
                  <a:pt x="3476" y="26992"/>
                </a:lnTo>
                <a:lnTo>
                  <a:pt x="12954" y="12944"/>
                </a:lnTo>
                <a:lnTo>
                  <a:pt x="27003" y="3473"/>
                </a:lnTo>
                <a:lnTo>
                  <a:pt x="44196" y="0"/>
                </a:lnTo>
                <a:lnTo>
                  <a:pt x="220979" y="0"/>
                </a:lnTo>
                <a:lnTo>
                  <a:pt x="238172" y="3473"/>
                </a:lnTo>
                <a:lnTo>
                  <a:pt x="252222" y="12944"/>
                </a:lnTo>
                <a:lnTo>
                  <a:pt x="261699" y="26992"/>
                </a:lnTo>
                <a:lnTo>
                  <a:pt x="265175" y="44196"/>
                </a:lnTo>
                <a:lnTo>
                  <a:pt x="265175" y="220980"/>
                </a:lnTo>
                <a:lnTo>
                  <a:pt x="261699" y="238183"/>
                </a:lnTo>
                <a:lnTo>
                  <a:pt x="252222" y="252231"/>
                </a:lnTo>
                <a:lnTo>
                  <a:pt x="238172" y="261702"/>
                </a:lnTo>
                <a:lnTo>
                  <a:pt x="220979" y="265176"/>
                </a:lnTo>
                <a:lnTo>
                  <a:pt x="44196" y="265176"/>
                </a:lnTo>
                <a:lnTo>
                  <a:pt x="27003" y="261702"/>
                </a:lnTo>
                <a:lnTo>
                  <a:pt x="12953" y="252231"/>
                </a:lnTo>
                <a:lnTo>
                  <a:pt x="3476" y="238183"/>
                </a:lnTo>
                <a:lnTo>
                  <a:pt x="0" y="220980"/>
                </a:lnTo>
                <a:lnTo>
                  <a:pt x="0" y="44196"/>
                </a:lnTo>
                <a:close/>
              </a:path>
            </a:pathLst>
          </a:custGeom>
          <a:ln w="27456">
            <a:solidFill>
              <a:srgbClr val="3B75BC"/>
            </a:solidFill>
          </a:ln>
        </p:spPr>
        <p:txBody>
          <a:bodyPr wrap="square" lIns="0" tIns="0" rIns="0" bIns="0" rtlCol="0"/>
          <a:lstStyle/>
          <a:p>
            <a:endParaRPr/>
          </a:p>
        </p:txBody>
      </p:sp>
      <p:sp>
        <p:nvSpPr>
          <p:cNvPr id="100" name="object 100"/>
          <p:cNvSpPr/>
          <p:nvPr/>
        </p:nvSpPr>
        <p:spPr>
          <a:xfrm>
            <a:off x="762609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01" name="object 101"/>
          <p:cNvSpPr/>
          <p:nvPr/>
        </p:nvSpPr>
        <p:spPr>
          <a:xfrm>
            <a:off x="7790688"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02" name="object 102"/>
          <p:cNvSpPr/>
          <p:nvPr/>
        </p:nvSpPr>
        <p:spPr>
          <a:xfrm>
            <a:off x="7946135" y="3538727"/>
            <a:ext cx="109855" cy="119380"/>
          </a:xfrm>
          <a:custGeom>
            <a:avLst/>
            <a:gdLst/>
            <a:ahLst/>
            <a:cxnLst/>
            <a:rect l="l" t="t" r="r" b="b"/>
            <a:pathLst>
              <a:path w="109854"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03" name="object 103"/>
          <p:cNvSpPr/>
          <p:nvPr/>
        </p:nvSpPr>
        <p:spPr>
          <a:xfrm>
            <a:off x="7735823" y="3593591"/>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104" name="object 104"/>
          <p:cNvSpPr/>
          <p:nvPr/>
        </p:nvSpPr>
        <p:spPr>
          <a:xfrm>
            <a:off x="7722107" y="4622291"/>
            <a:ext cx="265430" cy="256540"/>
          </a:xfrm>
          <a:custGeom>
            <a:avLst/>
            <a:gdLst/>
            <a:ahLst/>
            <a:cxnLst/>
            <a:rect l="l" t="t" r="r" b="b"/>
            <a:pathLst>
              <a:path w="265429" h="256539">
                <a:moveTo>
                  <a:pt x="265175" y="0"/>
                </a:moveTo>
                <a:lnTo>
                  <a:pt x="0" y="0"/>
                </a:lnTo>
                <a:lnTo>
                  <a:pt x="0" y="256031"/>
                </a:lnTo>
                <a:lnTo>
                  <a:pt x="222503" y="256031"/>
                </a:lnTo>
                <a:lnTo>
                  <a:pt x="265175" y="213359"/>
                </a:lnTo>
                <a:lnTo>
                  <a:pt x="265175" y="0"/>
                </a:lnTo>
                <a:close/>
              </a:path>
            </a:pathLst>
          </a:custGeom>
          <a:solidFill>
            <a:srgbClr val="F7ACFF"/>
          </a:solidFill>
        </p:spPr>
        <p:txBody>
          <a:bodyPr wrap="square" lIns="0" tIns="0" rIns="0" bIns="0" rtlCol="0"/>
          <a:lstStyle/>
          <a:p>
            <a:endParaRPr/>
          </a:p>
        </p:txBody>
      </p:sp>
      <p:sp>
        <p:nvSpPr>
          <p:cNvPr id="105" name="object 105"/>
          <p:cNvSpPr/>
          <p:nvPr/>
        </p:nvSpPr>
        <p:spPr>
          <a:xfrm>
            <a:off x="7944611" y="4835651"/>
            <a:ext cx="43180" cy="43180"/>
          </a:xfrm>
          <a:custGeom>
            <a:avLst/>
            <a:gdLst/>
            <a:ahLst/>
            <a:cxnLst/>
            <a:rect l="l" t="t" r="r" b="b"/>
            <a:pathLst>
              <a:path w="43179" h="43179">
                <a:moveTo>
                  <a:pt x="42672" y="0"/>
                </a:moveTo>
                <a:lnTo>
                  <a:pt x="8509" y="8534"/>
                </a:lnTo>
                <a:lnTo>
                  <a:pt x="0" y="42672"/>
                </a:lnTo>
                <a:lnTo>
                  <a:pt x="42672" y="0"/>
                </a:lnTo>
                <a:close/>
              </a:path>
            </a:pathLst>
          </a:custGeom>
          <a:solidFill>
            <a:srgbClr val="C68ACD"/>
          </a:solidFill>
        </p:spPr>
        <p:txBody>
          <a:bodyPr wrap="square" lIns="0" tIns="0" rIns="0" bIns="0" rtlCol="0"/>
          <a:lstStyle/>
          <a:p>
            <a:endParaRPr/>
          </a:p>
        </p:txBody>
      </p:sp>
      <p:sp>
        <p:nvSpPr>
          <p:cNvPr id="106" name="object 106"/>
          <p:cNvSpPr/>
          <p:nvPr/>
        </p:nvSpPr>
        <p:spPr>
          <a:xfrm>
            <a:off x="7722107" y="4622291"/>
            <a:ext cx="265430" cy="256540"/>
          </a:xfrm>
          <a:custGeom>
            <a:avLst/>
            <a:gdLst/>
            <a:ahLst/>
            <a:cxnLst/>
            <a:rect l="l" t="t" r="r" b="b"/>
            <a:pathLst>
              <a:path w="265429" h="256539">
                <a:moveTo>
                  <a:pt x="222503" y="256031"/>
                </a:moveTo>
                <a:lnTo>
                  <a:pt x="231013" y="221894"/>
                </a:lnTo>
                <a:lnTo>
                  <a:pt x="265175" y="213359"/>
                </a:lnTo>
                <a:lnTo>
                  <a:pt x="222503" y="256031"/>
                </a:lnTo>
                <a:lnTo>
                  <a:pt x="0" y="256031"/>
                </a:lnTo>
                <a:lnTo>
                  <a:pt x="0" y="0"/>
                </a:lnTo>
                <a:lnTo>
                  <a:pt x="265175" y="0"/>
                </a:lnTo>
                <a:lnTo>
                  <a:pt x="265175" y="213359"/>
                </a:lnTo>
              </a:path>
            </a:pathLst>
          </a:custGeom>
          <a:ln w="27456">
            <a:solidFill>
              <a:srgbClr val="3B75BC"/>
            </a:solidFill>
          </a:ln>
        </p:spPr>
        <p:txBody>
          <a:bodyPr wrap="square" lIns="0" tIns="0" rIns="0" bIns="0" rtlCol="0"/>
          <a:lstStyle/>
          <a:p>
            <a:endParaRPr/>
          </a:p>
        </p:txBody>
      </p:sp>
      <p:sp>
        <p:nvSpPr>
          <p:cNvPr id="107" name="object 107"/>
          <p:cNvSpPr txBox="1"/>
          <p:nvPr/>
        </p:nvSpPr>
        <p:spPr>
          <a:xfrm>
            <a:off x="5950458" y="3220150"/>
            <a:ext cx="241935" cy="146685"/>
          </a:xfrm>
          <a:prstGeom prst="rect">
            <a:avLst/>
          </a:prstGeom>
        </p:spPr>
        <p:txBody>
          <a:bodyPr vert="horz" wrap="square" lIns="0" tIns="12065" rIns="0" bIns="0" rtlCol="0">
            <a:spAutoFit/>
          </a:bodyPr>
          <a:lstStyle/>
          <a:p>
            <a:pPr marL="12700">
              <a:lnSpc>
                <a:spcPct val="100000"/>
              </a:lnSpc>
              <a:spcBef>
                <a:spcPts val="95"/>
              </a:spcBef>
            </a:pPr>
            <a:r>
              <a:rPr sz="800" b="1" spc="-75" dirty="0">
                <a:latin typeface="Arial"/>
                <a:cs typeface="Arial"/>
              </a:rPr>
              <a:t>K</a:t>
            </a:r>
            <a:r>
              <a:rPr sz="800" b="1" spc="55" dirty="0">
                <a:latin typeface="Arial"/>
                <a:cs typeface="Arial"/>
              </a:rPr>
              <a:t>e</a:t>
            </a:r>
            <a:r>
              <a:rPr sz="800" b="1" spc="-15" dirty="0">
                <a:latin typeface="Arial"/>
                <a:cs typeface="Arial"/>
              </a:rPr>
              <a:t>y</a:t>
            </a:r>
            <a:r>
              <a:rPr sz="800" b="1" spc="-5" dirty="0">
                <a:latin typeface="Arial"/>
                <a:cs typeface="Arial"/>
              </a:rPr>
              <a:t>:</a:t>
            </a:r>
            <a:endParaRPr sz="800">
              <a:latin typeface="Arial"/>
              <a:cs typeface="Arial"/>
            </a:endParaRPr>
          </a:p>
        </p:txBody>
      </p:sp>
      <p:sp>
        <p:nvSpPr>
          <p:cNvPr id="108" name="object 108"/>
          <p:cNvSpPr/>
          <p:nvPr/>
        </p:nvSpPr>
        <p:spPr>
          <a:xfrm>
            <a:off x="7644383" y="3822191"/>
            <a:ext cx="397764" cy="406908"/>
          </a:xfrm>
          <a:prstGeom prst="rect">
            <a:avLst/>
          </a:prstGeom>
          <a:blipFill>
            <a:blip r:embed="rId18" cstate="print"/>
            <a:stretch>
              <a:fillRect/>
            </a:stretch>
          </a:blipFill>
        </p:spPr>
        <p:txBody>
          <a:bodyPr wrap="square" lIns="0" tIns="0" rIns="0" bIns="0" rtlCol="0"/>
          <a:lstStyle/>
          <a:p>
            <a:endParaRPr/>
          </a:p>
        </p:txBody>
      </p:sp>
      <p:sp>
        <p:nvSpPr>
          <p:cNvPr id="109" name="object 109"/>
          <p:cNvSpPr/>
          <p:nvPr/>
        </p:nvSpPr>
        <p:spPr>
          <a:xfrm>
            <a:off x="7712964" y="3863339"/>
            <a:ext cx="265430" cy="274320"/>
          </a:xfrm>
          <a:custGeom>
            <a:avLst/>
            <a:gdLst/>
            <a:ahLst/>
            <a:cxnLst/>
            <a:rect l="l" t="t" r="r" b="b"/>
            <a:pathLst>
              <a:path w="265429" h="274320">
                <a:moveTo>
                  <a:pt x="0" y="44234"/>
                </a:moveTo>
                <a:lnTo>
                  <a:pt x="3476" y="27014"/>
                </a:lnTo>
                <a:lnTo>
                  <a:pt x="12953" y="12953"/>
                </a:lnTo>
                <a:lnTo>
                  <a:pt x="27003" y="3475"/>
                </a:lnTo>
                <a:lnTo>
                  <a:pt x="44195" y="0"/>
                </a:lnTo>
                <a:lnTo>
                  <a:pt x="220979" y="0"/>
                </a:lnTo>
                <a:lnTo>
                  <a:pt x="238172" y="3475"/>
                </a:lnTo>
                <a:lnTo>
                  <a:pt x="252222" y="12953"/>
                </a:lnTo>
                <a:lnTo>
                  <a:pt x="261699" y="27014"/>
                </a:lnTo>
                <a:lnTo>
                  <a:pt x="265175" y="44234"/>
                </a:lnTo>
                <a:lnTo>
                  <a:pt x="265175" y="230085"/>
                </a:lnTo>
                <a:lnTo>
                  <a:pt x="261699" y="247300"/>
                </a:lnTo>
                <a:lnTo>
                  <a:pt x="252221" y="261361"/>
                </a:lnTo>
                <a:lnTo>
                  <a:pt x="238172" y="270842"/>
                </a:lnTo>
                <a:lnTo>
                  <a:pt x="220979" y="274319"/>
                </a:lnTo>
                <a:lnTo>
                  <a:pt x="44195" y="274319"/>
                </a:lnTo>
                <a:lnTo>
                  <a:pt x="27003" y="270842"/>
                </a:lnTo>
                <a:lnTo>
                  <a:pt x="12953" y="261361"/>
                </a:lnTo>
                <a:lnTo>
                  <a:pt x="3476" y="247300"/>
                </a:lnTo>
                <a:lnTo>
                  <a:pt x="0" y="230085"/>
                </a:lnTo>
                <a:lnTo>
                  <a:pt x="0" y="44234"/>
                </a:lnTo>
                <a:close/>
              </a:path>
            </a:pathLst>
          </a:custGeom>
          <a:ln w="27456">
            <a:solidFill>
              <a:srgbClr val="3B75BC"/>
            </a:solidFill>
          </a:ln>
        </p:spPr>
        <p:txBody>
          <a:bodyPr wrap="square" lIns="0" tIns="0" rIns="0" bIns="0" rtlCol="0"/>
          <a:lstStyle/>
          <a:p>
            <a:endParaRPr/>
          </a:p>
        </p:txBody>
      </p:sp>
      <p:sp>
        <p:nvSpPr>
          <p:cNvPr id="110" name="object 110"/>
          <p:cNvSpPr/>
          <p:nvPr/>
        </p:nvSpPr>
        <p:spPr>
          <a:xfrm>
            <a:off x="1655055" y="1280151"/>
            <a:ext cx="449842" cy="237761"/>
          </a:xfrm>
          <a:prstGeom prst="rect">
            <a:avLst/>
          </a:prstGeom>
          <a:blipFill>
            <a:blip r:embed="rId19" cstate="print"/>
            <a:stretch>
              <a:fillRect/>
            </a:stretch>
          </a:blipFill>
        </p:spPr>
        <p:txBody>
          <a:bodyPr wrap="square" lIns="0" tIns="0" rIns="0" bIns="0" rtlCol="0"/>
          <a:lstStyle/>
          <a:p>
            <a:endParaRPr/>
          </a:p>
        </p:txBody>
      </p:sp>
      <p:sp>
        <p:nvSpPr>
          <p:cNvPr id="111" name="object 111"/>
          <p:cNvSpPr/>
          <p:nvPr/>
        </p:nvSpPr>
        <p:spPr>
          <a:xfrm>
            <a:off x="1645911" y="2304279"/>
            <a:ext cx="457208" cy="246905"/>
          </a:xfrm>
          <a:prstGeom prst="rect">
            <a:avLst/>
          </a:prstGeom>
          <a:blipFill>
            <a:blip r:embed="rId20" cstate="print"/>
            <a:stretch>
              <a:fillRect/>
            </a:stretch>
          </a:blipFill>
        </p:spPr>
        <p:txBody>
          <a:bodyPr wrap="square" lIns="0" tIns="0" rIns="0" bIns="0" rtlCol="0"/>
          <a:lstStyle/>
          <a:p>
            <a:endParaRPr/>
          </a:p>
        </p:txBody>
      </p:sp>
      <p:sp>
        <p:nvSpPr>
          <p:cNvPr id="112" name="object 112"/>
          <p:cNvSpPr/>
          <p:nvPr/>
        </p:nvSpPr>
        <p:spPr>
          <a:xfrm>
            <a:off x="1645911" y="3328407"/>
            <a:ext cx="455303" cy="237761"/>
          </a:xfrm>
          <a:prstGeom prst="rect">
            <a:avLst/>
          </a:prstGeom>
          <a:blipFill>
            <a:blip r:embed="rId21" cstate="print"/>
            <a:stretch>
              <a:fillRect/>
            </a:stretch>
          </a:blipFill>
        </p:spPr>
        <p:txBody>
          <a:bodyPr wrap="square" lIns="0" tIns="0" rIns="0" bIns="0" rtlCol="0"/>
          <a:lstStyle/>
          <a:p>
            <a:endParaRPr/>
          </a:p>
        </p:txBody>
      </p:sp>
      <p:sp>
        <p:nvSpPr>
          <p:cNvPr id="113" name="object 113"/>
          <p:cNvSpPr/>
          <p:nvPr/>
        </p:nvSpPr>
        <p:spPr>
          <a:xfrm>
            <a:off x="2990079" y="1280151"/>
            <a:ext cx="442984" cy="237761"/>
          </a:xfrm>
          <a:prstGeom prst="rect">
            <a:avLst/>
          </a:prstGeom>
          <a:blipFill>
            <a:blip r:embed="rId22" cstate="print"/>
            <a:stretch>
              <a:fillRect/>
            </a:stretch>
          </a:blipFill>
        </p:spPr>
        <p:txBody>
          <a:bodyPr wrap="square" lIns="0" tIns="0" rIns="0" bIns="0" rtlCol="0"/>
          <a:lstStyle/>
          <a:p>
            <a:endParaRPr/>
          </a:p>
        </p:txBody>
      </p:sp>
      <p:sp>
        <p:nvSpPr>
          <p:cNvPr id="114" name="object 114"/>
          <p:cNvSpPr/>
          <p:nvPr/>
        </p:nvSpPr>
        <p:spPr>
          <a:xfrm>
            <a:off x="4325103" y="1289295"/>
            <a:ext cx="427490" cy="237761"/>
          </a:xfrm>
          <a:prstGeom prst="rect">
            <a:avLst/>
          </a:prstGeom>
          <a:blipFill>
            <a:blip r:embed="rId23" cstate="print"/>
            <a:stretch>
              <a:fillRect/>
            </a:stretch>
          </a:blipFill>
        </p:spPr>
        <p:txBody>
          <a:bodyPr wrap="square" lIns="0" tIns="0" rIns="0" bIns="0" rtlCol="0"/>
          <a:lstStyle/>
          <a:p>
            <a:endParaRPr/>
          </a:p>
        </p:txBody>
      </p:sp>
      <p:sp>
        <p:nvSpPr>
          <p:cNvPr id="115" name="object 115"/>
          <p:cNvSpPr/>
          <p:nvPr/>
        </p:nvSpPr>
        <p:spPr>
          <a:xfrm>
            <a:off x="941832" y="2349999"/>
            <a:ext cx="475496" cy="237761"/>
          </a:xfrm>
          <a:prstGeom prst="rect">
            <a:avLst/>
          </a:prstGeom>
          <a:blipFill>
            <a:blip r:embed="rId24" cstate="print"/>
            <a:stretch>
              <a:fillRect/>
            </a:stretch>
          </a:blipFill>
        </p:spPr>
        <p:txBody>
          <a:bodyPr wrap="square" lIns="0" tIns="0" rIns="0" bIns="0" rtlCol="0"/>
          <a:lstStyle/>
          <a:p>
            <a:endParaRPr/>
          </a:p>
        </p:txBody>
      </p:sp>
      <p:sp>
        <p:nvSpPr>
          <p:cNvPr id="116" name="object 116"/>
          <p:cNvSpPr/>
          <p:nvPr/>
        </p:nvSpPr>
        <p:spPr>
          <a:xfrm>
            <a:off x="3364991" y="1060703"/>
            <a:ext cx="736091" cy="736091"/>
          </a:xfrm>
          <a:prstGeom prst="rect">
            <a:avLst/>
          </a:prstGeom>
          <a:blipFill>
            <a:blip r:embed="rId11" cstate="print"/>
            <a:stretch>
              <a:fillRect/>
            </a:stretch>
          </a:blipFill>
        </p:spPr>
        <p:txBody>
          <a:bodyPr wrap="square" lIns="0" tIns="0" rIns="0" bIns="0" rtlCol="0"/>
          <a:lstStyle/>
          <a:p>
            <a:endParaRPr/>
          </a:p>
        </p:txBody>
      </p:sp>
      <p:sp>
        <p:nvSpPr>
          <p:cNvPr id="117" name="object 117"/>
          <p:cNvSpPr/>
          <p:nvPr/>
        </p:nvSpPr>
        <p:spPr>
          <a:xfrm>
            <a:off x="3346703" y="1088135"/>
            <a:ext cx="708660" cy="754379"/>
          </a:xfrm>
          <a:prstGeom prst="rect">
            <a:avLst/>
          </a:prstGeom>
          <a:blipFill>
            <a:blip r:embed="rId25" cstate="print"/>
            <a:stretch>
              <a:fillRect/>
            </a:stretch>
          </a:blipFill>
        </p:spPr>
        <p:txBody>
          <a:bodyPr wrap="square" lIns="0" tIns="0" rIns="0" bIns="0" rtlCol="0"/>
          <a:lstStyle/>
          <a:p>
            <a:endParaRPr/>
          </a:p>
        </p:txBody>
      </p:sp>
      <p:sp>
        <p:nvSpPr>
          <p:cNvPr id="118" name="object 118"/>
          <p:cNvSpPr/>
          <p:nvPr/>
        </p:nvSpPr>
        <p:spPr>
          <a:xfrm>
            <a:off x="3433571" y="1101851"/>
            <a:ext cx="603885" cy="603885"/>
          </a:xfrm>
          <a:custGeom>
            <a:avLst/>
            <a:gdLst/>
            <a:ahLst/>
            <a:cxnLst/>
            <a:rect l="l" t="t" r="r" b="b"/>
            <a:pathLst>
              <a:path w="603885" h="603885">
                <a:moveTo>
                  <a:pt x="503047" y="0"/>
                </a:moveTo>
                <a:lnTo>
                  <a:pt x="100456" y="0"/>
                </a:lnTo>
                <a:lnTo>
                  <a:pt x="61346" y="7911"/>
                </a:lnTo>
                <a:lnTo>
                  <a:pt x="29416" y="29479"/>
                </a:lnTo>
                <a:lnTo>
                  <a:pt x="7891" y="61454"/>
                </a:lnTo>
                <a:lnTo>
                  <a:pt x="0" y="100584"/>
                </a:lnTo>
                <a:lnTo>
                  <a:pt x="0" y="502920"/>
                </a:lnTo>
                <a:lnTo>
                  <a:pt x="7891" y="542049"/>
                </a:lnTo>
                <a:lnTo>
                  <a:pt x="29416" y="574024"/>
                </a:lnTo>
                <a:lnTo>
                  <a:pt x="61346" y="595592"/>
                </a:lnTo>
                <a:lnTo>
                  <a:pt x="100456" y="603504"/>
                </a:lnTo>
                <a:lnTo>
                  <a:pt x="503047" y="603504"/>
                </a:lnTo>
                <a:lnTo>
                  <a:pt x="542157" y="595592"/>
                </a:lnTo>
                <a:lnTo>
                  <a:pt x="574087" y="574024"/>
                </a:lnTo>
                <a:lnTo>
                  <a:pt x="595612" y="542049"/>
                </a:lnTo>
                <a:lnTo>
                  <a:pt x="603503" y="502920"/>
                </a:lnTo>
                <a:lnTo>
                  <a:pt x="603503" y="100584"/>
                </a:lnTo>
                <a:lnTo>
                  <a:pt x="595612" y="61454"/>
                </a:lnTo>
                <a:lnTo>
                  <a:pt x="574087" y="29479"/>
                </a:lnTo>
                <a:lnTo>
                  <a:pt x="542157" y="7911"/>
                </a:lnTo>
                <a:lnTo>
                  <a:pt x="503047" y="0"/>
                </a:lnTo>
                <a:close/>
              </a:path>
            </a:pathLst>
          </a:custGeom>
          <a:solidFill>
            <a:srgbClr val="D9D9D9"/>
          </a:solidFill>
        </p:spPr>
        <p:txBody>
          <a:bodyPr wrap="square" lIns="0" tIns="0" rIns="0" bIns="0" rtlCol="0"/>
          <a:lstStyle/>
          <a:p>
            <a:endParaRPr/>
          </a:p>
        </p:txBody>
      </p:sp>
      <p:sp>
        <p:nvSpPr>
          <p:cNvPr id="119" name="object 119"/>
          <p:cNvSpPr/>
          <p:nvPr/>
        </p:nvSpPr>
        <p:spPr>
          <a:xfrm>
            <a:off x="3433571" y="1101851"/>
            <a:ext cx="603885" cy="603885"/>
          </a:xfrm>
          <a:custGeom>
            <a:avLst/>
            <a:gdLst/>
            <a:ahLst/>
            <a:cxnLst/>
            <a:rect l="l" t="t" r="r" b="b"/>
            <a:pathLst>
              <a:path w="603885" h="603885">
                <a:moveTo>
                  <a:pt x="0" y="100584"/>
                </a:moveTo>
                <a:lnTo>
                  <a:pt x="7891" y="61454"/>
                </a:lnTo>
                <a:lnTo>
                  <a:pt x="29416" y="29479"/>
                </a:lnTo>
                <a:lnTo>
                  <a:pt x="61346" y="7911"/>
                </a:lnTo>
                <a:lnTo>
                  <a:pt x="100456" y="0"/>
                </a:lnTo>
                <a:lnTo>
                  <a:pt x="503047" y="0"/>
                </a:lnTo>
                <a:lnTo>
                  <a:pt x="542157" y="7911"/>
                </a:lnTo>
                <a:lnTo>
                  <a:pt x="574087" y="29479"/>
                </a:lnTo>
                <a:lnTo>
                  <a:pt x="595612" y="61454"/>
                </a:lnTo>
                <a:lnTo>
                  <a:pt x="603503" y="100584"/>
                </a:lnTo>
                <a:lnTo>
                  <a:pt x="603503" y="502920"/>
                </a:lnTo>
                <a:lnTo>
                  <a:pt x="595612" y="542049"/>
                </a:lnTo>
                <a:lnTo>
                  <a:pt x="574087" y="574024"/>
                </a:lnTo>
                <a:lnTo>
                  <a:pt x="542157" y="595592"/>
                </a:lnTo>
                <a:lnTo>
                  <a:pt x="503047" y="603504"/>
                </a:lnTo>
                <a:lnTo>
                  <a:pt x="100456" y="603504"/>
                </a:lnTo>
                <a:lnTo>
                  <a:pt x="61346" y="595592"/>
                </a:lnTo>
                <a:lnTo>
                  <a:pt x="29416" y="574024"/>
                </a:lnTo>
                <a:lnTo>
                  <a:pt x="7891" y="542049"/>
                </a:lnTo>
                <a:lnTo>
                  <a:pt x="0" y="502920"/>
                </a:lnTo>
                <a:lnTo>
                  <a:pt x="0" y="100584"/>
                </a:lnTo>
                <a:close/>
              </a:path>
            </a:pathLst>
          </a:custGeom>
          <a:ln w="27456">
            <a:solidFill>
              <a:srgbClr val="3B75BC"/>
            </a:solidFill>
          </a:ln>
        </p:spPr>
        <p:txBody>
          <a:bodyPr wrap="square" lIns="0" tIns="0" rIns="0" bIns="0" rtlCol="0"/>
          <a:lstStyle/>
          <a:p>
            <a:endParaRPr/>
          </a:p>
        </p:txBody>
      </p:sp>
      <p:sp>
        <p:nvSpPr>
          <p:cNvPr id="120" name="object 120"/>
          <p:cNvSpPr txBox="1"/>
          <p:nvPr/>
        </p:nvSpPr>
        <p:spPr>
          <a:xfrm>
            <a:off x="3571747" y="1195908"/>
            <a:ext cx="329565" cy="389255"/>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3</a:t>
            </a:r>
            <a:endParaRPr sz="2325" baseline="-17921">
              <a:latin typeface="Arial"/>
              <a:cs typeface="Arial"/>
            </a:endParaRPr>
          </a:p>
        </p:txBody>
      </p:sp>
      <p:sp>
        <p:nvSpPr>
          <p:cNvPr id="121" name="object 121"/>
          <p:cNvSpPr/>
          <p:nvPr/>
        </p:nvSpPr>
        <p:spPr>
          <a:xfrm>
            <a:off x="3977640" y="1536191"/>
            <a:ext cx="416051" cy="388620"/>
          </a:xfrm>
          <a:prstGeom prst="rect">
            <a:avLst/>
          </a:prstGeom>
          <a:blipFill>
            <a:blip r:embed="rId26" cstate="print"/>
            <a:stretch>
              <a:fillRect/>
            </a:stretch>
          </a:blipFill>
        </p:spPr>
        <p:txBody>
          <a:bodyPr wrap="square" lIns="0" tIns="0" rIns="0" bIns="0" rtlCol="0"/>
          <a:lstStyle/>
          <a:p>
            <a:endParaRPr/>
          </a:p>
        </p:txBody>
      </p:sp>
      <p:sp>
        <p:nvSpPr>
          <p:cNvPr id="122" name="object 122"/>
          <p:cNvSpPr/>
          <p:nvPr/>
        </p:nvSpPr>
        <p:spPr>
          <a:xfrm>
            <a:off x="4032503" y="1572767"/>
            <a:ext cx="297179" cy="315467"/>
          </a:xfrm>
          <a:prstGeom prst="rect">
            <a:avLst/>
          </a:prstGeom>
          <a:blipFill>
            <a:blip r:embed="rId6" cstate="print"/>
            <a:stretch>
              <a:fillRect/>
            </a:stretch>
          </a:blipFill>
        </p:spPr>
        <p:txBody>
          <a:bodyPr wrap="square" lIns="0" tIns="0" rIns="0" bIns="0" rtlCol="0"/>
          <a:lstStyle/>
          <a:p>
            <a:endParaRPr/>
          </a:p>
        </p:txBody>
      </p:sp>
      <p:sp>
        <p:nvSpPr>
          <p:cNvPr id="123" name="object 123"/>
          <p:cNvSpPr/>
          <p:nvPr/>
        </p:nvSpPr>
        <p:spPr>
          <a:xfrm>
            <a:off x="4046220" y="1577339"/>
            <a:ext cx="283845" cy="256540"/>
          </a:xfrm>
          <a:custGeom>
            <a:avLst/>
            <a:gdLst/>
            <a:ahLst/>
            <a:cxnLst/>
            <a:rect l="l" t="t" r="r" b="b"/>
            <a:pathLst>
              <a:path w="283845" h="256539">
                <a:moveTo>
                  <a:pt x="240791" y="0"/>
                </a:moveTo>
                <a:lnTo>
                  <a:pt x="42671" y="0"/>
                </a:lnTo>
                <a:lnTo>
                  <a:pt x="26038" y="3345"/>
                </a:lnTo>
                <a:lnTo>
                  <a:pt x="12477" y="12477"/>
                </a:lnTo>
                <a:lnTo>
                  <a:pt x="3345" y="26038"/>
                </a:lnTo>
                <a:lnTo>
                  <a:pt x="0" y="42672"/>
                </a:lnTo>
                <a:lnTo>
                  <a:pt x="0" y="213360"/>
                </a:lnTo>
                <a:lnTo>
                  <a:pt x="3345" y="229993"/>
                </a:lnTo>
                <a:lnTo>
                  <a:pt x="12477" y="243554"/>
                </a:lnTo>
                <a:lnTo>
                  <a:pt x="26038" y="252686"/>
                </a:lnTo>
                <a:lnTo>
                  <a:pt x="42671" y="256032"/>
                </a:lnTo>
                <a:lnTo>
                  <a:pt x="240791" y="256032"/>
                </a:lnTo>
                <a:lnTo>
                  <a:pt x="257425" y="252686"/>
                </a:lnTo>
                <a:lnTo>
                  <a:pt x="270986" y="243554"/>
                </a:lnTo>
                <a:lnTo>
                  <a:pt x="280118" y="229993"/>
                </a:lnTo>
                <a:lnTo>
                  <a:pt x="283463" y="213360"/>
                </a:lnTo>
                <a:lnTo>
                  <a:pt x="283463" y="42672"/>
                </a:lnTo>
                <a:lnTo>
                  <a:pt x="280118" y="26038"/>
                </a:lnTo>
                <a:lnTo>
                  <a:pt x="270986" y="12477"/>
                </a:lnTo>
                <a:lnTo>
                  <a:pt x="257425" y="3345"/>
                </a:lnTo>
                <a:lnTo>
                  <a:pt x="240791" y="0"/>
                </a:lnTo>
                <a:close/>
              </a:path>
            </a:pathLst>
          </a:custGeom>
          <a:solidFill>
            <a:srgbClr val="FFC000"/>
          </a:solidFill>
        </p:spPr>
        <p:txBody>
          <a:bodyPr wrap="square" lIns="0" tIns="0" rIns="0" bIns="0" rtlCol="0"/>
          <a:lstStyle/>
          <a:p>
            <a:endParaRPr/>
          </a:p>
        </p:txBody>
      </p:sp>
      <p:sp>
        <p:nvSpPr>
          <p:cNvPr id="124" name="object 124"/>
          <p:cNvSpPr/>
          <p:nvPr/>
        </p:nvSpPr>
        <p:spPr>
          <a:xfrm>
            <a:off x="4046220" y="1577339"/>
            <a:ext cx="283845" cy="256540"/>
          </a:xfrm>
          <a:custGeom>
            <a:avLst/>
            <a:gdLst/>
            <a:ahLst/>
            <a:cxnLst/>
            <a:rect l="l" t="t" r="r" b="b"/>
            <a:pathLst>
              <a:path w="283845" h="256539">
                <a:moveTo>
                  <a:pt x="0" y="42672"/>
                </a:moveTo>
                <a:lnTo>
                  <a:pt x="3345" y="26038"/>
                </a:lnTo>
                <a:lnTo>
                  <a:pt x="12477" y="12477"/>
                </a:lnTo>
                <a:lnTo>
                  <a:pt x="26038" y="3345"/>
                </a:lnTo>
                <a:lnTo>
                  <a:pt x="42671" y="0"/>
                </a:lnTo>
                <a:lnTo>
                  <a:pt x="240791" y="0"/>
                </a:lnTo>
                <a:lnTo>
                  <a:pt x="257425" y="3345"/>
                </a:lnTo>
                <a:lnTo>
                  <a:pt x="270986" y="12477"/>
                </a:lnTo>
                <a:lnTo>
                  <a:pt x="280118" y="26038"/>
                </a:lnTo>
                <a:lnTo>
                  <a:pt x="283463" y="42672"/>
                </a:lnTo>
                <a:lnTo>
                  <a:pt x="283463" y="213360"/>
                </a:lnTo>
                <a:lnTo>
                  <a:pt x="280118" y="229993"/>
                </a:lnTo>
                <a:lnTo>
                  <a:pt x="270986" y="243554"/>
                </a:lnTo>
                <a:lnTo>
                  <a:pt x="257425" y="252686"/>
                </a:lnTo>
                <a:lnTo>
                  <a:pt x="240791" y="256032"/>
                </a:lnTo>
                <a:lnTo>
                  <a:pt x="42671"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25" name="object 125"/>
          <p:cNvSpPr txBox="1"/>
          <p:nvPr/>
        </p:nvSpPr>
        <p:spPr>
          <a:xfrm>
            <a:off x="4135882" y="1625030"/>
            <a:ext cx="98425" cy="146685"/>
          </a:xfrm>
          <a:prstGeom prst="rect">
            <a:avLst/>
          </a:prstGeom>
        </p:spPr>
        <p:txBody>
          <a:bodyPr vert="horz" wrap="square" lIns="0" tIns="12065" rIns="0" bIns="0" rtlCol="0">
            <a:spAutoFit/>
          </a:bodyPr>
          <a:lstStyle/>
          <a:p>
            <a:pPr marL="12700">
              <a:lnSpc>
                <a:spcPct val="100000"/>
              </a:lnSpc>
              <a:spcBef>
                <a:spcPts val="95"/>
              </a:spcBef>
            </a:pPr>
            <a:r>
              <a:rPr sz="800" b="1" spc="-5" dirty="0">
                <a:latin typeface="Arial"/>
                <a:cs typeface="Arial"/>
              </a:rPr>
              <a:t>A</a:t>
            </a:r>
            <a:endParaRPr sz="800">
              <a:latin typeface="Arial"/>
              <a:cs typeface="Arial"/>
            </a:endParaRPr>
          </a:p>
        </p:txBody>
      </p:sp>
      <p:sp>
        <p:nvSpPr>
          <p:cNvPr id="126" name="object 126"/>
          <p:cNvSpPr/>
          <p:nvPr/>
        </p:nvSpPr>
        <p:spPr>
          <a:xfrm>
            <a:off x="4178808" y="1600199"/>
            <a:ext cx="388620" cy="388620"/>
          </a:xfrm>
          <a:prstGeom prst="rect">
            <a:avLst/>
          </a:prstGeom>
          <a:blipFill>
            <a:blip r:embed="rId7" cstate="print"/>
            <a:stretch>
              <a:fillRect/>
            </a:stretch>
          </a:blipFill>
        </p:spPr>
        <p:txBody>
          <a:bodyPr wrap="square" lIns="0" tIns="0" rIns="0" bIns="0" rtlCol="0"/>
          <a:lstStyle/>
          <a:p>
            <a:endParaRPr/>
          </a:p>
        </p:txBody>
      </p:sp>
      <p:sp>
        <p:nvSpPr>
          <p:cNvPr id="127" name="object 127"/>
          <p:cNvSpPr/>
          <p:nvPr/>
        </p:nvSpPr>
        <p:spPr>
          <a:xfrm>
            <a:off x="4215384" y="1645919"/>
            <a:ext cx="288036" cy="306324"/>
          </a:xfrm>
          <a:prstGeom prst="rect">
            <a:avLst/>
          </a:prstGeom>
          <a:blipFill>
            <a:blip r:embed="rId8" cstate="print"/>
            <a:stretch>
              <a:fillRect/>
            </a:stretch>
          </a:blipFill>
        </p:spPr>
        <p:txBody>
          <a:bodyPr wrap="square" lIns="0" tIns="0" rIns="0" bIns="0" rtlCol="0"/>
          <a:lstStyle/>
          <a:p>
            <a:endParaRPr/>
          </a:p>
        </p:txBody>
      </p:sp>
      <p:sp>
        <p:nvSpPr>
          <p:cNvPr id="128" name="object 128"/>
          <p:cNvSpPr/>
          <p:nvPr/>
        </p:nvSpPr>
        <p:spPr>
          <a:xfrm>
            <a:off x="4247388" y="1641347"/>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1"/>
                </a:lnTo>
                <a:lnTo>
                  <a:pt x="213360" y="256031"/>
                </a:lnTo>
                <a:lnTo>
                  <a:pt x="229993" y="252686"/>
                </a:lnTo>
                <a:lnTo>
                  <a:pt x="243554" y="243554"/>
                </a:lnTo>
                <a:lnTo>
                  <a:pt x="252686" y="229993"/>
                </a:lnTo>
                <a:lnTo>
                  <a:pt x="256032" y="213360"/>
                </a:lnTo>
                <a:lnTo>
                  <a:pt x="256032"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29" name="object 129"/>
          <p:cNvSpPr/>
          <p:nvPr/>
        </p:nvSpPr>
        <p:spPr>
          <a:xfrm>
            <a:off x="4247388" y="1641347"/>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2" y="42672"/>
                </a:lnTo>
                <a:lnTo>
                  <a:pt x="256032" y="213360"/>
                </a:lnTo>
                <a:lnTo>
                  <a:pt x="252686" y="229993"/>
                </a:lnTo>
                <a:lnTo>
                  <a:pt x="243554" y="243554"/>
                </a:lnTo>
                <a:lnTo>
                  <a:pt x="229993" y="252686"/>
                </a:lnTo>
                <a:lnTo>
                  <a:pt x="213360" y="256031"/>
                </a:lnTo>
                <a:lnTo>
                  <a:pt x="42672" y="256031"/>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30" name="object 130"/>
          <p:cNvSpPr txBox="1"/>
          <p:nvPr/>
        </p:nvSpPr>
        <p:spPr>
          <a:xfrm>
            <a:off x="4324350" y="1693798"/>
            <a:ext cx="98425" cy="146685"/>
          </a:xfrm>
          <a:prstGeom prst="rect">
            <a:avLst/>
          </a:prstGeom>
        </p:spPr>
        <p:txBody>
          <a:bodyPr vert="horz" wrap="square" lIns="0" tIns="11430" rIns="0" bIns="0" rtlCol="0">
            <a:spAutoFit/>
          </a:bodyPr>
          <a:lstStyle/>
          <a:p>
            <a:pPr marL="12700">
              <a:lnSpc>
                <a:spcPct val="100000"/>
              </a:lnSpc>
              <a:spcBef>
                <a:spcPts val="90"/>
              </a:spcBef>
            </a:pPr>
            <a:r>
              <a:rPr sz="800" b="1" spc="-10" dirty="0">
                <a:latin typeface="Arial"/>
                <a:cs typeface="Arial"/>
              </a:rPr>
              <a:t>D</a:t>
            </a:r>
            <a:endParaRPr sz="800">
              <a:latin typeface="Arial"/>
              <a:cs typeface="Arial"/>
            </a:endParaRPr>
          </a:p>
        </p:txBody>
      </p:sp>
      <p:sp>
        <p:nvSpPr>
          <p:cNvPr id="131" name="object 131"/>
          <p:cNvSpPr/>
          <p:nvPr/>
        </p:nvSpPr>
        <p:spPr>
          <a:xfrm>
            <a:off x="4690871" y="1069847"/>
            <a:ext cx="736091" cy="726948"/>
          </a:xfrm>
          <a:prstGeom prst="rect">
            <a:avLst/>
          </a:prstGeom>
          <a:blipFill>
            <a:blip r:embed="rId13" cstate="print"/>
            <a:stretch>
              <a:fillRect/>
            </a:stretch>
          </a:blipFill>
        </p:spPr>
        <p:txBody>
          <a:bodyPr wrap="square" lIns="0" tIns="0" rIns="0" bIns="0" rtlCol="0"/>
          <a:lstStyle/>
          <a:p>
            <a:endParaRPr/>
          </a:p>
        </p:txBody>
      </p:sp>
      <p:sp>
        <p:nvSpPr>
          <p:cNvPr id="132" name="object 132"/>
          <p:cNvSpPr/>
          <p:nvPr/>
        </p:nvSpPr>
        <p:spPr>
          <a:xfrm>
            <a:off x="4663440" y="1097279"/>
            <a:ext cx="708660" cy="745236"/>
          </a:xfrm>
          <a:prstGeom prst="rect">
            <a:avLst/>
          </a:prstGeom>
          <a:blipFill>
            <a:blip r:embed="rId27" cstate="print"/>
            <a:stretch>
              <a:fillRect/>
            </a:stretch>
          </a:blipFill>
        </p:spPr>
        <p:txBody>
          <a:bodyPr wrap="square" lIns="0" tIns="0" rIns="0" bIns="0" rtlCol="0"/>
          <a:lstStyle/>
          <a:p>
            <a:endParaRPr/>
          </a:p>
        </p:txBody>
      </p:sp>
      <p:sp>
        <p:nvSpPr>
          <p:cNvPr id="133" name="object 133"/>
          <p:cNvSpPr/>
          <p:nvPr/>
        </p:nvSpPr>
        <p:spPr>
          <a:xfrm>
            <a:off x="4759452" y="1110995"/>
            <a:ext cx="603885" cy="594360"/>
          </a:xfrm>
          <a:custGeom>
            <a:avLst/>
            <a:gdLst/>
            <a:ahLst/>
            <a:cxnLst/>
            <a:rect l="l" t="t" r="r" b="b"/>
            <a:pathLst>
              <a:path w="603885" h="594360">
                <a:moveTo>
                  <a:pt x="504571" y="0"/>
                </a:moveTo>
                <a:lnTo>
                  <a:pt x="98933" y="0"/>
                </a:lnTo>
                <a:lnTo>
                  <a:pt x="60436" y="7780"/>
                </a:lnTo>
                <a:lnTo>
                  <a:pt x="28987" y="29003"/>
                </a:lnTo>
                <a:lnTo>
                  <a:pt x="7778" y="60489"/>
                </a:lnTo>
                <a:lnTo>
                  <a:pt x="0" y="99060"/>
                </a:lnTo>
                <a:lnTo>
                  <a:pt x="0" y="495300"/>
                </a:lnTo>
                <a:lnTo>
                  <a:pt x="7778" y="533870"/>
                </a:lnTo>
                <a:lnTo>
                  <a:pt x="28987" y="565356"/>
                </a:lnTo>
                <a:lnTo>
                  <a:pt x="60436" y="586579"/>
                </a:lnTo>
                <a:lnTo>
                  <a:pt x="98933" y="594360"/>
                </a:lnTo>
                <a:lnTo>
                  <a:pt x="504571" y="594360"/>
                </a:lnTo>
                <a:lnTo>
                  <a:pt x="543067" y="586579"/>
                </a:lnTo>
                <a:lnTo>
                  <a:pt x="574516" y="565356"/>
                </a:lnTo>
                <a:lnTo>
                  <a:pt x="595725" y="533870"/>
                </a:lnTo>
                <a:lnTo>
                  <a:pt x="603503" y="495300"/>
                </a:lnTo>
                <a:lnTo>
                  <a:pt x="603503" y="99060"/>
                </a:lnTo>
                <a:lnTo>
                  <a:pt x="595725" y="60489"/>
                </a:lnTo>
                <a:lnTo>
                  <a:pt x="574516" y="29003"/>
                </a:lnTo>
                <a:lnTo>
                  <a:pt x="543067" y="7780"/>
                </a:lnTo>
                <a:lnTo>
                  <a:pt x="504571" y="0"/>
                </a:lnTo>
                <a:close/>
              </a:path>
            </a:pathLst>
          </a:custGeom>
          <a:solidFill>
            <a:srgbClr val="D9D9D9"/>
          </a:solidFill>
        </p:spPr>
        <p:txBody>
          <a:bodyPr wrap="square" lIns="0" tIns="0" rIns="0" bIns="0" rtlCol="0"/>
          <a:lstStyle/>
          <a:p>
            <a:endParaRPr/>
          </a:p>
        </p:txBody>
      </p:sp>
      <p:sp>
        <p:nvSpPr>
          <p:cNvPr id="134" name="object 134"/>
          <p:cNvSpPr/>
          <p:nvPr/>
        </p:nvSpPr>
        <p:spPr>
          <a:xfrm>
            <a:off x="4759452" y="1110995"/>
            <a:ext cx="603885" cy="594360"/>
          </a:xfrm>
          <a:custGeom>
            <a:avLst/>
            <a:gdLst/>
            <a:ahLst/>
            <a:cxnLst/>
            <a:rect l="l" t="t" r="r" b="b"/>
            <a:pathLst>
              <a:path w="603885" h="594360">
                <a:moveTo>
                  <a:pt x="0" y="99060"/>
                </a:moveTo>
                <a:lnTo>
                  <a:pt x="7778" y="60489"/>
                </a:lnTo>
                <a:lnTo>
                  <a:pt x="28987" y="29003"/>
                </a:lnTo>
                <a:lnTo>
                  <a:pt x="60436" y="7780"/>
                </a:lnTo>
                <a:lnTo>
                  <a:pt x="98933" y="0"/>
                </a:lnTo>
                <a:lnTo>
                  <a:pt x="504571" y="0"/>
                </a:lnTo>
                <a:lnTo>
                  <a:pt x="543067" y="7780"/>
                </a:lnTo>
                <a:lnTo>
                  <a:pt x="574516" y="29003"/>
                </a:lnTo>
                <a:lnTo>
                  <a:pt x="595725" y="60489"/>
                </a:lnTo>
                <a:lnTo>
                  <a:pt x="603503" y="99060"/>
                </a:lnTo>
                <a:lnTo>
                  <a:pt x="603503" y="495300"/>
                </a:lnTo>
                <a:lnTo>
                  <a:pt x="595725" y="533870"/>
                </a:lnTo>
                <a:lnTo>
                  <a:pt x="574516" y="565356"/>
                </a:lnTo>
                <a:lnTo>
                  <a:pt x="543067" y="586579"/>
                </a:lnTo>
                <a:lnTo>
                  <a:pt x="504571" y="594360"/>
                </a:lnTo>
                <a:lnTo>
                  <a:pt x="98933" y="594360"/>
                </a:lnTo>
                <a:lnTo>
                  <a:pt x="60436" y="586579"/>
                </a:lnTo>
                <a:lnTo>
                  <a:pt x="28987" y="565356"/>
                </a:lnTo>
                <a:lnTo>
                  <a:pt x="7778" y="533870"/>
                </a:lnTo>
                <a:lnTo>
                  <a:pt x="0" y="495300"/>
                </a:lnTo>
                <a:lnTo>
                  <a:pt x="0" y="99060"/>
                </a:lnTo>
                <a:close/>
              </a:path>
            </a:pathLst>
          </a:custGeom>
          <a:ln w="27456">
            <a:solidFill>
              <a:srgbClr val="3B75BC"/>
            </a:solidFill>
          </a:ln>
        </p:spPr>
        <p:txBody>
          <a:bodyPr wrap="square" lIns="0" tIns="0" rIns="0" bIns="0" rtlCol="0"/>
          <a:lstStyle/>
          <a:p>
            <a:endParaRPr/>
          </a:p>
        </p:txBody>
      </p:sp>
      <p:sp>
        <p:nvSpPr>
          <p:cNvPr id="135" name="object 135"/>
          <p:cNvSpPr txBox="1"/>
          <p:nvPr/>
        </p:nvSpPr>
        <p:spPr>
          <a:xfrm>
            <a:off x="4897373" y="1200022"/>
            <a:ext cx="330200" cy="388620"/>
          </a:xfrm>
          <a:prstGeom prst="rect">
            <a:avLst/>
          </a:prstGeom>
        </p:spPr>
        <p:txBody>
          <a:bodyPr vert="horz" wrap="square" lIns="0" tIns="16510" rIns="0" bIns="0" rtlCol="0">
            <a:spAutoFit/>
          </a:bodyPr>
          <a:lstStyle/>
          <a:p>
            <a:pPr marL="12700">
              <a:lnSpc>
                <a:spcPct val="100000"/>
              </a:lnSpc>
              <a:spcBef>
                <a:spcPts val="130"/>
              </a:spcBef>
            </a:pPr>
            <a:r>
              <a:rPr sz="2350" b="1" spc="-60" dirty="0">
                <a:latin typeface="Arial"/>
                <a:cs typeface="Arial"/>
              </a:rPr>
              <a:t>P</a:t>
            </a:r>
            <a:r>
              <a:rPr sz="2325" b="1" spc="30" baseline="-17921" dirty="0">
                <a:latin typeface="Arial"/>
                <a:cs typeface="Arial"/>
              </a:rPr>
              <a:t>4</a:t>
            </a:r>
            <a:endParaRPr sz="2325" baseline="-17921">
              <a:latin typeface="Arial"/>
              <a:cs typeface="Arial"/>
            </a:endParaRPr>
          </a:p>
        </p:txBody>
      </p:sp>
      <p:sp>
        <p:nvSpPr>
          <p:cNvPr id="136" name="object 136"/>
          <p:cNvSpPr txBox="1"/>
          <p:nvPr/>
        </p:nvSpPr>
        <p:spPr>
          <a:xfrm>
            <a:off x="1266571" y="2354008"/>
            <a:ext cx="77470" cy="212725"/>
          </a:xfrm>
          <a:prstGeom prst="rect">
            <a:avLst/>
          </a:prstGeom>
        </p:spPr>
        <p:txBody>
          <a:bodyPr vert="horz" wrap="square" lIns="0" tIns="15875" rIns="0" bIns="0" rtlCol="0">
            <a:spAutoFit/>
          </a:bodyPr>
          <a:lstStyle/>
          <a:p>
            <a:pPr marL="12700">
              <a:lnSpc>
                <a:spcPct val="100000"/>
              </a:lnSpc>
              <a:spcBef>
                <a:spcPts val="125"/>
              </a:spcBef>
            </a:pPr>
            <a:r>
              <a:rPr sz="1200" b="1" spc="5" dirty="0">
                <a:solidFill>
                  <a:srgbClr val="FF311F"/>
                </a:solidFill>
                <a:latin typeface="Arial"/>
                <a:cs typeface="Arial"/>
              </a:rPr>
              <a:t>!</a:t>
            </a:r>
            <a:endParaRPr sz="1200">
              <a:latin typeface="Arial"/>
              <a:cs typeface="Arial"/>
            </a:endParaRPr>
          </a:p>
        </p:txBody>
      </p:sp>
      <p:sp>
        <p:nvSpPr>
          <p:cNvPr id="137" name="object 137"/>
          <p:cNvSpPr txBox="1"/>
          <p:nvPr/>
        </p:nvSpPr>
        <p:spPr>
          <a:xfrm>
            <a:off x="1734439" y="1265237"/>
            <a:ext cx="77470" cy="212725"/>
          </a:xfrm>
          <a:prstGeom prst="rect">
            <a:avLst/>
          </a:prstGeom>
        </p:spPr>
        <p:txBody>
          <a:bodyPr vert="horz" wrap="square" lIns="0" tIns="15875" rIns="0" bIns="0" rtlCol="0">
            <a:spAutoFit/>
          </a:bodyPr>
          <a:lstStyle/>
          <a:p>
            <a:pPr marL="12700">
              <a:lnSpc>
                <a:spcPct val="100000"/>
              </a:lnSpc>
              <a:spcBef>
                <a:spcPts val="125"/>
              </a:spcBef>
            </a:pPr>
            <a:r>
              <a:rPr sz="1200" b="1" spc="5" dirty="0">
                <a:solidFill>
                  <a:srgbClr val="FF311F"/>
                </a:solidFill>
                <a:latin typeface="Arial"/>
                <a:cs typeface="Arial"/>
              </a:rPr>
              <a:t>!</a:t>
            </a:r>
            <a:endParaRPr sz="1200">
              <a:latin typeface="Arial"/>
              <a:cs typeface="Arial"/>
            </a:endParaRPr>
          </a:p>
        </p:txBody>
      </p:sp>
      <p:sp>
        <p:nvSpPr>
          <p:cNvPr id="138" name="object 138"/>
          <p:cNvSpPr txBox="1"/>
          <p:nvPr/>
        </p:nvSpPr>
        <p:spPr>
          <a:xfrm>
            <a:off x="1729739" y="2314892"/>
            <a:ext cx="77470" cy="212725"/>
          </a:xfrm>
          <a:prstGeom prst="rect">
            <a:avLst/>
          </a:prstGeom>
        </p:spPr>
        <p:txBody>
          <a:bodyPr vert="horz" wrap="square" lIns="0" tIns="15875" rIns="0" bIns="0" rtlCol="0">
            <a:spAutoFit/>
          </a:bodyPr>
          <a:lstStyle/>
          <a:p>
            <a:pPr marL="12700">
              <a:lnSpc>
                <a:spcPct val="100000"/>
              </a:lnSpc>
              <a:spcBef>
                <a:spcPts val="125"/>
              </a:spcBef>
            </a:pPr>
            <a:r>
              <a:rPr sz="1200" b="1" spc="5" dirty="0">
                <a:solidFill>
                  <a:srgbClr val="FF311F"/>
                </a:solidFill>
                <a:latin typeface="Arial"/>
                <a:cs typeface="Arial"/>
              </a:rPr>
              <a:t>!</a:t>
            </a:r>
            <a:endParaRPr sz="1200">
              <a:latin typeface="Arial"/>
              <a:cs typeface="Arial"/>
            </a:endParaRPr>
          </a:p>
        </p:txBody>
      </p:sp>
      <p:sp>
        <p:nvSpPr>
          <p:cNvPr id="139" name="object 139"/>
          <p:cNvSpPr txBox="1"/>
          <p:nvPr/>
        </p:nvSpPr>
        <p:spPr>
          <a:xfrm>
            <a:off x="1725295" y="3335845"/>
            <a:ext cx="77470" cy="212725"/>
          </a:xfrm>
          <a:prstGeom prst="rect">
            <a:avLst/>
          </a:prstGeom>
        </p:spPr>
        <p:txBody>
          <a:bodyPr vert="horz" wrap="square" lIns="0" tIns="15875" rIns="0" bIns="0" rtlCol="0">
            <a:spAutoFit/>
          </a:bodyPr>
          <a:lstStyle/>
          <a:p>
            <a:pPr marL="12700">
              <a:lnSpc>
                <a:spcPct val="100000"/>
              </a:lnSpc>
              <a:spcBef>
                <a:spcPts val="125"/>
              </a:spcBef>
            </a:pPr>
            <a:r>
              <a:rPr sz="1200" b="1" spc="5" dirty="0">
                <a:solidFill>
                  <a:srgbClr val="FF311F"/>
                </a:solidFill>
                <a:latin typeface="Arial"/>
                <a:cs typeface="Arial"/>
              </a:rPr>
              <a:t>!</a:t>
            </a:r>
            <a:endParaRPr sz="1200">
              <a:latin typeface="Arial"/>
              <a:cs typeface="Arial"/>
            </a:endParaRPr>
          </a:p>
        </p:txBody>
      </p:sp>
      <p:sp>
        <p:nvSpPr>
          <p:cNvPr id="140" name="object 140"/>
          <p:cNvSpPr txBox="1"/>
          <p:nvPr/>
        </p:nvSpPr>
        <p:spPr>
          <a:xfrm>
            <a:off x="3072257" y="1290129"/>
            <a:ext cx="77470" cy="212725"/>
          </a:xfrm>
          <a:prstGeom prst="rect">
            <a:avLst/>
          </a:prstGeom>
        </p:spPr>
        <p:txBody>
          <a:bodyPr vert="horz" wrap="square" lIns="0" tIns="15875" rIns="0" bIns="0" rtlCol="0">
            <a:spAutoFit/>
          </a:bodyPr>
          <a:lstStyle/>
          <a:p>
            <a:pPr marL="12700">
              <a:lnSpc>
                <a:spcPct val="100000"/>
              </a:lnSpc>
              <a:spcBef>
                <a:spcPts val="125"/>
              </a:spcBef>
            </a:pPr>
            <a:r>
              <a:rPr sz="1200" b="1" spc="5" dirty="0">
                <a:solidFill>
                  <a:srgbClr val="FF311F"/>
                </a:solidFill>
                <a:latin typeface="Arial"/>
                <a:cs typeface="Arial"/>
              </a:rPr>
              <a:t>!</a:t>
            </a:r>
            <a:endParaRPr sz="1200">
              <a:latin typeface="Arial"/>
              <a:cs typeface="Arial"/>
            </a:endParaRPr>
          </a:p>
        </p:txBody>
      </p:sp>
      <p:sp>
        <p:nvSpPr>
          <p:cNvPr id="141" name="object 141"/>
          <p:cNvSpPr txBox="1"/>
          <p:nvPr/>
        </p:nvSpPr>
        <p:spPr>
          <a:xfrm>
            <a:off x="4399788" y="1283906"/>
            <a:ext cx="77470" cy="212725"/>
          </a:xfrm>
          <a:prstGeom prst="rect">
            <a:avLst/>
          </a:prstGeom>
        </p:spPr>
        <p:txBody>
          <a:bodyPr vert="horz" wrap="square" lIns="0" tIns="15875" rIns="0" bIns="0" rtlCol="0">
            <a:spAutoFit/>
          </a:bodyPr>
          <a:lstStyle/>
          <a:p>
            <a:pPr marL="12700">
              <a:lnSpc>
                <a:spcPct val="100000"/>
              </a:lnSpc>
              <a:spcBef>
                <a:spcPts val="125"/>
              </a:spcBef>
            </a:pPr>
            <a:r>
              <a:rPr sz="1200" b="1" spc="5" dirty="0">
                <a:solidFill>
                  <a:srgbClr val="FF311F"/>
                </a:solidFill>
                <a:latin typeface="Arial"/>
                <a:cs typeface="Arial"/>
              </a:rPr>
              <a:t>!</a:t>
            </a:r>
            <a:endParaRPr sz="1200">
              <a:latin typeface="Arial"/>
              <a:cs typeface="Arial"/>
            </a:endParaRPr>
          </a:p>
        </p:txBody>
      </p:sp>
      <p:sp>
        <p:nvSpPr>
          <p:cNvPr id="142" name="object 142"/>
          <p:cNvSpPr/>
          <p:nvPr/>
        </p:nvSpPr>
        <p:spPr>
          <a:xfrm>
            <a:off x="2084832" y="1755647"/>
            <a:ext cx="109855" cy="109855"/>
          </a:xfrm>
          <a:custGeom>
            <a:avLst/>
            <a:gdLst/>
            <a:ahLst/>
            <a:cxnLst/>
            <a:rect l="l" t="t" r="r" b="b"/>
            <a:pathLst>
              <a:path w="109855" h="109855">
                <a:moveTo>
                  <a:pt x="0" y="109727"/>
                </a:moveTo>
                <a:lnTo>
                  <a:pt x="109728" y="109727"/>
                </a:lnTo>
                <a:lnTo>
                  <a:pt x="109728" y="0"/>
                </a:lnTo>
                <a:lnTo>
                  <a:pt x="0" y="0"/>
                </a:lnTo>
                <a:lnTo>
                  <a:pt x="0" y="109727"/>
                </a:lnTo>
                <a:close/>
              </a:path>
            </a:pathLst>
          </a:custGeom>
          <a:solidFill>
            <a:srgbClr val="4178BD"/>
          </a:solidFill>
        </p:spPr>
        <p:txBody>
          <a:bodyPr wrap="square" lIns="0" tIns="0" rIns="0" bIns="0" rtlCol="0"/>
          <a:lstStyle/>
          <a:p>
            <a:endParaRPr/>
          </a:p>
        </p:txBody>
      </p:sp>
      <p:sp>
        <p:nvSpPr>
          <p:cNvPr id="143" name="object 143"/>
          <p:cNvSpPr/>
          <p:nvPr/>
        </p:nvSpPr>
        <p:spPr>
          <a:xfrm>
            <a:off x="2249423" y="1755647"/>
            <a:ext cx="100965" cy="109855"/>
          </a:xfrm>
          <a:custGeom>
            <a:avLst/>
            <a:gdLst/>
            <a:ahLst/>
            <a:cxnLst/>
            <a:rect l="l" t="t" r="r" b="b"/>
            <a:pathLst>
              <a:path w="100964" h="109855">
                <a:moveTo>
                  <a:pt x="0" y="109727"/>
                </a:moveTo>
                <a:lnTo>
                  <a:pt x="100583" y="109727"/>
                </a:lnTo>
                <a:lnTo>
                  <a:pt x="100583" y="0"/>
                </a:lnTo>
                <a:lnTo>
                  <a:pt x="0" y="0"/>
                </a:lnTo>
                <a:lnTo>
                  <a:pt x="0" y="109727"/>
                </a:lnTo>
                <a:close/>
              </a:path>
            </a:pathLst>
          </a:custGeom>
          <a:solidFill>
            <a:srgbClr val="4178BD"/>
          </a:solidFill>
        </p:spPr>
        <p:txBody>
          <a:bodyPr wrap="square" lIns="0" tIns="0" rIns="0" bIns="0" rtlCol="0"/>
          <a:lstStyle/>
          <a:p>
            <a:endParaRPr/>
          </a:p>
        </p:txBody>
      </p:sp>
      <p:sp>
        <p:nvSpPr>
          <p:cNvPr id="144" name="object 144"/>
          <p:cNvSpPr/>
          <p:nvPr/>
        </p:nvSpPr>
        <p:spPr>
          <a:xfrm>
            <a:off x="2404872" y="1755647"/>
            <a:ext cx="109855" cy="109855"/>
          </a:xfrm>
          <a:custGeom>
            <a:avLst/>
            <a:gdLst/>
            <a:ahLst/>
            <a:cxnLst/>
            <a:rect l="l" t="t" r="r" b="b"/>
            <a:pathLst>
              <a:path w="109855"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45" name="object 145"/>
          <p:cNvSpPr/>
          <p:nvPr/>
        </p:nvSpPr>
        <p:spPr>
          <a:xfrm>
            <a:off x="2194560" y="1810511"/>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46" name="object 146"/>
          <p:cNvSpPr/>
          <p:nvPr/>
        </p:nvSpPr>
        <p:spPr>
          <a:xfrm>
            <a:off x="2569464" y="1755647"/>
            <a:ext cx="109855" cy="119380"/>
          </a:xfrm>
          <a:custGeom>
            <a:avLst/>
            <a:gdLst/>
            <a:ahLst/>
            <a:cxnLst/>
            <a:rect l="l" t="t" r="r" b="b"/>
            <a:pathLst>
              <a:path w="109855" h="119380">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47" name="object 147"/>
          <p:cNvSpPr/>
          <p:nvPr/>
        </p:nvSpPr>
        <p:spPr>
          <a:xfrm>
            <a:off x="2359151" y="1810511"/>
            <a:ext cx="213995" cy="0"/>
          </a:xfrm>
          <a:custGeom>
            <a:avLst/>
            <a:gdLst/>
            <a:ahLst/>
            <a:cxnLst/>
            <a:rect l="l" t="t" r="r" b="b"/>
            <a:pathLst>
              <a:path w="213994">
                <a:moveTo>
                  <a:pt x="0" y="0"/>
                </a:moveTo>
                <a:lnTo>
                  <a:pt x="213868" y="0"/>
                </a:lnTo>
              </a:path>
            </a:pathLst>
          </a:custGeom>
          <a:ln w="18304">
            <a:solidFill>
              <a:srgbClr val="4178BD"/>
            </a:solidFill>
          </a:ln>
        </p:spPr>
        <p:txBody>
          <a:bodyPr wrap="square" lIns="0" tIns="0" rIns="0" bIns="0" rtlCol="0"/>
          <a:lstStyle/>
          <a:p>
            <a:endParaRPr/>
          </a:p>
        </p:txBody>
      </p:sp>
      <p:sp>
        <p:nvSpPr>
          <p:cNvPr id="148" name="object 148"/>
          <p:cNvSpPr/>
          <p:nvPr/>
        </p:nvSpPr>
        <p:spPr>
          <a:xfrm>
            <a:off x="3410711" y="1746503"/>
            <a:ext cx="109855" cy="119380"/>
          </a:xfrm>
          <a:custGeom>
            <a:avLst/>
            <a:gdLst/>
            <a:ahLst/>
            <a:cxnLst/>
            <a:rect l="l" t="t" r="r" b="b"/>
            <a:pathLst>
              <a:path w="109854" h="119380">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49" name="object 149"/>
          <p:cNvSpPr/>
          <p:nvPr/>
        </p:nvSpPr>
        <p:spPr>
          <a:xfrm>
            <a:off x="3575303" y="1746503"/>
            <a:ext cx="109855" cy="119380"/>
          </a:xfrm>
          <a:custGeom>
            <a:avLst/>
            <a:gdLst/>
            <a:ahLst/>
            <a:cxnLst/>
            <a:rect l="l" t="t" r="r" b="b"/>
            <a:pathLst>
              <a:path w="109854" h="119380">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50" name="object 150"/>
          <p:cNvSpPr/>
          <p:nvPr/>
        </p:nvSpPr>
        <p:spPr>
          <a:xfrm>
            <a:off x="3730752" y="1746503"/>
            <a:ext cx="109855" cy="119380"/>
          </a:xfrm>
          <a:custGeom>
            <a:avLst/>
            <a:gdLst/>
            <a:ahLst/>
            <a:cxnLst/>
            <a:rect l="l" t="t" r="r" b="b"/>
            <a:pathLst>
              <a:path w="109854" h="119380">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51" name="object 151"/>
          <p:cNvSpPr/>
          <p:nvPr/>
        </p:nvSpPr>
        <p:spPr>
          <a:xfrm>
            <a:off x="3520440" y="1801367"/>
            <a:ext cx="213995" cy="0"/>
          </a:xfrm>
          <a:custGeom>
            <a:avLst/>
            <a:gdLst/>
            <a:ahLst/>
            <a:cxnLst/>
            <a:rect l="l" t="t" r="r" b="b"/>
            <a:pathLst>
              <a:path w="213995">
                <a:moveTo>
                  <a:pt x="0" y="0"/>
                </a:moveTo>
                <a:lnTo>
                  <a:pt x="213868" y="0"/>
                </a:lnTo>
              </a:path>
            </a:pathLst>
          </a:custGeom>
          <a:ln w="18304">
            <a:solidFill>
              <a:srgbClr val="4178BD"/>
            </a:solidFill>
          </a:ln>
        </p:spPr>
        <p:txBody>
          <a:bodyPr wrap="square" lIns="0" tIns="0" rIns="0" bIns="0" rtlCol="0"/>
          <a:lstStyle/>
          <a:p>
            <a:endParaRPr/>
          </a:p>
        </p:txBody>
      </p:sp>
      <p:sp>
        <p:nvSpPr>
          <p:cNvPr id="152" name="object 152"/>
          <p:cNvSpPr/>
          <p:nvPr/>
        </p:nvSpPr>
        <p:spPr>
          <a:xfrm>
            <a:off x="3895344" y="1746503"/>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53" name="object 153"/>
          <p:cNvSpPr/>
          <p:nvPr/>
        </p:nvSpPr>
        <p:spPr>
          <a:xfrm>
            <a:off x="3685032" y="1801367"/>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54" name="object 154"/>
          <p:cNvSpPr/>
          <p:nvPr/>
        </p:nvSpPr>
        <p:spPr>
          <a:xfrm>
            <a:off x="4736591"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55" name="object 155"/>
          <p:cNvSpPr/>
          <p:nvPr/>
        </p:nvSpPr>
        <p:spPr>
          <a:xfrm>
            <a:off x="4901184"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56" name="object 156"/>
          <p:cNvSpPr/>
          <p:nvPr/>
        </p:nvSpPr>
        <p:spPr>
          <a:xfrm>
            <a:off x="5056632"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57" name="object 157"/>
          <p:cNvSpPr/>
          <p:nvPr/>
        </p:nvSpPr>
        <p:spPr>
          <a:xfrm>
            <a:off x="4846320" y="1810511"/>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58" name="object 158"/>
          <p:cNvSpPr/>
          <p:nvPr/>
        </p:nvSpPr>
        <p:spPr>
          <a:xfrm>
            <a:off x="5221223" y="1755647"/>
            <a:ext cx="109855" cy="109855"/>
          </a:xfrm>
          <a:custGeom>
            <a:avLst/>
            <a:gdLst/>
            <a:ahLst/>
            <a:cxnLst/>
            <a:rect l="l" t="t" r="r" b="b"/>
            <a:pathLst>
              <a:path w="109854" h="109855">
                <a:moveTo>
                  <a:pt x="0" y="109727"/>
                </a:moveTo>
                <a:lnTo>
                  <a:pt x="109727" y="109727"/>
                </a:lnTo>
                <a:lnTo>
                  <a:pt x="109727" y="0"/>
                </a:lnTo>
                <a:lnTo>
                  <a:pt x="0" y="0"/>
                </a:lnTo>
                <a:lnTo>
                  <a:pt x="0" y="109727"/>
                </a:lnTo>
                <a:close/>
              </a:path>
            </a:pathLst>
          </a:custGeom>
          <a:solidFill>
            <a:srgbClr val="4178BD"/>
          </a:solidFill>
        </p:spPr>
        <p:txBody>
          <a:bodyPr wrap="square" lIns="0" tIns="0" rIns="0" bIns="0" rtlCol="0"/>
          <a:lstStyle/>
          <a:p>
            <a:endParaRPr/>
          </a:p>
        </p:txBody>
      </p:sp>
      <p:sp>
        <p:nvSpPr>
          <p:cNvPr id="159" name="object 159"/>
          <p:cNvSpPr/>
          <p:nvPr/>
        </p:nvSpPr>
        <p:spPr>
          <a:xfrm>
            <a:off x="5010911" y="1810511"/>
            <a:ext cx="213995" cy="0"/>
          </a:xfrm>
          <a:custGeom>
            <a:avLst/>
            <a:gdLst/>
            <a:ahLst/>
            <a:cxnLst/>
            <a:rect l="l" t="t" r="r" b="b"/>
            <a:pathLst>
              <a:path w="213995">
                <a:moveTo>
                  <a:pt x="0" y="0"/>
                </a:moveTo>
                <a:lnTo>
                  <a:pt x="213867" y="0"/>
                </a:lnTo>
              </a:path>
            </a:pathLst>
          </a:custGeom>
          <a:ln w="18304">
            <a:solidFill>
              <a:srgbClr val="4178BD"/>
            </a:solidFill>
          </a:ln>
        </p:spPr>
        <p:txBody>
          <a:bodyPr wrap="square" lIns="0" tIns="0" rIns="0" bIns="0" rtlCol="0"/>
          <a:lstStyle/>
          <a:p>
            <a:endParaRPr/>
          </a:p>
        </p:txBody>
      </p:sp>
      <p:sp>
        <p:nvSpPr>
          <p:cNvPr id="160" name="object 160"/>
          <p:cNvSpPr/>
          <p:nvPr/>
        </p:nvSpPr>
        <p:spPr>
          <a:xfrm>
            <a:off x="2084832" y="2779775"/>
            <a:ext cx="109855" cy="109855"/>
          </a:xfrm>
          <a:custGeom>
            <a:avLst/>
            <a:gdLst/>
            <a:ahLst/>
            <a:cxnLst/>
            <a:rect l="l" t="t" r="r" b="b"/>
            <a:pathLst>
              <a:path w="109855" h="109855">
                <a:moveTo>
                  <a:pt x="0" y="109728"/>
                </a:moveTo>
                <a:lnTo>
                  <a:pt x="109728" y="109728"/>
                </a:lnTo>
                <a:lnTo>
                  <a:pt x="109728" y="0"/>
                </a:lnTo>
                <a:lnTo>
                  <a:pt x="0" y="0"/>
                </a:lnTo>
                <a:lnTo>
                  <a:pt x="0" y="109728"/>
                </a:lnTo>
                <a:close/>
              </a:path>
            </a:pathLst>
          </a:custGeom>
          <a:solidFill>
            <a:srgbClr val="4178BD"/>
          </a:solidFill>
        </p:spPr>
        <p:txBody>
          <a:bodyPr wrap="square" lIns="0" tIns="0" rIns="0" bIns="0" rtlCol="0"/>
          <a:lstStyle/>
          <a:p>
            <a:endParaRPr/>
          </a:p>
        </p:txBody>
      </p:sp>
      <p:sp>
        <p:nvSpPr>
          <p:cNvPr id="161" name="object 161"/>
          <p:cNvSpPr/>
          <p:nvPr/>
        </p:nvSpPr>
        <p:spPr>
          <a:xfrm>
            <a:off x="2249423" y="2779775"/>
            <a:ext cx="100965" cy="109855"/>
          </a:xfrm>
          <a:custGeom>
            <a:avLst/>
            <a:gdLst/>
            <a:ahLst/>
            <a:cxnLst/>
            <a:rect l="l" t="t" r="r" b="b"/>
            <a:pathLst>
              <a:path w="100964" h="109855">
                <a:moveTo>
                  <a:pt x="0" y="109728"/>
                </a:moveTo>
                <a:lnTo>
                  <a:pt x="100583" y="109728"/>
                </a:lnTo>
                <a:lnTo>
                  <a:pt x="100583" y="0"/>
                </a:lnTo>
                <a:lnTo>
                  <a:pt x="0" y="0"/>
                </a:lnTo>
                <a:lnTo>
                  <a:pt x="0" y="109728"/>
                </a:lnTo>
                <a:close/>
              </a:path>
            </a:pathLst>
          </a:custGeom>
          <a:solidFill>
            <a:srgbClr val="4178BD"/>
          </a:solidFill>
        </p:spPr>
        <p:txBody>
          <a:bodyPr wrap="square" lIns="0" tIns="0" rIns="0" bIns="0" rtlCol="0"/>
          <a:lstStyle/>
          <a:p>
            <a:endParaRPr/>
          </a:p>
        </p:txBody>
      </p:sp>
      <p:sp>
        <p:nvSpPr>
          <p:cNvPr id="162" name="object 162"/>
          <p:cNvSpPr/>
          <p:nvPr/>
        </p:nvSpPr>
        <p:spPr>
          <a:xfrm>
            <a:off x="2404872" y="2779775"/>
            <a:ext cx="109855" cy="109855"/>
          </a:xfrm>
          <a:custGeom>
            <a:avLst/>
            <a:gdLst/>
            <a:ahLst/>
            <a:cxnLst/>
            <a:rect l="l" t="t" r="r" b="b"/>
            <a:pathLst>
              <a:path w="109855" h="109855">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163" name="object 163"/>
          <p:cNvSpPr/>
          <p:nvPr/>
        </p:nvSpPr>
        <p:spPr>
          <a:xfrm>
            <a:off x="2194560" y="2834639"/>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64" name="object 164"/>
          <p:cNvSpPr/>
          <p:nvPr/>
        </p:nvSpPr>
        <p:spPr>
          <a:xfrm>
            <a:off x="2569464" y="2779775"/>
            <a:ext cx="109855" cy="109855"/>
          </a:xfrm>
          <a:custGeom>
            <a:avLst/>
            <a:gdLst/>
            <a:ahLst/>
            <a:cxnLst/>
            <a:rect l="l" t="t" r="r" b="b"/>
            <a:pathLst>
              <a:path w="109855" h="109855">
                <a:moveTo>
                  <a:pt x="0" y="109728"/>
                </a:moveTo>
                <a:lnTo>
                  <a:pt x="109727" y="109728"/>
                </a:lnTo>
                <a:lnTo>
                  <a:pt x="109727" y="0"/>
                </a:lnTo>
                <a:lnTo>
                  <a:pt x="0" y="0"/>
                </a:lnTo>
                <a:lnTo>
                  <a:pt x="0" y="109728"/>
                </a:lnTo>
                <a:close/>
              </a:path>
            </a:pathLst>
          </a:custGeom>
          <a:solidFill>
            <a:srgbClr val="4178BD"/>
          </a:solidFill>
        </p:spPr>
        <p:txBody>
          <a:bodyPr wrap="square" lIns="0" tIns="0" rIns="0" bIns="0" rtlCol="0"/>
          <a:lstStyle/>
          <a:p>
            <a:endParaRPr/>
          </a:p>
        </p:txBody>
      </p:sp>
      <p:sp>
        <p:nvSpPr>
          <p:cNvPr id="165" name="object 165"/>
          <p:cNvSpPr/>
          <p:nvPr/>
        </p:nvSpPr>
        <p:spPr>
          <a:xfrm>
            <a:off x="2359151" y="2834639"/>
            <a:ext cx="213995" cy="0"/>
          </a:xfrm>
          <a:custGeom>
            <a:avLst/>
            <a:gdLst/>
            <a:ahLst/>
            <a:cxnLst/>
            <a:rect l="l" t="t" r="r" b="b"/>
            <a:pathLst>
              <a:path w="213994">
                <a:moveTo>
                  <a:pt x="0" y="0"/>
                </a:moveTo>
                <a:lnTo>
                  <a:pt x="213868" y="0"/>
                </a:lnTo>
              </a:path>
            </a:pathLst>
          </a:custGeom>
          <a:ln w="18304">
            <a:solidFill>
              <a:srgbClr val="4178BD"/>
            </a:solidFill>
          </a:ln>
        </p:spPr>
        <p:txBody>
          <a:bodyPr wrap="square" lIns="0" tIns="0" rIns="0" bIns="0" rtlCol="0"/>
          <a:lstStyle/>
          <a:p>
            <a:endParaRPr/>
          </a:p>
        </p:txBody>
      </p:sp>
      <p:sp>
        <p:nvSpPr>
          <p:cNvPr id="166" name="object 166"/>
          <p:cNvSpPr/>
          <p:nvPr/>
        </p:nvSpPr>
        <p:spPr>
          <a:xfrm>
            <a:off x="2075688" y="3794759"/>
            <a:ext cx="109855" cy="119380"/>
          </a:xfrm>
          <a:custGeom>
            <a:avLst/>
            <a:gdLst/>
            <a:ahLst/>
            <a:cxnLst/>
            <a:rect l="l" t="t" r="r" b="b"/>
            <a:pathLst>
              <a:path w="109855"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67" name="object 167"/>
          <p:cNvSpPr/>
          <p:nvPr/>
        </p:nvSpPr>
        <p:spPr>
          <a:xfrm>
            <a:off x="2240279" y="3794759"/>
            <a:ext cx="109855" cy="119380"/>
          </a:xfrm>
          <a:custGeom>
            <a:avLst/>
            <a:gdLst/>
            <a:ahLst/>
            <a:cxnLst/>
            <a:rect l="l" t="t" r="r" b="b"/>
            <a:pathLst>
              <a:path w="109855" h="119379">
                <a:moveTo>
                  <a:pt x="0" y="118872"/>
                </a:moveTo>
                <a:lnTo>
                  <a:pt x="109728" y="118872"/>
                </a:lnTo>
                <a:lnTo>
                  <a:pt x="109728" y="0"/>
                </a:lnTo>
                <a:lnTo>
                  <a:pt x="0" y="0"/>
                </a:lnTo>
                <a:lnTo>
                  <a:pt x="0" y="118872"/>
                </a:lnTo>
                <a:close/>
              </a:path>
            </a:pathLst>
          </a:custGeom>
          <a:solidFill>
            <a:srgbClr val="4178BD"/>
          </a:solidFill>
        </p:spPr>
        <p:txBody>
          <a:bodyPr wrap="square" lIns="0" tIns="0" rIns="0" bIns="0" rtlCol="0"/>
          <a:lstStyle/>
          <a:p>
            <a:endParaRPr/>
          </a:p>
        </p:txBody>
      </p:sp>
      <p:sp>
        <p:nvSpPr>
          <p:cNvPr id="168" name="object 168"/>
          <p:cNvSpPr/>
          <p:nvPr/>
        </p:nvSpPr>
        <p:spPr>
          <a:xfrm>
            <a:off x="2404872" y="3794759"/>
            <a:ext cx="109855" cy="119380"/>
          </a:xfrm>
          <a:custGeom>
            <a:avLst/>
            <a:gdLst/>
            <a:ahLst/>
            <a:cxnLst/>
            <a:rect l="l" t="t" r="r" b="b"/>
            <a:pathLst>
              <a:path w="109855"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69" name="object 169"/>
          <p:cNvSpPr/>
          <p:nvPr/>
        </p:nvSpPr>
        <p:spPr>
          <a:xfrm>
            <a:off x="2185416" y="3858767"/>
            <a:ext cx="213995" cy="0"/>
          </a:xfrm>
          <a:custGeom>
            <a:avLst/>
            <a:gdLst/>
            <a:ahLst/>
            <a:cxnLst/>
            <a:rect l="l" t="t" r="r" b="b"/>
            <a:pathLst>
              <a:path w="213994">
                <a:moveTo>
                  <a:pt x="0" y="0"/>
                </a:moveTo>
                <a:lnTo>
                  <a:pt x="213867" y="0"/>
                </a:lnTo>
              </a:path>
            </a:pathLst>
          </a:custGeom>
          <a:ln w="18304">
            <a:solidFill>
              <a:srgbClr val="4178BD"/>
            </a:solidFill>
          </a:ln>
        </p:spPr>
        <p:txBody>
          <a:bodyPr wrap="square" lIns="0" tIns="0" rIns="0" bIns="0" rtlCol="0"/>
          <a:lstStyle/>
          <a:p>
            <a:endParaRPr/>
          </a:p>
        </p:txBody>
      </p:sp>
      <p:sp>
        <p:nvSpPr>
          <p:cNvPr id="170" name="object 170"/>
          <p:cNvSpPr/>
          <p:nvPr/>
        </p:nvSpPr>
        <p:spPr>
          <a:xfrm>
            <a:off x="2569464" y="3794759"/>
            <a:ext cx="109855" cy="119380"/>
          </a:xfrm>
          <a:custGeom>
            <a:avLst/>
            <a:gdLst/>
            <a:ahLst/>
            <a:cxnLst/>
            <a:rect l="l" t="t" r="r" b="b"/>
            <a:pathLst>
              <a:path w="109855" h="119379">
                <a:moveTo>
                  <a:pt x="0" y="118872"/>
                </a:moveTo>
                <a:lnTo>
                  <a:pt x="109727" y="118872"/>
                </a:lnTo>
                <a:lnTo>
                  <a:pt x="109727" y="0"/>
                </a:lnTo>
                <a:lnTo>
                  <a:pt x="0" y="0"/>
                </a:lnTo>
                <a:lnTo>
                  <a:pt x="0" y="118872"/>
                </a:lnTo>
                <a:close/>
              </a:path>
            </a:pathLst>
          </a:custGeom>
          <a:solidFill>
            <a:srgbClr val="4178BD"/>
          </a:solidFill>
        </p:spPr>
        <p:txBody>
          <a:bodyPr wrap="square" lIns="0" tIns="0" rIns="0" bIns="0" rtlCol="0"/>
          <a:lstStyle/>
          <a:p>
            <a:endParaRPr/>
          </a:p>
        </p:txBody>
      </p:sp>
      <p:sp>
        <p:nvSpPr>
          <p:cNvPr id="171" name="object 171"/>
          <p:cNvSpPr/>
          <p:nvPr/>
        </p:nvSpPr>
        <p:spPr>
          <a:xfrm>
            <a:off x="2350007" y="3849623"/>
            <a:ext cx="213995" cy="0"/>
          </a:xfrm>
          <a:custGeom>
            <a:avLst/>
            <a:gdLst/>
            <a:ahLst/>
            <a:cxnLst/>
            <a:rect l="l" t="t" r="r" b="b"/>
            <a:pathLst>
              <a:path w="213994">
                <a:moveTo>
                  <a:pt x="0" y="0"/>
                </a:moveTo>
                <a:lnTo>
                  <a:pt x="213868" y="0"/>
                </a:lnTo>
              </a:path>
            </a:pathLst>
          </a:custGeom>
          <a:ln w="18304">
            <a:solidFill>
              <a:srgbClr val="4178BD"/>
            </a:solidFill>
          </a:ln>
        </p:spPr>
        <p:txBody>
          <a:bodyPr wrap="square" lIns="0" tIns="0" rIns="0" bIns="0" rtlCol="0"/>
          <a:lstStyle/>
          <a:p>
            <a:endParaRPr/>
          </a:p>
        </p:txBody>
      </p:sp>
      <p:sp>
        <p:nvSpPr>
          <p:cNvPr id="172" name="object 172"/>
          <p:cNvSpPr txBox="1"/>
          <p:nvPr/>
        </p:nvSpPr>
        <p:spPr>
          <a:xfrm>
            <a:off x="2805810" y="3690718"/>
            <a:ext cx="98425" cy="138430"/>
          </a:xfrm>
          <a:prstGeom prst="rect">
            <a:avLst/>
          </a:prstGeom>
        </p:spPr>
        <p:txBody>
          <a:bodyPr vert="horz" wrap="square" lIns="0" tIns="2540" rIns="0" bIns="0" rtlCol="0">
            <a:spAutoFit/>
          </a:bodyPr>
          <a:lstStyle/>
          <a:p>
            <a:pPr marL="12700">
              <a:lnSpc>
                <a:spcPct val="100000"/>
              </a:lnSpc>
              <a:spcBef>
                <a:spcPts val="20"/>
              </a:spcBef>
            </a:pPr>
            <a:r>
              <a:rPr sz="800" b="1" spc="-5" dirty="0">
                <a:latin typeface="Arial"/>
                <a:cs typeface="Arial"/>
              </a:rPr>
              <a:t>A</a:t>
            </a:r>
            <a:endParaRPr sz="800">
              <a:latin typeface="Arial"/>
              <a:cs typeface="Arial"/>
            </a:endParaRPr>
          </a:p>
        </p:txBody>
      </p:sp>
      <p:sp>
        <p:nvSpPr>
          <p:cNvPr id="173" name="object 173"/>
          <p:cNvSpPr txBox="1"/>
          <p:nvPr/>
        </p:nvSpPr>
        <p:spPr>
          <a:xfrm>
            <a:off x="2994786" y="3758155"/>
            <a:ext cx="98425" cy="138430"/>
          </a:xfrm>
          <a:prstGeom prst="rect">
            <a:avLst/>
          </a:prstGeom>
        </p:spPr>
        <p:txBody>
          <a:bodyPr vert="horz" wrap="square" lIns="0" tIns="2540" rIns="0" bIns="0" rtlCol="0">
            <a:spAutoFit/>
          </a:bodyPr>
          <a:lstStyle/>
          <a:p>
            <a:pPr marL="12700">
              <a:lnSpc>
                <a:spcPct val="100000"/>
              </a:lnSpc>
              <a:spcBef>
                <a:spcPts val="20"/>
              </a:spcBef>
            </a:pPr>
            <a:r>
              <a:rPr sz="800" b="1" spc="-5" dirty="0">
                <a:latin typeface="Arial"/>
                <a:cs typeface="Arial"/>
              </a:rPr>
              <a:t>B</a:t>
            </a:r>
            <a:endParaRPr sz="800">
              <a:latin typeface="Arial"/>
              <a:cs typeface="Arial"/>
            </a:endParaRPr>
          </a:p>
        </p:txBody>
      </p:sp>
      <p:sp>
        <p:nvSpPr>
          <p:cNvPr id="174" name="object 174"/>
          <p:cNvSpPr txBox="1"/>
          <p:nvPr/>
        </p:nvSpPr>
        <p:spPr>
          <a:xfrm>
            <a:off x="3918206" y="3903702"/>
            <a:ext cx="1408174" cy="221856"/>
          </a:xfrm>
          <a:prstGeom prst="rect">
            <a:avLst/>
          </a:prstGeom>
        </p:spPr>
        <p:txBody>
          <a:bodyPr vert="horz" wrap="square" lIns="0" tIns="6350" rIns="0" bIns="0" rtlCol="0">
            <a:spAutoFit/>
          </a:bodyPr>
          <a:lstStyle/>
          <a:p>
            <a:pPr marL="12700" marR="5080">
              <a:lnSpc>
                <a:spcPct val="100000"/>
              </a:lnSpc>
              <a:spcBef>
                <a:spcPts val="50"/>
              </a:spcBef>
            </a:pPr>
            <a:r>
              <a:rPr sz="1400" b="1" spc="15" dirty="0" smtClean="0">
                <a:cs typeface="Arial"/>
              </a:rPr>
              <a:t>O</a:t>
            </a:r>
            <a:r>
              <a:rPr sz="1400" b="1" spc="5" dirty="0" smtClean="0">
                <a:cs typeface="Arial"/>
              </a:rPr>
              <a:t>r</a:t>
            </a:r>
            <a:r>
              <a:rPr sz="1400" b="1" spc="20" dirty="0" smtClean="0">
                <a:cs typeface="Arial"/>
              </a:rPr>
              <a:t>d</a:t>
            </a:r>
            <a:r>
              <a:rPr sz="1400" b="1" spc="75" dirty="0" smtClean="0">
                <a:cs typeface="Arial"/>
              </a:rPr>
              <a:t>e</a:t>
            </a:r>
            <a:r>
              <a:rPr sz="1400" b="1" spc="5" dirty="0" smtClean="0">
                <a:cs typeface="Arial"/>
              </a:rPr>
              <a:t>r</a:t>
            </a:r>
            <a:r>
              <a:rPr sz="1400" b="1" spc="35" dirty="0" smtClean="0">
                <a:cs typeface="Arial"/>
              </a:rPr>
              <a:t>i</a:t>
            </a:r>
            <a:r>
              <a:rPr sz="1400" b="1" spc="20" dirty="0" smtClean="0">
                <a:cs typeface="Arial"/>
              </a:rPr>
              <a:t>n</a:t>
            </a:r>
            <a:r>
              <a:rPr sz="1400" b="1" spc="25" dirty="0" smtClean="0">
                <a:cs typeface="Arial"/>
              </a:rPr>
              <a:t>g</a:t>
            </a:r>
            <a:r>
              <a:rPr sz="1400" b="1" spc="10" dirty="0" smtClean="0">
                <a:cs typeface="Arial"/>
              </a:rPr>
              <a:t> </a:t>
            </a:r>
            <a:r>
              <a:rPr sz="1400" b="1" spc="25" dirty="0">
                <a:cs typeface="Arial"/>
              </a:rPr>
              <a:t>Service</a:t>
            </a:r>
            <a:endParaRPr sz="1400" dirty="0">
              <a:cs typeface="Arial"/>
            </a:endParaRPr>
          </a:p>
        </p:txBody>
      </p:sp>
      <p:sp>
        <p:nvSpPr>
          <p:cNvPr id="175" name="object 175"/>
          <p:cNvSpPr txBox="1"/>
          <p:nvPr/>
        </p:nvSpPr>
        <p:spPr>
          <a:xfrm>
            <a:off x="2697479" y="4223433"/>
            <a:ext cx="1860868" cy="216726"/>
          </a:xfrm>
          <a:prstGeom prst="rect">
            <a:avLst/>
          </a:prstGeom>
        </p:spPr>
        <p:txBody>
          <a:bodyPr vert="horz" wrap="square" lIns="0" tIns="1270" rIns="0" bIns="0" rtlCol="0">
            <a:spAutoFit/>
          </a:bodyPr>
          <a:lstStyle/>
          <a:p>
            <a:pPr marL="232410" marR="5080" indent="-219710">
              <a:lnSpc>
                <a:spcPct val="100000"/>
              </a:lnSpc>
              <a:spcBef>
                <a:spcPts val="10"/>
              </a:spcBef>
            </a:pPr>
            <a:r>
              <a:rPr sz="1400" b="1" spc="-5" dirty="0">
                <a:latin typeface="Arial"/>
                <a:cs typeface="Arial"/>
              </a:rPr>
              <a:t>H</a:t>
            </a:r>
            <a:r>
              <a:rPr sz="1400" b="1" spc="-25" dirty="0">
                <a:latin typeface="Arial"/>
                <a:cs typeface="Arial"/>
              </a:rPr>
              <a:t>y</a:t>
            </a:r>
            <a:r>
              <a:rPr sz="1400" b="1" spc="-15" dirty="0">
                <a:latin typeface="Arial"/>
                <a:cs typeface="Arial"/>
              </a:rPr>
              <a:t>p</a:t>
            </a:r>
            <a:r>
              <a:rPr sz="1400" b="1" spc="-25" dirty="0">
                <a:latin typeface="Arial"/>
                <a:cs typeface="Arial"/>
              </a:rPr>
              <a:t>e</a:t>
            </a:r>
            <a:r>
              <a:rPr sz="1400" b="1" spc="35" dirty="0">
                <a:latin typeface="Arial"/>
                <a:cs typeface="Arial"/>
              </a:rPr>
              <a:t>r</a:t>
            </a:r>
            <a:r>
              <a:rPr sz="1400" b="1" spc="-50" dirty="0">
                <a:latin typeface="Arial"/>
                <a:cs typeface="Arial"/>
              </a:rPr>
              <a:t>l</a:t>
            </a:r>
            <a:r>
              <a:rPr sz="1400" b="1" spc="-25" dirty="0">
                <a:latin typeface="Arial"/>
                <a:cs typeface="Arial"/>
              </a:rPr>
              <a:t>e</a:t>
            </a:r>
            <a:r>
              <a:rPr sz="1400" b="1" spc="-15" dirty="0">
                <a:latin typeface="Arial"/>
                <a:cs typeface="Arial"/>
              </a:rPr>
              <a:t>dg</a:t>
            </a:r>
            <a:r>
              <a:rPr sz="1400" b="1" spc="-25" dirty="0">
                <a:latin typeface="Arial"/>
                <a:cs typeface="Arial"/>
              </a:rPr>
              <a:t>e</a:t>
            </a:r>
            <a:r>
              <a:rPr sz="1400" b="1" spc="5" dirty="0">
                <a:latin typeface="Arial"/>
                <a:cs typeface="Arial"/>
              </a:rPr>
              <a:t>r </a:t>
            </a:r>
            <a:r>
              <a:rPr sz="1400" b="1" spc="-10" dirty="0" smtClean="0">
                <a:latin typeface="Arial"/>
                <a:cs typeface="Arial"/>
              </a:rPr>
              <a:t>Fabric</a:t>
            </a:r>
            <a:endParaRPr sz="1400" dirty="0">
              <a:latin typeface="Arial"/>
              <a:cs typeface="Arial"/>
            </a:endParaRPr>
          </a:p>
        </p:txBody>
      </p:sp>
      <p:sp>
        <p:nvSpPr>
          <p:cNvPr id="177" name="object 177"/>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48</a:t>
            </a:fld>
            <a:endParaRPr spc="5" dirty="0"/>
          </a:p>
        </p:txBody>
      </p:sp>
      <p:sp>
        <p:nvSpPr>
          <p:cNvPr id="176" name="Date Placeholder 175"/>
          <p:cNvSpPr>
            <a:spLocks noGrp="1"/>
          </p:cNvSpPr>
          <p:nvPr>
            <p:ph type="dt" sz="half" idx="6"/>
          </p:nvPr>
        </p:nvSpPr>
        <p:spPr/>
        <p:txBody>
          <a:bodyPr/>
          <a:lstStyle/>
          <a:p>
            <a:fld id="{848783F9-0D83-4E14-B2F0-D14C983E8366}" type="datetime1">
              <a:rPr lang="zh-CN" altLang="en-US" smtClean="0"/>
              <a:t>2020/8/17</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
          <p:cNvSpPr>
            <a:spLocks noGrp="1" noChangeArrowheads="1"/>
          </p:cNvSpPr>
          <p:nvPr>
            <p:ph type="title" idx="4294967295"/>
          </p:nvPr>
        </p:nvSpPr>
        <p:spPr>
          <a:xfrm>
            <a:off x="381000" y="136525"/>
            <a:ext cx="3225800" cy="492443"/>
          </a:xfrm>
        </p:spPr>
        <p:txBody>
          <a:bodyPr/>
          <a:lstStyle/>
          <a:p>
            <a:r>
              <a:rPr lang="en-US" altLang="zh-CN" sz="3200" b="1" dirty="0" smtClean="0">
                <a:ea typeface="SimSun" pitchFamily="2" charset="-122"/>
              </a:rPr>
              <a:t>S</a:t>
            </a:r>
            <a:r>
              <a:rPr lang="en-US" altLang="en-US" sz="3200" b="1" dirty="0" smtClean="0"/>
              <a:t>ummary</a:t>
            </a:r>
          </a:p>
        </p:txBody>
      </p:sp>
      <p:sp>
        <p:nvSpPr>
          <p:cNvPr id="74755" name="Slide Number Placeholder 1"/>
          <p:cNvSpPr>
            <a:spLocks noGrp="1"/>
          </p:cNvSpPr>
          <p:nvPr>
            <p:ph type="sldNum" sz="quarter" idx="4294967295"/>
          </p:nvPr>
        </p:nvSpPr>
        <p:spPr>
          <a:xfrm>
            <a:off x="152401" y="4909047"/>
            <a:ext cx="1006475" cy="24080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fld id="{2969D977-E670-4177-AA87-13DE72062705}" type="slidenum">
              <a:rPr lang="en-US" altLang="en-US" sz="1000" smtClean="0">
                <a:solidFill>
                  <a:srgbClr val="FFFFFF"/>
                </a:solidFill>
              </a:rPr>
              <a:pPr/>
              <a:t>49</a:t>
            </a:fld>
            <a:endParaRPr lang="en-US" altLang="en-US" sz="1000" smtClean="0">
              <a:solidFill>
                <a:srgbClr val="FFFFFF"/>
              </a:solidFill>
            </a:endParaRPr>
          </a:p>
        </p:txBody>
      </p:sp>
      <p:sp>
        <p:nvSpPr>
          <p:cNvPr id="74756" name="Date Placeholder 1"/>
          <p:cNvSpPr>
            <a:spLocks noGrp="1"/>
          </p:cNvSpPr>
          <p:nvPr>
            <p:ph type="dt" sz="quarter" idx="4294967295"/>
          </p:nvPr>
        </p:nvSpPr>
        <p:spPr bwMode="auto">
          <a:xfrm>
            <a:off x="1447801" y="4886398"/>
            <a:ext cx="1946275" cy="1847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itchFamily="34" charset="0"/>
                <a:cs typeface="Arial" pitchFamily="34" charset="0"/>
              </a:defRPr>
            </a:lvl1pPr>
            <a:lvl2pPr marL="742950" indent="-28575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fld id="{956A2BA6-3719-4CC3-B9A0-7D7BA4397786}" type="datetime1">
              <a:rPr lang="zh-CN" altLang="en-US" sz="1400" smtClean="0">
                <a:solidFill>
                  <a:schemeClr val="bg1"/>
                </a:solidFill>
              </a:rPr>
              <a:pPr/>
              <a:t>2020/8/17</a:t>
            </a:fld>
            <a:endParaRPr lang="en-US" altLang="en-US" sz="1400" smtClean="0">
              <a:solidFill>
                <a:schemeClr val="bg1"/>
              </a:solidFill>
            </a:endParaRPr>
          </a:p>
        </p:txBody>
      </p:sp>
      <p:sp>
        <p:nvSpPr>
          <p:cNvPr id="74757" name="Rectangle 1"/>
          <p:cNvSpPr>
            <a:spLocks noChangeArrowheads="1"/>
          </p:cNvSpPr>
          <p:nvPr/>
        </p:nvSpPr>
        <p:spPr bwMode="auto">
          <a:xfrm>
            <a:off x="141524" y="1203325"/>
            <a:ext cx="89154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pitchFamily="34" charset="0"/>
                <a:cs typeface="Arial" pitchFamily="34" charset="0"/>
              </a:defRPr>
            </a:lvl1pPr>
            <a:lvl2pPr marL="800100" indent="-342900">
              <a:defRPr sz="2800">
                <a:solidFill>
                  <a:schemeClr val="tx1"/>
                </a:solidFill>
                <a:latin typeface="Arial" pitchFamily="34" charset="0"/>
                <a:cs typeface="Arial" pitchFamily="34" charset="0"/>
              </a:defRPr>
            </a:lvl2pPr>
            <a:lvl3pPr marL="1143000" indent="-228600">
              <a:defRPr sz="2800">
                <a:solidFill>
                  <a:schemeClr val="tx1"/>
                </a:solidFill>
                <a:latin typeface="Arial" pitchFamily="34" charset="0"/>
                <a:cs typeface="Arial" pitchFamily="34" charset="0"/>
              </a:defRPr>
            </a:lvl3pPr>
            <a:lvl4pPr marL="1600200" indent="-228600">
              <a:defRPr sz="2800">
                <a:solidFill>
                  <a:schemeClr val="tx1"/>
                </a:solidFill>
                <a:latin typeface="Arial" pitchFamily="34" charset="0"/>
                <a:cs typeface="Arial" pitchFamily="34" charset="0"/>
              </a:defRPr>
            </a:lvl4pPr>
            <a:lvl5pPr marL="2057400" indent="-228600">
              <a:defRPr sz="2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cs typeface="Arial" pitchFamily="34" charset="0"/>
              </a:defRPr>
            </a:lvl9pPr>
          </a:lstStyle>
          <a:p>
            <a:r>
              <a:rPr lang="en-US" altLang="zh-CN" sz="2000" b="1" dirty="0" smtClean="0">
                <a:ea typeface="SimSun" pitchFamily="2" charset="-122"/>
              </a:rPr>
              <a:t>We covered:</a:t>
            </a:r>
          </a:p>
          <a:p>
            <a:pPr>
              <a:buFont typeface="Arial" pitchFamily="34" charset="0"/>
              <a:buChar char="•"/>
            </a:pPr>
            <a:endParaRPr lang="en-US" altLang="zh-CN" sz="1800" dirty="0">
              <a:ea typeface="SimSun" pitchFamily="2" charset="-122"/>
            </a:endParaRPr>
          </a:p>
          <a:p>
            <a:pPr>
              <a:buFont typeface="Arial" pitchFamily="34" charset="0"/>
              <a:buChar char="•"/>
            </a:pPr>
            <a:r>
              <a:rPr lang="en-US" altLang="zh-CN" sz="1800" dirty="0" smtClean="0">
                <a:ea typeface="SimSun" pitchFamily="2" charset="-122"/>
              </a:rPr>
              <a:t>The </a:t>
            </a:r>
            <a:r>
              <a:rPr lang="en-US" altLang="zh-CN" sz="1800" dirty="0">
                <a:ea typeface="SimSun" pitchFamily="2" charset="-122"/>
              </a:rPr>
              <a:t>components and structure of Hyperledger Fabric and how you can interact with it</a:t>
            </a:r>
          </a:p>
          <a:p>
            <a:pPr>
              <a:buFont typeface="Arial" pitchFamily="34" charset="0"/>
              <a:buChar char="•"/>
            </a:pPr>
            <a:r>
              <a:rPr lang="en-US" altLang="zh-CN" sz="1800" dirty="0">
                <a:ea typeface="SimSun" pitchFamily="2" charset="-122"/>
              </a:rPr>
              <a:t>Blockchain solution components, such as wallets, ledgers, participants, consensus, security, and smart contracts</a:t>
            </a:r>
          </a:p>
          <a:p>
            <a:pPr>
              <a:buFont typeface="Arial" pitchFamily="34" charset="0"/>
              <a:buChar char="•"/>
            </a:pPr>
            <a:r>
              <a:rPr lang="en-US" altLang="zh-CN" sz="1800" dirty="0">
                <a:ea typeface="SimSun" pitchFamily="2" charset="-122"/>
              </a:rPr>
              <a:t>Key considerations and responsibilities of those who help to build, model, run, and maintain a blockchain business network:</a:t>
            </a:r>
          </a:p>
          <a:p>
            <a:pPr lvl="1">
              <a:buFont typeface="Arial" pitchFamily="34" charset="0"/>
              <a:buChar char="•"/>
            </a:pPr>
            <a:r>
              <a:rPr lang="en-US" altLang="zh-CN" sz="1800" dirty="0">
                <a:ea typeface="SimSun" pitchFamily="2" charset="-122"/>
              </a:rPr>
              <a:t>Developers</a:t>
            </a:r>
          </a:p>
          <a:p>
            <a:pPr lvl="1">
              <a:buFont typeface="Arial" pitchFamily="34" charset="0"/>
              <a:buChar char="•"/>
            </a:pPr>
            <a:r>
              <a:rPr lang="en-US" altLang="zh-CN" sz="1800" dirty="0">
                <a:ea typeface="SimSun" pitchFamily="2" charset="-122"/>
              </a:rPr>
              <a:t>Administrators</a:t>
            </a:r>
          </a:p>
          <a:p>
            <a:pPr>
              <a:buFont typeface="Arial" pitchFamily="34" charset="0"/>
              <a:buChar char="•"/>
            </a:pPr>
            <a:r>
              <a:rPr lang="en-US" altLang="zh-CN" sz="1800" dirty="0">
                <a:ea typeface="SimSun" pitchFamily="2" charset="-122"/>
              </a:rPr>
              <a:t>Methods to arrive at consensus</a:t>
            </a:r>
          </a:p>
          <a:p>
            <a:pPr>
              <a:buFont typeface="Arial" pitchFamily="34" charset="0"/>
              <a:buChar char="•"/>
            </a:pPr>
            <a:r>
              <a:rPr lang="en-US" altLang="zh-CN" sz="1800" dirty="0">
                <a:ea typeface="SimSun" pitchFamily="2" charset="-122"/>
              </a:rPr>
              <a:t>Tools and applications that you can use to interact with the network</a:t>
            </a:r>
          </a:p>
        </p:txBody>
      </p:sp>
    </p:spTree>
    <p:extLst>
      <p:ext uri="{BB962C8B-B14F-4D97-AF65-F5344CB8AC3E}">
        <p14:creationId xmlns:p14="http://schemas.microsoft.com/office/powerpoint/2010/main" val="26945812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7684200" cy="447558"/>
          </a:xfrm>
          <a:prstGeom prst="rect">
            <a:avLst/>
          </a:prstGeom>
        </p:spPr>
        <p:txBody>
          <a:bodyPr vert="horz" wrap="square" lIns="0" tIns="16510" rIns="0" bIns="0" rtlCol="0">
            <a:spAutoFit/>
          </a:bodyPr>
          <a:lstStyle/>
          <a:p>
            <a:pPr fontAlgn="base"/>
            <a:r>
              <a:rPr lang="en-US" altLang="zh-CN" sz="2800" b="1" dirty="0"/>
              <a:t>Blockchain provides a single version of truth</a:t>
            </a:r>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a:t>
            </a:fld>
            <a:endParaRPr lang="en-US" altLang="zh-CN" spc="5" dirty="0"/>
          </a:p>
        </p:txBody>
      </p:sp>
      <p:sp>
        <p:nvSpPr>
          <p:cNvPr id="68" name="Rectangle 67"/>
          <p:cNvSpPr/>
          <p:nvPr/>
        </p:nvSpPr>
        <p:spPr>
          <a:xfrm>
            <a:off x="152400" y="746125"/>
            <a:ext cx="8860277" cy="3970318"/>
          </a:xfrm>
          <a:prstGeom prst="rect">
            <a:avLst/>
          </a:prstGeom>
        </p:spPr>
        <p:txBody>
          <a:bodyPr wrap="square">
            <a:spAutoFit/>
          </a:bodyPr>
          <a:lstStyle/>
          <a:p>
            <a:pPr fontAlgn="base"/>
            <a:r>
              <a:rPr lang="en-US" altLang="zh-CN" dirty="0" smtClean="0"/>
              <a:t>Blockchain </a:t>
            </a:r>
            <a:r>
              <a:rPr lang="en-US" altLang="zh-CN" dirty="0"/>
              <a:t>is a </a:t>
            </a:r>
            <a:r>
              <a:rPr lang="en-US" altLang="zh-CN" b="1" dirty="0"/>
              <a:t>shared ledger technology </a:t>
            </a:r>
            <a:r>
              <a:rPr lang="en-US" altLang="zh-CN" dirty="0"/>
              <a:t>that participants in a business network can use to record the history of business transactions that cannot be altered. </a:t>
            </a:r>
            <a:endParaRPr lang="en-US" altLang="zh-CN" dirty="0" smtClean="0"/>
          </a:p>
          <a:p>
            <a:pPr fontAlgn="base"/>
            <a:endParaRPr lang="en-US" altLang="zh-CN" dirty="0"/>
          </a:p>
          <a:p>
            <a:pPr fontAlgn="base"/>
            <a:r>
              <a:rPr lang="en-US" altLang="zh-CN" dirty="0" smtClean="0"/>
              <a:t>Blockchain </a:t>
            </a:r>
            <a:r>
              <a:rPr lang="en-US" altLang="zh-CN" dirty="0"/>
              <a:t>provides a single point of truth: a </a:t>
            </a:r>
            <a:r>
              <a:rPr lang="en-US" altLang="zh-CN" b="1" dirty="0"/>
              <a:t>shared, tamper-evident ledger</a:t>
            </a:r>
            <a:r>
              <a:rPr lang="en-US" altLang="zh-CN" dirty="0"/>
              <a:t>. </a:t>
            </a:r>
            <a:endParaRPr lang="en-US" altLang="zh-CN" dirty="0" smtClean="0"/>
          </a:p>
          <a:p>
            <a:pPr fontAlgn="base"/>
            <a:endParaRPr lang="en-US" altLang="zh-CN" dirty="0"/>
          </a:p>
          <a:p>
            <a:pPr fontAlgn="base"/>
            <a:r>
              <a:rPr lang="en-US" altLang="zh-CN" dirty="0" smtClean="0"/>
              <a:t>This </a:t>
            </a:r>
            <a:r>
              <a:rPr lang="en-US" altLang="zh-CN" dirty="0"/>
              <a:t>approach changes transaction tracking from a </a:t>
            </a:r>
            <a:r>
              <a:rPr lang="en-US" altLang="zh-CN" dirty="0" err="1"/>
              <a:t>siloed</a:t>
            </a:r>
            <a:r>
              <a:rPr lang="en-US" altLang="zh-CN" dirty="0"/>
              <a:t> model, where multiple ledgers are maintained separately, to one that provides a common view across the entire network. </a:t>
            </a:r>
            <a:endParaRPr lang="en-US" altLang="zh-CN" dirty="0" smtClean="0"/>
          </a:p>
          <a:p>
            <a:pPr fontAlgn="base"/>
            <a:endParaRPr lang="en-US" altLang="zh-CN" dirty="0"/>
          </a:p>
          <a:p>
            <a:pPr fontAlgn="base"/>
            <a:r>
              <a:rPr lang="en-US" altLang="zh-CN" dirty="0" smtClean="0"/>
              <a:t>The </a:t>
            </a:r>
            <a:r>
              <a:rPr lang="en-US" altLang="zh-CN" dirty="0"/>
              <a:t>new </a:t>
            </a:r>
            <a:r>
              <a:rPr lang="en-US" altLang="zh-CN" dirty="0">
                <a:hlinkClick r:id="rId3"/>
              </a:rPr>
              <a:t>Blockchain for Dummies</a:t>
            </a:r>
            <a:r>
              <a:rPr lang="en-US" altLang="zh-CN" dirty="0"/>
              <a:t> has use cases that describe real blockchain networks, the latest from the IBM Blockchain Platform, and more</a:t>
            </a:r>
            <a:r>
              <a:rPr lang="en-US" altLang="zh-CN" dirty="0" smtClean="0"/>
              <a:t>.</a:t>
            </a:r>
          </a:p>
          <a:p>
            <a:pPr fontAlgn="base"/>
            <a:endParaRPr lang="en-US" altLang="zh-CN" dirty="0"/>
          </a:p>
          <a:p>
            <a:pPr fontAlgn="base"/>
            <a:r>
              <a:rPr lang="en-US" altLang="zh-CN" dirty="0"/>
              <a:t>Because blockchain uses consensus to commit transactions to the ledger, the results are final. Each member has a copy of the same ledger, so asset provenance and traceability are transparent and trusted. </a:t>
            </a:r>
            <a:r>
              <a:rPr lang="en-US" altLang="zh-CN" dirty="0">
                <a:hlinkClick r:id="rId4"/>
              </a:rPr>
              <a:t>Blockchain can be applied to any industry</a:t>
            </a:r>
            <a:r>
              <a:rPr lang="en-US" altLang="zh-CN" dirty="0"/>
              <a:t>.</a:t>
            </a:r>
          </a:p>
        </p:txBody>
      </p:sp>
    </p:spTree>
    <p:extLst>
      <p:ext uri="{BB962C8B-B14F-4D97-AF65-F5344CB8AC3E}">
        <p14:creationId xmlns:p14="http://schemas.microsoft.com/office/powerpoint/2010/main" val="41229460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987" y="4864071"/>
            <a:ext cx="1148715" cy="113030"/>
          </a:xfrm>
          <a:prstGeom prst="rect">
            <a:avLst/>
          </a:prstGeom>
        </p:spPr>
        <p:txBody>
          <a:bodyPr vert="horz" wrap="square" lIns="0" tIns="0" rIns="0" bIns="0" rtlCol="0">
            <a:spAutoFit/>
          </a:bodyPr>
          <a:lstStyle/>
          <a:p>
            <a:pPr>
              <a:lnSpc>
                <a:spcPts val="880"/>
              </a:lnSpc>
            </a:pPr>
            <a:r>
              <a:rPr sz="800" b="1" spc="-15" dirty="0">
                <a:latin typeface="Arial"/>
                <a:cs typeface="Arial"/>
              </a:rPr>
              <a:t>©2017 </a:t>
            </a:r>
            <a:r>
              <a:rPr sz="800" b="1" spc="-30" dirty="0">
                <a:latin typeface="Arial"/>
                <a:cs typeface="Arial"/>
              </a:rPr>
              <a:t>IBM</a:t>
            </a:r>
            <a:r>
              <a:rPr sz="800" b="1" spc="135" dirty="0">
                <a:latin typeface="Arial"/>
                <a:cs typeface="Arial"/>
              </a:rPr>
              <a:t> </a:t>
            </a:r>
            <a:r>
              <a:rPr sz="800" b="1" spc="10" dirty="0">
                <a:latin typeface="Arial"/>
                <a:cs typeface="Arial"/>
              </a:rPr>
              <a:t>Corporation</a:t>
            </a:r>
            <a:endParaRPr sz="800">
              <a:latin typeface="Arial"/>
              <a:cs typeface="Arial"/>
            </a:endParaRPr>
          </a:p>
        </p:txBody>
      </p:sp>
      <p:sp>
        <p:nvSpPr>
          <p:cNvPr id="3" name="object 3"/>
          <p:cNvSpPr/>
          <p:nvPr/>
        </p:nvSpPr>
        <p:spPr>
          <a:xfrm>
            <a:off x="0" y="0"/>
            <a:ext cx="9144000" cy="5148580"/>
          </a:xfrm>
          <a:custGeom>
            <a:avLst/>
            <a:gdLst/>
            <a:ahLst/>
            <a:cxnLst/>
            <a:rect l="l" t="t" r="r" b="b"/>
            <a:pathLst>
              <a:path w="9144000" h="5148580">
                <a:moveTo>
                  <a:pt x="0" y="5148072"/>
                </a:moveTo>
                <a:lnTo>
                  <a:pt x="9144000" y="5148072"/>
                </a:lnTo>
                <a:lnTo>
                  <a:pt x="9144000" y="0"/>
                </a:lnTo>
                <a:lnTo>
                  <a:pt x="0" y="0"/>
                </a:lnTo>
                <a:lnTo>
                  <a:pt x="0" y="5148072"/>
                </a:lnTo>
                <a:close/>
              </a:path>
            </a:pathLst>
          </a:custGeom>
          <a:solidFill>
            <a:srgbClr val="4178BD"/>
          </a:solidFill>
        </p:spPr>
        <p:txBody>
          <a:bodyPr wrap="square" lIns="0" tIns="0" rIns="0" bIns="0" rtlCol="0"/>
          <a:lstStyle/>
          <a:p>
            <a:endParaRPr/>
          </a:p>
        </p:txBody>
      </p:sp>
      <p:sp>
        <p:nvSpPr>
          <p:cNvPr id="4" name="object 4"/>
          <p:cNvSpPr/>
          <p:nvPr/>
        </p:nvSpPr>
        <p:spPr>
          <a:xfrm>
            <a:off x="0" y="0"/>
            <a:ext cx="2872740" cy="3199765"/>
          </a:xfrm>
          <a:custGeom>
            <a:avLst/>
            <a:gdLst/>
            <a:ahLst/>
            <a:cxnLst/>
            <a:rect l="l" t="t" r="r" b="b"/>
            <a:pathLst>
              <a:path w="2872740" h="3199765">
                <a:moveTo>
                  <a:pt x="2872311" y="0"/>
                </a:moveTo>
                <a:lnTo>
                  <a:pt x="0" y="0"/>
                </a:lnTo>
                <a:lnTo>
                  <a:pt x="0" y="2505455"/>
                </a:lnTo>
                <a:lnTo>
                  <a:pt x="19851" y="2549772"/>
                </a:lnTo>
                <a:lnTo>
                  <a:pt x="40464" y="2593994"/>
                </a:lnTo>
                <a:lnTo>
                  <a:pt x="61844" y="2638114"/>
                </a:lnTo>
                <a:lnTo>
                  <a:pt x="83994" y="2682126"/>
                </a:lnTo>
                <a:lnTo>
                  <a:pt x="106920" y="2726025"/>
                </a:lnTo>
                <a:lnTo>
                  <a:pt x="130625" y="2769803"/>
                </a:lnTo>
                <a:lnTo>
                  <a:pt x="155113" y="2813455"/>
                </a:lnTo>
                <a:lnTo>
                  <a:pt x="180389" y="2856975"/>
                </a:lnTo>
                <a:lnTo>
                  <a:pt x="206458" y="2900357"/>
                </a:lnTo>
                <a:lnTo>
                  <a:pt x="233323" y="2943594"/>
                </a:lnTo>
                <a:lnTo>
                  <a:pt x="260988" y="2986681"/>
                </a:lnTo>
                <a:lnTo>
                  <a:pt x="289459" y="3029610"/>
                </a:lnTo>
                <a:lnTo>
                  <a:pt x="318739" y="3072377"/>
                </a:lnTo>
                <a:lnTo>
                  <a:pt x="348833" y="3114974"/>
                </a:lnTo>
                <a:lnTo>
                  <a:pt x="379745" y="3157396"/>
                </a:lnTo>
                <a:lnTo>
                  <a:pt x="411480" y="3199637"/>
                </a:lnTo>
                <a:lnTo>
                  <a:pt x="2872311" y="0"/>
                </a:lnTo>
                <a:close/>
              </a:path>
            </a:pathLst>
          </a:custGeom>
          <a:solidFill>
            <a:srgbClr val="315C80"/>
          </a:solidFill>
        </p:spPr>
        <p:txBody>
          <a:bodyPr wrap="square" lIns="0" tIns="0" rIns="0" bIns="0" rtlCol="0"/>
          <a:lstStyle/>
          <a:p>
            <a:endParaRPr/>
          </a:p>
        </p:txBody>
      </p:sp>
      <p:sp>
        <p:nvSpPr>
          <p:cNvPr id="5" name="object 5"/>
          <p:cNvSpPr/>
          <p:nvPr/>
        </p:nvSpPr>
        <p:spPr>
          <a:xfrm>
            <a:off x="457200" y="0"/>
            <a:ext cx="8686165" cy="5120005"/>
          </a:xfrm>
          <a:custGeom>
            <a:avLst/>
            <a:gdLst/>
            <a:ahLst/>
            <a:cxnLst/>
            <a:rect l="l" t="t" r="r" b="b"/>
            <a:pathLst>
              <a:path w="8686165" h="5120005">
                <a:moveTo>
                  <a:pt x="8685784" y="0"/>
                </a:moveTo>
                <a:lnTo>
                  <a:pt x="2483701" y="0"/>
                </a:lnTo>
                <a:lnTo>
                  <a:pt x="0" y="3233927"/>
                </a:lnTo>
                <a:lnTo>
                  <a:pt x="4349750" y="5119903"/>
                </a:lnTo>
                <a:lnTo>
                  <a:pt x="8685784" y="3240531"/>
                </a:lnTo>
                <a:lnTo>
                  <a:pt x="8685784" y="0"/>
                </a:lnTo>
                <a:close/>
              </a:path>
            </a:pathLst>
          </a:custGeom>
          <a:solidFill>
            <a:srgbClr val="25495F"/>
          </a:solidFill>
        </p:spPr>
        <p:txBody>
          <a:bodyPr wrap="square" lIns="0" tIns="0" rIns="0" bIns="0" rtlCol="0"/>
          <a:lstStyle/>
          <a:p>
            <a:endParaRPr/>
          </a:p>
        </p:txBody>
      </p:sp>
      <p:sp>
        <p:nvSpPr>
          <p:cNvPr id="6" name="object 6"/>
          <p:cNvSpPr/>
          <p:nvPr/>
        </p:nvSpPr>
        <p:spPr>
          <a:xfrm>
            <a:off x="1051560" y="429767"/>
            <a:ext cx="127635" cy="18415"/>
          </a:xfrm>
          <a:custGeom>
            <a:avLst/>
            <a:gdLst/>
            <a:ahLst/>
            <a:cxnLst/>
            <a:rect l="l" t="t" r="r" b="b"/>
            <a:pathLst>
              <a:path w="127634" h="18415">
                <a:moveTo>
                  <a:pt x="119519" y="0"/>
                </a:moveTo>
                <a:lnTo>
                  <a:pt x="0" y="0"/>
                </a:lnTo>
                <a:lnTo>
                  <a:pt x="0" y="17906"/>
                </a:lnTo>
                <a:lnTo>
                  <a:pt x="127520" y="17906"/>
                </a:lnTo>
                <a:lnTo>
                  <a:pt x="125018" y="11556"/>
                </a:lnTo>
                <a:lnTo>
                  <a:pt x="123012" y="7874"/>
                </a:lnTo>
                <a:lnTo>
                  <a:pt x="119519" y="0"/>
                </a:lnTo>
                <a:close/>
              </a:path>
            </a:pathLst>
          </a:custGeom>
          <a:solidFill>
            <a:srgbClr val="86C3EB"/>
          </a:solidFill>
        </p:spPr>
        <p:txBody>
          <a:bodyPr wrap="square" lIns="0" tIns="0" rIns="0" bIns="0" rtlCol="0"/>
          <a:lstStyle/>
          <a:p>
            <a:endParaRPr/>
          </a:p>
        </p:txBody>
      </p:sp>
      <p:sp>
        <p:nvSpPr>
          <p:cNvPr id="7" name="object 7"/>
          <p:cNvSpPr/>
          <p:nvPr/>
        </p:nvSpPr>
        <p:spPr>
          <a:xfrm>
            <a:off x="1207008" y="429767"/>
            <a:ext cx="127635" cy="18415"/>
          </a:xfrm>
          <a:custGeom>
            <a:avLst/>
            <a:gdLst/>
            <a:ahLst/>
            <a:cxnLst/>
            <a:rect l="l" t="t" r="r" b="b"/>
            <a:pathLst>
              <a:path w="127634" h="18415">
                <a:moveTo>
                  <a:pt x="127507" y="0"/>
                </a:moveTo>
                <a:lnTo>
                  <a:pt x="8000" y="0"/>
                </a:lnTo>
                <a:lnTo>
                  <a:pt x="0" y="17906"/>
                </a:lnTo>
                <a:lnTo>
                  <a:pt x="127507" y="17906"/>
                </a:lnTo>
                <a:lnTo>
                  <a:pt x="127507" y="0"/>
                </a:lnTo>
                <a:close/>
              </a:path>
            </a:pathLst>
          </a:custGeom>
          <a:solidFill>
            <a:srgbClr val="86C3EB"/>
          </a:solidFill>
        </p:spPr>
        <p:txBody>
          <a:bodyPr wrap="square" lIns="0" tIns="0" rIns="0" bIns="0" rtlCol="0"/>
          <a:lstStyle/>
          <a:p>
            <a:endParaRPr/>
          </a:p>
        </p:txBody>
      </p:sp>
      <p:sp>
        <p:nvSpPr>
          <p:cNvPr id="8" name="object 8"/>
          <p:cNvSpPr/>
          <p:nvPr/>
        </p:nvSpPr>
        <p:spPr>
          <a:xfrm>
            <a:off x="1124711" y="466343"/>
            <a:ext cx="73025" cy="18415"/>
          </a:xfrm>
          <a:custGeom>
            <a:avLst/>
            <a:gdLst/>
            <a:ahLst/>
            <a:cxnLst/>
            <a:rect l="l" t="t" r="r" b="b"/>
            <a:pathLst>
              <a:path w="73025" h="18415">
                <a:moveTo>
                  <a:pt x="64007" y="0"/>
                </a:moveTo>
                <a:lnTo>
                  <a:pt x="0" y="0"/>
                </a:lnTo>
                <a:lnTo>
                  <a:pt x="7619" y="17906"/>
                </a:lnTo>
                <a:lnTo>
                  <a:pt x="72643" y="17906"/>
                </a:lnTo>
                <a:lnTo>
                  <a:pt x="66040" y="3301"/>
                </a:lnTo>
                <a:lnTo>
                  <a:pt x="64007" y="0"/>
                </a:lnTo>
                <a:close/>
              </a:path>
            </a:pathLst>
          </a:custGeom>
          <a:solidFill>
            <a:srgbClr val="86C3EB"/>
          </a:solidFill>
        </p:spPr>
        <p:txBody>
          <a:bodyPr wrap="square" lIns="0" tIns="0" rIns="0" bIns="0" rtlCol="0"/>
          <a:lstStyle/>
          <a:p>
            <a:endParaRPr/>
          </a:p>
        </p:txBody>
      </p:sp>
      <p:sp>
        <p:nvSpPr>
          <p:cNvPr id="9" name="object 9"/>
          <p:cNvSpPr/>
          <p:nvPr/>
        </p:nvSpPr>
        <p:spPr>
          <a:xfrm>
            <a:off x="1197863" y="466343"/>
            <a:ext cx="64135" cy="18415"/>
          </a:xfrm>
          <a:custGeom>
            <a:avLst/>
            <a:gdLst/>
            <a:ahLst/>
            <a:cxnLst/>
            <a:rect l="l" t="t" r="r" b="b"/>
            <a:pathLst>
              <a:path w="64134" h="18415">
                <a:moveTo>
                  <a:pt x="63563" y="0"/>
                </a:moveTo>
                <a:lnTo>
                  <a:pt x="7162" y="0"/>
                </a:lnTo>
                <a:lnTo>
                  <a:pt x="0" y="17906"/>
                </a:lnTo>
                <a:lnTo>
                  <a:pt x="56845" y="17906"/>
                </a:lnTo>
                <a:lnTo>
                  <a:pt x="63563" y="0"/>
                </a:lnTo>
                <a:close/>
              </a:path>
            </a:pathLst>
          </a:custGeom>
          <a:solidFill>
            <a:srgbClr val="86C3EB"/>
          </a:solidFill>
        </p:spPr>
        <p:txBody>
          <a:bodyPr wrap="square" lIns="0" tIns="0" rIns="0" bIns="0" rtlCol="0"/>
          <a:lstStyle/>
          <a:p>
            <a:endParaRPr/>
          </a:p>
        </p:txBody>
      </p:sp>
      <p:sp>
        <p:nvSpPr>
          <p:cNvPr id="10" name="object 10"/>
          <p:cNvSpPr/>
          <p:nvPr/>
        </p:nvSpPr>
        <p:spPr>
          <a:xfrm>
            <a:off x="1143000" y="502919"/>
            <a:ext cx="109855" cy="18415"/>
          </a:xfrm>
          <a:custGeom>
            <a:avLst/>
            <a:gdLst/>
            <a:ahLst/>
            <a:cxnLst/>
            <a:rect l="l" t="t" r="r" b="b"/>
            <a:pathLst>
              <a:path w="109855" h="18415">
                <a:moveTo>
                  <a:pt x="109232" y="0"/>
                </a:moveTo>
                <a:lnTo>
                  <a:pt x="0" y="0"/>
                </a:lnTo>
                <a:lnTo>
                  <a:pt x="2463" y="6350"/>
                </a:lnTo>
                <a:lnTo>
                  <a:pt x="3937" y="10413"/>
                </a:lnTo>
                <a:lnTo>
                  <a:pt x="7378" y="17906"/>
                </a:lnTo>
                <a:lnTo>
                  <a:pt x="101853" y="17906"/>
                </a:lnTo>
                <a:lnTo>
                  <a:pt x="109232" y="0"/>
                </a:lnTo>
                <a:close/>
              </a:path>
            </a:pathLst>
          </a:custGeom>
          <a:solidFill>
            <a:srgbClr val="86C3EB"/>
          </a:solidFill>
        </p:spPr>
        <p:txBody>
          <a:bodyPr wrap="square" lIns="0" tIns="0" rIns="0" bIns="0" rtlCol="0"/>
          <a:lstStyle/>
          <a:p>
            <a:endParaRPr/>
          </a:p>
        </p:txBody>
      </p:sp>
      <p:sp>
        <p:nvSpPr>
          <p:cNvPr id="11" name="object 11"/>
          <p:cNvSpPr/>
          <p:nvPr/>
        </p:nvSpPr>
        <p:spPr>
          <a:xfrm>
            <a:off x="1051560"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2" name="object 12"/>
          <p:cNvSpPr/>
          <p:nvPr/>
        </p:nvSpPr>
        <p:spPr>
          <a:xfrm>
            <a:off x="1261872"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3" name="object 13"/>
          <p:cNvSpPr/>
          <p:nvPr/>
        </p:nvSpPr>
        <p:spPr>
          <a:xfrm>
            <a:off x="1051560"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4" name="object 14"/>
          <p:cNvSpPr/>
          <p:nvPr/>
        </p:nvSpPr>
        <p:spPr>
          <a:xfrm>
            <a:off x="1261872"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5" name="object 15"/>
          <p:cNvSpPr/>
          <p:nvPr/>
        </p:nvSpPr>
        <p:spPr>
          <a:xfrm>
            <a:off x="1051560"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6" name="object 16"/>
          <p:cNvSpPr/>
          <p:nvPr/>
        </p:nvSpPr>
        <p:spPr>
          <a:xfrm>
            <a:off x="1261872"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17" name="object 17"/>
          <p:cNvSpPr/>
          <p:nvPr/>
        </p:nvSpPr>
        <p:spPr>
          <a:xfrm>
            <a:off x="1005839" y="585025"/>
            <a:ext cx="118745" cy="0"/>
          </a:xfrm>
          <a:custGeom>
            <a:avLst/>
            <a:gdLst/>
            <a:ahLst/>
            <a:cxnLst/>
            <a:rect l="l" t="t" r="r" b="b"/>
            <a:pathLst>
              <a:path w="118744">
                <a:moveTo>
                  <a:pt x="0" y="0"/>
                </a:moveTo>
                <a:lnTo>
                  <a:pt x="118376" y="0"/>
                </a:lnTo>
              </a:path>
            </a:pathLst>
          </a:custGeom>
          <a:ln w="17907">
            <a:solidFill>
              <a:srgbClr val="86C3EB"/>
            </a:solidFill>
          </a:ln>
        </p:spPr>
        <p:txBody>
          <a:bodyPr wrap="square" lIns="0" tIns="0" rIns="0" bIns="0" rtlCol="0"/>
          <a:lstStyle/>
          <a:p>
            <a:endParaRPr/>
          </a:p>
        </p:txBody>
      </p:sp>
      <p:sp>
        <p:nvSpPr>
          <p:cNvPr id="18" name="object 18"/>
          <p:cNvSpPr/>
          <p:nvPr/>
        </p:nvSpPr>
        <p:spPr>
          <a:xfrm>
            <a:off x="1005839" y="612457"/>
            <a:ext cx="118745" cy="0"/>
          </a:xfrm>
          <a:custGeom>
            <a:avLst/>
            <a:gdLst/>
            <a:ahLst/>
            <a:cxnLst/>
            <a:rect l="l" t="t" r="r" b="b"/>
            <a:pathLst>
              <a:path w="118744">
                <a:moveTo>
                  <a:pt x="0" y="0"/>
                </a:moveTo>
                <a:lnTo>
                  <a:pt x="118376" y="0"/>
                </a:lnTo>
              </a:path>
            </a:pathLst>
          </a:custGeom>
          <a:ln w="17906">
            <a:solidFill>
              <a:srgbClr val="86C3EB"/>
            </a:solidFill>
          </a:ln>
        </p:spPr>
        <p:txBody>
          <a:bodyPr wrap="square" lIns="0" tIns="0" rIns="0" bIns="0" rtlCol="0"/>
          <a:lstStyle/>
          <a:p>
            <a:endParaRPr/>
          </a:p>
        </p:txBody>
      </p:sp>
      <p:sp>
        <p:nvSpPr>
          <p:cNvPr id="19" name="object 19"/>
          <p:cNvSpPr/>
          <p:nvPr/>
        </p:nvSpPr>
        <p:spPr>
          <a:xfrm>
            <a:off x="749808" y="539495"/>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0" name="object 20"/>
          <p:cNvSpPr/>
          <p:nvPr/>
        </p:nvSpPr>
        <p:spPr>
          <a:xfrm>
            <a:off x="749808" y="429767"/>
            <a:ext cx="73025" cy="18415"/>
          </a:xfrm>
          <a:custGeom>
            <a:avLst/>
            <a:gdLst/>
            <a:ahLst/>
            <a:cxnLst/>
            <a:rect l="l" t="t" r="r" b="b"/>
            <a:pathLst>
              <a:path w="73025" h="18415">
                <a:moveTo>
                  <a:pt x="72644" y="0"/>
                </a:moveTo>
                <a:lnTo>
                  <a:pt x="0" y="0"/>
                </a:lnTo>
                <a:lnTo>
                  <a:pt x="0" y="17906"/>
                </a:lnTo>
                <a:lnTo>
                  <a:pt x="72644" y="17906"/>
                </a:lnTo>
                <a:lnTo>
                  <a:pt x="72644" y="0"/>
                </a:lnTo>
                <a:close/>
              </a:path>
            </a:pathLst>
          </a:custGeom>
          <a:solidFill>
            <a:srgbClr val="86C3EB"/>
          </a:solidFill>
        </p:spPr>
        <p:txBody>
          <a:bodyPr wrap="square" lIns="0" tIns="0" rIns="0" bIns="0" rtlCol="0"/>
          <a:lstStyle/>
          <a:p>
            <a:endParaRPr/>
          </a:p>
        </p:txBody>
      </p:sp>
      <p:sp>
        <p:nvSpPr>
          <p:cNvPr id="21" name="object 21"/>
          <p:cNvSpPr/>
          <p:nvPr/>
        </p:nvSpPr>
        <p:spPr>
          <a:xfrm>
            <a:off x="566927" y="539495"/>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2" name="object 22"/>
          <p:cNvSpPr/>
          <p:nvPr/>
        </p:nvSpPr>
        <p:spPr>
          <a:xfrm>
            <a:off x="566927" y="502919"/>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3" name="object 23"/>
          <p:cNvSpPr/>
          <p:nvPr/>
        </p:nvSpPr>
        <p:spPr>
          <a:xfrm>
            <a:off x="566927" y="466343"/>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4" name="object 24"/>
          <p:cNvSpPr/>
          <p:nvPr/>
        </p:nvSpPr>
        <p:spPr>
          <a:xfrm>
            <a:off x="566927" y="429767"/>
            <a:ext cx="73025" cy="18415"/>
          </a:xfrm>
          <a:custGeom>
            <a:avLst/>
            <a:gdLst/>
            <a:ahLst/>
            <a:cxnLst/>
            <a:rect l="l" t="t" r="r" b="b"/>
            <a:pathLst>
              <a:path w="73025" h="18415">
                <a:moveTo>
                  <a:pt x="72643" y="0"/>
                </a:moveTo>
                <a:lnTo>
                  <a:pt x="0" y="0"/>
                </a:lnTo>
                <a:lnTo>
                  <a:pt x="0" y="17906"/>
                </a:lnTo>
                <a:lnTo>
                  <a:pt x="72643" y="17906"/>
                </a:lnTo>
                <a:lnTo>
                  <a:pt x="72643" y="0"/>
                </a:lnTo>
                <a:close/>
              </a:path>
            </a:pathLst>
          </a:custGeom>
          <a:solidFill>
            <a:srgbClr val="86C3EB"/>
          </a:solidFill>
        </p:spPr>
        <p:txBody>
          <a:bodyPr wrap="square" lIns="0" tIns="0" rIns="0" bIns="0" rtlCol="0"/>
          <a:lstStyle/>
          <a:p>
            <a:endParaRPr/>
          </a:p>
        </p:txBody>
      </p:sp>
      <p:sp>
        <p:nvSpPr>
          <p:cNvPr id="25" name="object 25"/>
          <p:cNvSpPr/>
          <p:nvPr/>
        </p:nvSpPr>
        <p:spPr>
          <a:xfrm>
            <a:off x="521208" y="585025"/>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6" name="object 26"/>
          <p:cNvSpPr/>
          <p:nvPr/>
        </p:nvSpPr>
        <p:spPr>
          <a:xfrm>
            <a:off x="521208" y="612457"/>
            <a:ext cx="164465" cy="0"/>
          </a:xfrm>
          <a:custGeom>
            <a:avLst/>
            <a:gdLst/>
            <a:ahLst/>
            <a:cxnLst/>
            <a:rect l="l" t="t" r="r" b="b"/>
            <a:pathLst>
              <a:path w="164465">
                <a:moveTo>
                  <a:pt x="0" y="0"/>
                </a:moveTo>
                <a:lnTo>
                  <a:pt x="164096" y="0"/>
                </a:lnTo>
              </a:path>
            </a:pathLst>
          </a:custGeom>
          <a:ln w="17906">
            <a:solidFill>
              <a:srgbClr val="86C3EB"/>
            </a:solidFill>
          </a:ln>
        </p:spPr>
        <p:txBody>
          <a:bodyPr wrap="square" lIns="0" tIns="0" rIns="0" bIns="0" rtlCol="0"/>
          <a:lstStyle/>
          <a:p>
            <a:endParaRPr/>
          </a:p>
        </p:txBody>
      </p:sp>
      <p:sp>
        <p:nvSpPr>
          <p:cNvPr id="27" name="object 27"/>
          <p:cNvSpPr/>
          <p:nvPr/>
        </p:nvSpPr>
        <p:spPr>
          <a:xfrm>
            <a:off x="521208" y="374713"/>
            <a:ext cx="164465" cy="0"/>
          </a:xfrm>
          <a:custGeom>
            <a:avLst/>
            <a:gdLst/>
            <a:ahLst/>
            <a:cxnLst/>
            <a:rect l="l" t="t" r="r" b="b"/>
            <a:pathLst>
              <a:path w="164465">
                <a:moveTo>
                  <a:pt x="0" y="0"/>
                </a:moveTo>
                <a:lnTo>
                  <a:pt x="164096" y="0"/>
                </a:lnTo>
              </a:path>
            </a:pathLst>
          </a:custGeom>
          <a:ln w="17907">
            <a:solidFill>
              <a:srgbClr val="86C3EB"/>
            </a:solidFill>
          </a:ln>
        </p:spPr>
        <p:txBody>
          <a:bodyPr wrap="square" lIns="0" tIns="0" rIns="0" bIns="0" rtlCol="0"/>
          <a:lstStyle/>
          <a:p>
            <a:endParaRPr/>
          </a:p>
        </p:txBody>
      </p:sp>
      <p:sp>
        <p:nvSpPr>
          <p:cNvPr id="28" name="object 28"/>
          <p:cNvSpPr/>
          <p:nvPr/>
        </p:nvSpPr>
        <p:spPr>
          <a:xfrm>
            <a:off x="521208" y="406844"/>
            <a:ext cx="164465" cy="0"/>
          </a:xfrm>
          <a:custGeom>
            <a:avLst/>
            <a:gdLst/>
            <a:ahLst/>
            <a:cxnLst/>
            <a:rect l="l" t="t" r="r" b="b"/>
            <a:pathLst>
              <a:path w="164465">
                <a:moveTo>
                  <a:pt x="0" y="0"/>
                </a:moveTo>
                <a:lnTo>
                  <a:pt x="164096" y="0"/>
                </a:lnTo>
              </a:path>
            </a:pathLst>
          </a:custGeom>
          <a:ln w="9016">
            <a:solidFill>
              <a:srgbClr val="86C3EB"/>
            </a:solidFill>
          </a:ln>
        </p:spPr>
        <p:txBody>
          <a:bodyPr wrap="square" lIns="0" tIns="0" rIns="0" bIns="0" rtlCol="0"/>
          <a:lstStyle/>
          <a:p>
            <a:endParaRPr/>
          </a:p>
        </p:txBody>
      </p:sp>
      <p:sp>
        <p:nvSpPr>
          <p:cNvPr id="29" name="object 29"/>
          <p:cNvSpPr/>
          <p:nvPr/>
        </p:nvSpPr>
        <p:spPr>
          <a:xfrm>
            <a:off x="1005839" y="365759"/>
            <a:ext cx="137160" cy="18415"/>
          </a:xfrm>
          <a:custGeom>
            <a:avLst/>
            <a:gdLst/>
            <a:ahLst/>
            <a:cxnLst/>
            <a:rect l="l" t="t" r="r" b="b"/>
            <a:pathLst>
              <a:path w="137159" h="18414">
                <a:moveTo>
                  <a:pt x="129514" y="0"/>
                </a:moveTo>
                <a:lnTo>
                  <a:pt x="0" y="0"/>
                </a:lnTo>
                <a:lnTo>
                  <a:pt x="0" y="17907"/>
                </a:lnTo>
                <a:lnTo>
                  <a:pt x="136677" y="17907"/>
                </a:lnTo>
                <a:lnTo>
                  <a:pt x="133819" y="10033"/>
                </a:lnTo>
                <a:lnTo>
                  <a:pt x="131902" y="6350"/>
                </a:lnTo>
                <a:lnTo>
                  <a:pt x="129514" y="0"/>
                </a:lnTo>
                <a:close/>
              </a:path>
            </a:pathLst>
          </a:custGeom>
          <a:solidFill>
            <a:srgbClr val="86C3EB"/>
          </a:solidFill>
        </p:spPr>
        <p:txBody>
          <a:bodyPr wrap="square" lIns="0" tIns="0" rIns="0" bIns="0" rtlCol="0"/>
          <a:lstStyle/>
          <a:p>
            <a:endParaRPr/>
          </a:p>
        </p:txBody>
      </p:sp>
      <p:sp>
        <p:nvSpPr>
          <p:cNvPr id="30" name="object 30"/>
          <p:cNvSpPr/>
          <p:nvPr/>
        </p:nvSpPr>
        <p:spPr>
          <a:xfrm>
            <a:off x="1005839" y="406844"/>
            <a:ext cx="155575" cy="0"/>
          </a:xfrm>
          <a:custGeom>
            <a:avLst/>
            <a:gdLst/>
            <a:ahLst/>
            <a:cxnLst/>
            <a:rect l="l" t="t" r="r" b="b"/>
            <a:pathLst>
              <a:path w="155575">
                <a:moveTo>
                  <a:pt x="0" y="0"/>
                </a:moveTo>
                <a:lnTo>
                  <a:pt x="154965" y="0"/>
                </a:lnTo>
              </a:path>
            </a:pathLst>
          </a:custGeom>
          <a:ln w="9016">
            <a:solidFill>
              <a:srgbClr val="86C3EB"/>
            </a:solidFill>
          </a:ln>
        </p:spPr>
        <p:txBody>
          <a:bodyPr wrap="square" lIns="0" tIns="0" rIns="0" bIns="0" rtlCol="0"/>
          <a:lstStyle/>
          <a:p>
            <a:endParaRPr/>
          </a:p>
        </p:txBody>
      </p:sp>
      <p:sp>
        <p:nvSpPr>
          <p:cNvPr id="31" name="object 31"/>
          <p:cNvSpPr/>
          <p:nvPr/>
        </p:nvSpPr>
        <p:spPr>
          <a:xfrm>
            <a:off x="1243583" y="365759"/>
            <a:ext cx="137160" cy="18415"/>
          </a:xfrm>
          <a:custGeom>
            <a:avLst/>
            <a:gdLst/>
            <a:ahLst/>
            <a:cxnLst/>
            <a:rect l="l" t="t" r="r" b="b"/>
            <a:pathLst>
              <a:path w="137159" h="18414">
                <a:moveTo>
                  <a:pt x="136652" y="0"/>
                </a:moveTo>
                <a:lnTo>
                  <a:pt x="7619" y="0"/>
                </a:lnTo>
                <a:lnTo>
                  <a:pt x="0" y="17907"/>
                </a:lnTo>
                <a:lnTo>
                  <a:pt x="136652" y="17907"/>
                </a:lnTo>
                <a:lnTo>
                  <a:pt x="136652" y="0"/>
                </a:lnTo>
                <a:close/>
              </a:path>
            </a:pathLst>
          </a:custGeom>
          <a:solidFill>
            <a:srgbClr val="86C3EB"/>
          </a:solidFill>
        </p:spPr>
        <p:txBody>
          <a:bodyPr wrap="square" lIns="0" tIns="0" rIns="0" bIns="0" rtlCol="0"/>
          <a:lstStyle/>
          <a:p>
            <a:endParaRPr/>
          </a:p>
        </p:txBody>
      </p:sp>
      <p:sp>
        <p:nvSpPr>
          <p:cNvPr id="32" name="object 32"/>
          <p:cNvSpPr/>
          <p:nvPr/>
        </p:nvSpPr>
        <p:spPr>
          <a:xfrm>
            <a:off x="1225296" y="406844"/>
            <a:ext cx="154940" cy="0"/>
          </a:xfrm>
          <a:custGeom>
            <a:avLst/>
            <a:gdLst/>
            <a:ahLst/>
            <a:cxnLst/>
            <a:rect l="l" t="t" r="r" b="b"/>
            <a:pathLst>
              <a:path w="154940">
                <a:moveTo>
                  <a:pt x="0" y="0"/>
                </a:moveTo>
                <a:lnTo>
                  <a:pt x="154940" y="0"/>
                </a:lnTo>
              </a:path>
            </a:pathLst>
          </a:custGeom>
          <a:ln w="9016">
            <a:solidFill>
              <a:srgbClr val="86C3EB"/>
            </a:solidFill>
          </a:ln>
        </p:spPr>
        <p:txBody>
          <a:bodyPr wrap="square" lIns="0" tIns="0" rIns="0" bIns="0" rtlCol="0"/>
          <a:lstStyle/>
          <a:p>
            <a:endParaRPr/>
          </a:p>
        </p:txBody>
      </p:sp>
      <p:sp>
        <p:nvSpPr>
          <p:cNvPr id="33" name="object 33"/>
          <p:cNvSpPr/>
          <p:nvPr/>
        </p:nvSpPr>
        <p:spPr>
          <a:xfrm>
            <a:off x="1261872" y="585025"/>
            <a:ext cx="118745" cy="0"/>
          </a:xfrm>
          <a:custGeom>
            <a:avLst/>
            <a:gdLst/>
            <a:ahLst/>
            <a:cxnLst/>
            <a:rect l="l" t="t" r="r" b="b"/>
            <a:pathLst>
              <a:path w="118744">
                <a:moveTo>
                  <a:pt x="0" y="0"/>
                </a:moveTo>
                <a:lnTo>
                  <a:pt x="118364" y="0"/>
                </a:lnTo>
              </a:path>
            </a:pathLst>
          </a:custGeom>
          <a:ln w="17907">
            <a:solidFill>
              <a:srgbClr val="86C3EB"/>
            </a:solidFill>
          </a:ln>
        </p:spPr>
        <p:txBody>
          <a:bodyPr wrap="square" lIns="0" tIns="0" rIns="0" bIns="0" rtlCol="0"/>
          <a:lstStyle/>
          <a:p>
            <a:endParaRPr/>
          </a:p>
        </p:txBody>
      </p:sp>
      <p:sp>
        <p:nvSpPr>
          <p:cNvPr id="34" name="object 34"/>
          <p:cNvSpPr/>
          <p:nvPr/>
        </p:nvSpPr>
        <p:spPr>
          <a:xfrm>
            <a:off x="1261872" y="612457"/>
            <a:ext cx="118745" cy="0"/>
          </a:xfrm>
          <a:custGeom>
            <a:avLst/>
            <a:gdLst/>
            <a:ahLst/>
            <a:cxnLst/>
            <a:rect l="l" t="t" r="r" b="b"/>
            <a:pathLst>
              <a:path w="118744">
                <a:moveTo>
                  <a:pt x="0" y="0"/>
                </a:moveTo>
                <a:lnTo>
                  <a:pt x="118364" y="0"/>
                </a:lnTo>
              </a:path>
            </a:pathLst>
          </a:custGeom>
          <a:ln w="17906">
            <a:solidFill>
              <a:srgbClr val="86C3EB"/>
            </a:solidFill>
          </a:ln>
        </p:spPr>
        <p:txBody>
          <a:bodyPr wrap="square" lIns="0" tIns="0" rIns="0" bIns="0" rtlCol="0"/>
          <a:lstStyle/>
          <a:p>
            <a:endParaRPr/>
          </a:p>
        </p:txBody>
      </p:sp>
      <p:sp>
        <p:nvSpPr>
          <p:cNvPr id="35" name="object 35"/>
          <p:cNvSpPr/>
          <p:nvPr/>
        </p:nvSpPr>
        <p:spPr>
          <a:xfrm>
            <a:off x="1170432" y="576071"/>
            <a:ext cx="45720" cy="18415"/>
          </a:xfrm>
          <a:custGeom>
            <a:avLst/>
            <a:gdLst/>
            <a:ahLst/>
            <a:cxnLst/>
            <a:rect l="l" t="t" r="r" b="b"/>
            <a:pathLst>
              <a:path w="45719" h="18415">
                <a:moveTo>
                  <a:pt x="45250" y="0"/>
                </a:moveTo>
                <a:lnTo>
                  <a:pt x="0" y="0"/>
                </a:lnTo>
                <a:lnTo>
                  <a:pt x="3771" y="8254"/>
                </a:lnTo>
                <a:lnTo>
                  <a:pt x="5651" y="11557"/>
                </a:lnTo>
                <a:lnTo>
                  <a:pt x="8013" y="17907"/>
                </a:lnTo>
                <a:lnTo>
                  <a:pt x="37706" y="17907"/>
                </a:lnTo>
                <a:lnTo>
                  <a:pt x="45250" y="0"/>
                </a:lnTo>
                <a:close/>
              </a:path>
            </a:pathLst>
          </a:custGeom>
          <a:solidFill>
            <a:srgbClr val="86C3EB"/>
          </a:solidFill>
        </p:spPr>
        <p:txBody>
          <a:bodyPr wrap="square" lIns="0" tIns="0" rIns="0" bIns="0" rtlCol="0"/>
          <a:lstStyle/>
          <a:p>
            <a:endParaRPr/>
          </a:p>
        </p:txBody>
      </p:sp>
      <p:sp>
        <p:nvSpPr>
          <p:cNvPr id="36" name="object 36"/>
          <p:cNvSpPr/>
          <p:nvPr/>
        </p:nvSpPr>
        <p:spPr>
          <a:xfrm>
            <a:off x="1152144" y="539495"/>
            <a:ext cx="81915" cy="18415"/>
          </a:xfrm>
          <a:custGeom>
            <a:avLst/>
            <a:gdLst/>
            <a:ahLst/>
            <a:cxnLst/>
            <a:rect l="l" t="t" r="r" b="b"/>
            <a:pathLst>
              <a:path w="81915" h="18415">
                <a:moveTo>
                  <a:pt x="81787" y="0"/>
                </a:moveTo>
                <a:lnTo>
                  <a:pt x="0" y="0"/>
                </a:lnTo>
                <a:lnTo>
                  <a:pt x="4635" y="9271"/>
                </a:lnTo>
                <a:lnTo>
                  <a:pt x="8229" y="17906"/>
                </a:lnTo>
                <a:lnTo>
                  <a:pt x="73558" y="17906"/>
                </a:lnTo>
                <a:lnTo>
                  <a:pt x="81787" y="0"/>
                </a:lnTo>
                <a:close/>
              </a:path>
            </a:pathLst>
          </a:custGeom>
          <a:solidFill>
            <a:srgbClr val="86C3EB"/>
          </a:solidFill>
        </p:spPr>
        <p:txBody>
          <a:bodyPr wrap="square" lIns="0" tIns="0" rIns="0" bIns="0" rtlCol="0"/>
          <a:lstStyle/>
          <a:p>
            <a:endParaRPr/>
          </a:p>
        </p:txBody>
      </p:sp>
      <p:sp>
        <p:nvSpPr>
          <p:cNvPr id="37" name="object 37"/>
          <p:cNvSpPr/>
          <p:nvPr/>
        </p:nvSpPr>
        <p:spPr>
          <a:xfrm>
            <a:off x="749808" y="511873"/>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38" name="object 38"/>
          <p:cNvSpPr/>
          <p:nvPr/>
        </p:nvSpPr>
        <p:spPr>
          <a:xfrm>
            <a:off x="886967" y="539495"/>
            <a:ext cx="100330" cy="18415"/>
          </a:xfrm>
          <a:custGeom>
            <a:avLst/>
            <a:gdLst/>
            <a:ahLst/>
            <a:cxnLst/>
            <a:rect l="l" t="t" r="r" b="b"/>
            <a:pathLst>
              <a:path w="100330" h="18415">
                <a:moveTo>
                  <a:pt x="96418" y="0"/>
                </a:moveTo>
                <a:lnTo>
                  <a:pt x="0" y="0"/>
                </a:lnTo>
                <a:lnTo>
                  <a:pt x="0" y="17906"/>
                </a:lnTo>
                <a:lnTo>
                  <a:pt x="100063" y="17906"/>
                </a:lnTo>
                <a:lnTo>
                  <a:pt x="100063" y="11556"/>
                </a:lnTo>
                <a:lnTo>
                  <a:pt x="98501" y="5968"/>
                </a:lnTo>
                <a:lnTo>
                  <a:pt x="96418" y="0"/>
                </a:lnTo>
                <a:close/>
              </a:path>
            </a:pathLst>
          </a:custGeom>
          <a:solidFill>
            <a:srgbClr val="86C3EB"/>
          </a:solidFill>
        </p:spPr>
        <p:txBody>
          <a:bodyPr wrap="square" lIns="0" tIns="0" rIns="0" bIns="0" rtlCol="0"/>
          <a:lstStyle/>
          <a:p>
            <a:endParaRPr/>
          </a:p>
        </p:txBody>
      </p:sp>
      <p:sp>
        <p:nvSpPr>
          <p:cNvPr id="39" name="object 39"/>
          <p:cNvSpPr/>
          <p:nvPr/>
        </p:nvSpPr>
        <p:spPr>
          <a:xfrm>
            <a:off x="704087" y="585025"/>
            <a:ext cx="283210" cy="0"/>
          </a:xfrm>
          <a:custGeom>
            <a:avLst/>
            <a:gdLst/>
            <a:ahLst/>
            <a:cxnLst/>
            <a:rect l="l" t="t" r="r" b="b"/>
            <a:pathLst>
              <a:path w="283209">
                <a:moveTo>
                  <a:pt x="0" y="0"/>
                </a:moveTo>
                <a:lnTo>
                  <a:pt x="282968" y="0"/>
                </a:lnTo>
              </a:path>
            </a:pathLst>
          </a:custGeom>
          <a:ln w="17907">
            <a:solidFill>
              <a:srgbClr val="86C3EB"/>
            </a:solidFill>
          </a:ln>
        </p:spPr>
        <p:txBody>
          <a:bodyPr wrap="square" lIns="0" tIns="0" rIns="0" bIns="0" rtlCol="0"/>
          <a:lstStyle/>
          <a:p>
            <a:endParaRPr/>
          </a:p>
        </p:txBody>
      </p:sp>
      <p:sp>
        <p:nvSpPr>
          <p:cNvPr id="40" name="object 40"/>
          <p:cNvSpPr/>
          <p:nvPr/>
        </p:nvSpPr>
        <p:spPr>
          <a:xfrm>
            <a:off x="704087" y="612457"/>
            <a:ext cx="247015" cy="0"/>
          </a:xfrm>
          <a:custGeom>
            <a:avLst/>
            <a:gdLst/>
            <a:ahLst/>
            <a:cxnLst/>
            <a:rect l="l" t="t" r="r" b="b"/>
            <a:pathLst>
              <a:path w="247015">
                <a:moveTo>
                  <a:pt x="0" y="0"/>
                </a:moveTo>
                <a:lnTo>
                  <a:pt x="246405" y="0"/>
                </a:lnTo>
              </a:path>
            </a:pathLst>
          </a:custGeom>
          <a:ln w="17906">
            <a:solidFill>
              <a:srgbClr val="86C3EB"/>
            </a:solidFill>
          </a:ln>
        </p:spPr>
        <p:txBody>
          <a:bodyPr wrap="square" lIns="0" tIns="0" rIns="0" bIns="0" rtlCol="0"/>
          <a:lstStyle/>
          <a:p>
            <a:endParaRPr/>
          </a:p>
        </p:txBody>
      </p:sp>
      <p:sp>
        <p:nvSpPr>
          <p:cNvPr id="41" name="object 41"/>
          <p:cNvSpPr/>
          <p:nvPr/>
        </p:nvSpPr>
        <p:spPr>
          <a:xfrm>
            <a:off x="749808" y="475297"/>
            <a:ext cx="219075" cy="0"/>
          </a:xfrm>
          <a:custGeom>
            <a:avLst/>
            <a:gdLst/>
            <a:ahLst/>
            <a:cxnLst/>
            <a:rect l="l" t="t" r="r" b="b"/>
            <a:pathLst>
              <a:path w="219075">
                <a:moveTo>
                  <a:pt x="0" y="0"/>
                </a:moveTo>
                <a:lnTo>
                  <a:pt x="218973" y="0"/>
                </a:lnTo>
              </a:path>
            </a:pathLst>
          </a:custGeom>
          <a:ln w="17906">
            <a:solidFill>
              <a:srgbClr val="86C3EB"/>
            </a:solidFill>
          </a:ln>
        </p:spPr>
        <p:txBody>
          <a:bodyPr wrap="square" lIns="0" tIns="0" rIns="0" bIns="0" rtlCol="0"/>
          <a:lstStyle/>
          <a:p>
            <a:endParaRPr/>
          </a:p>
        </p:txBody>
      </p:sp>
      <p:sp>
        <p:nvSpPr>
          <p:cNvPr id="42" name="object 42"/>
          <p:cNvSpPr/>
          <p:nvPr/>
        </p:nvSpPr>
        <p:spPr>
          <a:xfrm>
            <a:off x="886967" y="429767"/>
            <a:ext cx="100330" cy="18415"/>
          </a:xfrm>
          <a:custGeom>
            <a:avLst/>
            <a:gdLst/>
            <a:ahLst/>
            <a:cxnLst/>
            <a:rect l="l" t="t" r="r" b="b"/>
            <a:pathLst>
              <a:path w="100330" h="18415">
                <a:moveTo>
                  <a:pt x="100063" y="0"/>
                </a:moveTo>
                <a:lnTo>
                  <a:pt x="0" y="0"/>
                </a:lnTo>
                <a:lnTo>
                  <a:pt x="0" y="17906"/>
                </a:lnTo>
                <a:lnTo>
                  <a:pt x="96418" y="17906"/>
                </a:lnTo>
                <a:lnTo>
                  <a:pt x="98501" y="12318"/>
                </a:lnTo>
                <a:lnTo>
                  <a:pt x="100063" y="6350"/>
                </a:lnTo>
                <a:lnTo>
                  <a:pt x="100063" y="0"/>
                </a:lnTo>
                <a:close/>
              </a:path>
            </a:pathLst>
          </a:custGeom>
          <a:solidFill>
            <a:srgbClr val="86C3EB"/>
          </a:solidFill>
        </p:spPr>
        <p:txBody>
          <a:bodyPr wrap="square" lIns="0" tIns="0" rIns="0" bIns="0" rtlCol="0"/>
          <a:lstStyle/>
          <a:p>
            <a:endParaRPr/>
          </a:p>
        </p:txBody>
      </p:sp>
      <p:sp>
        <p:nvSpPr>
          <p:cNvPr id="43" name="object 43"/>
          <p:cNvSpPr/>
          <p:nvPr/>
        </p:nvSpPr>
        <p:spPr>
          <a:xfrm>
            <a:off x="704087" y="374713"/>
            <a:ext cx="247015" cy="0"/>
          </a:xfrm>
          <a:custGeom>
            <a:avLst/>
            <a:gdLst/>
            <a:ahLst/>
            <a:cxnLst/>
            <a:rect l="l" t="t" r="r" b="b"/>
            <a:pathLst>
              <a:path w="247015">
                <a:moveTo>
                  <a:pt x="0" y="0"/>
                </a:moveTo>
                <a:lnTo>
                  <a:pt x="246405" y="0"/>
                </a:lnTo>
              </a:path>
            </a:pathLst>
          </a:custGeom>
          <a:ln w="17907">
            <a:solidFill>
              <a:srgbClr val="86C3EB"/>
            </a:solidFill>
          </a:ln>
        </p:spPr>
        <p:txBody>
          <a:bodyPr wrap="square" lIns="0" tIns="0" rIns="0" bIns="0" rtlCol="0"/>
          <a:lstStyle/>
          <a:p>
            <a:endParaRPr/>
          </a:p>
        </p:txBody>
      </p:sp>
      <p:sp>
        <p:nvSpPr>
          <p:cNvPr id="44" name="object 44"/>
          <p:cNvSpPr/>
          <p:nvPr/>
        </p:nvSpPr>
        <p:spPr>
          <a:xfrm>
            <a:off x="704087" y="406844"/>
            <a:ext cx="283210" cy="0"/>
          </a:xfrm>
          <a:custGeom>
            <a:avLst/>
            <a:gdLst/>
            <a:ahLst/>
            <a:cxnLst/>
            <a:rect l="l" t="t" r="r" b="b"/>
            <a:pathLst>
              <a:path w="283209">
                <a:moveTo>
                  <a:pt x="0" y="0"/>
                </a:moveTo>
                <a:lnTo>
                  <a:pt x="282968" y="0"/>
                </a:lnTo>
              </a:path>
            </a:pathLst>
          </a:custGeom>
          <a:ln w="9016">
            <a:solidFill>
              <a:srgbClr val="86C3EB"/>
            </a:solidFill>
          </a:ln>
        </p:spPr>
        <p:txBody>
          <a:bodyPr wrap="square" lIns="0" tIns="0" rIns="0" bIns="0" rtlCol="0"/>
          <a:lstStyle/>
          <a:p>
            <a:endParaRPr/>
          </a:p>
        </p:txBody>
      </p:sp>
      <p:sp>
        <p:nvSpPr>
          <p:cNvPr id="45" name="object 45"/>
          <p:cNvSpPr txBox="1">
            <a:spLocks noGrp="1"/>
          </p:cNvSpPr>
          <p:nvPr>
            <p:ph type="title"/>
          </p:nvPr>
        </p:nvSpPr>
        <p:spPr>
          <a:xfrm>
            <a:off x="3200400" y="1812925"/>
            <a:ext cx="4939665" cy="465455"/>
          </a:xfrm>
          <a:prstGeom prst="rect">
            <a:avLst/>
          </a:prstGeom>
        </p:spPr>
        <p:txBody>
          <a:bodyPr vert="horz" wrap="square" lIns="0" tIns="17145" rIns="0" bIns="0" rtlCol="0">
            <a:spAutoFit/>
          </a:bodyPr>
          <a:lstStyle/>
          <a:p>
            <a:pPr marL="12700">
              <a:lnSpc>
                <a:spcPct val="100000"/>
              </a:lnSpc>
              <a:spcBef>
                <a:spcPts val="135"/>
              </a:spcBef>
            </a:pPr>
            <a:r>
              <a:rPr sz="2850" spc="-15" dirty="0" smtClean="0">
                <a:solidFill>
                  <a:srgbClr val="FFFFFF"/>
                </a:solidFill>
              </a:rPr>
              <a:t>Hyperledger</a:t>
            </a:r>
            <a:r>
              <a:rPr sz="2850" spc="-10" dirty="0" smtClean="0">
                <a:solidFill>
                  <a:srgbClr val="FFFFFF"/>
                </a:solidFill>
              </a:rPr>
              <a:t> </a:t>
            </a:r>
            <a:r>
              <a:rPr sz="2850" dirty="0">
                <a:solidFill>
                  <a:srgbClr val="FFFFFF"/>
                </a:solidFill>
              </a:rPr>
              <a:t>Composer</a:t>
            </a:r>
            <a:endParaRPr sz="2850" dirty="0"/>
          </a:p>
        </p:txBody>
      </p:sp>
      <p:sp>
        <p:nvSpPr>
          <p:cNvPr id="46" name="Date Placeholder 45"/>
          <p:cNvSpPr>
            <a:spLocks noGrp="1"/>
          </p:cNvSpPr>
          <p:nvPr>
            <p:ph type="dt" sz="half" idx="6"/>
          </p:nvPr>
        </p:nvSpPr>
        <p:spPr/>
        <p:txBody>
          <a:bodyPr/>
          <a:lstStyle/>
          <a:p>
            <a:fld id="{5C555F9C-6CC0-4051-A213-627C3A3B01A0}" type="datetime1">
              <a:rPr lang="zh-CN" altLang="en-US" smtClean="0"/>
              <a:t>2020/8/17</a:t>
            </a:fld>
            <a:endParaRPr lang="en-US"/>
          </a:p>
        </p:txBody>
      </p:sp>
      <p:sp>
        <p:nvSpPr>
          <p:cNvPr id="47" name="Slide Number Placeholder 46"/>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50</a:t>
            </a:fld>
            <a:endParaRPr lang="en-US" altLang="zh-CN" spc="5" dirty="0"/>
          </a:p>
        </p:txBody>
      </p:sp>
      <p:sp>
        <p:nvSpPr>
          <p:cNvPr id="48" name="Rectangle 47"/>
          <p:cNvSpPr/>
          <p:nvPr/>
        </p:nvSpPr>
        <p:spPr>
          <a:xfrm>
            <a:off x="2209800" y="3108325"/>
            <a:ext cx="6705600" cy="1200329"/>
          </a:xfrm>
          <a:prstGeom prst="rect">
            <a:avLst/>
          </a:prstGeom>
        </p:spPr>
        <p:txBody>
          <a:bodyPr wrap="square">
            <a:spAutoFit/>
          </a:bodyPr>
          <a:lstStyle/>
          <a:p>
            <a:r>
              <a:rPr lang="en-US" altLang="zh-CN" sz="1200" dirty="0">
                <a:solidFill>
                  <a:schemeClr val="bg1"/>
                </a:solidFill>
              </a:rPr>
              <a:t>As of the 29th August 2019, the Hyperledger Composer project is in deprecated status. None of the maintainers are actively developing new features. None of the maintainers are actively providing support via GitHub issues. However, if you wish to submit code changes via pull requests, these will be merged</a:t>
            </a:r>
            <a:r>
              <a:rPr lang="en-US" altLang="zh-CN" sz="1200" dirty="0" smtClean="0">
                <a:solidFill>
                  <a:schemeClr val="bg1"/>
                </a:solidFill>
              </a:rPr>
              <a:t>.</a:t>
            </a:r>
          </a:p>
          <a:p>
            <a:endParaRPr lang="en-US" altLang="zh-CN" sz="1200" dirty="0">
              <a:solidFill>
                <a:schemeClr val="bg1"/>
              </a:solidFill>
            </a:endParaRPr>
          </a:p>
          <a:p>
            <a:r>
              <a:rPr lang="en-US" altLang="zh-CN" sz="1200" dirty="0">
                <a:solidFill>
                  <a:schemeClr val="bg1"/>
                </a:solidFill>
              </a:rPr>
              <a:t>It is highly recommended that you use Hyperledger Fabric v1.4+ instead, which features significant improvements to the developer experience, including a new programming model.</a:t>
            </a:r>
          </a:p>
        </p:txBody>
      </p:sp>
    </p:spTree>
    <p:extLst>
      <p:ext uri="{BB962C8B-B14F-4D97-AF65-F5344CB8AC3E}">
        <p14:creationId xmlns:p14="http://schemas.microsoft.com/office/powerpoint/2010/main" val="41371945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286" y="154050"/>
            <a:ext cx="8390713" cy="509114"/>
          </a:xfrm>
          <a:prstGeom prst="rect">
            <a:avLst/>
          </a:prstGeom>
        </p:spPr>
        <p:txBody>
          <a:bodyPr vert="horz" wrap="square" lIns="0" tIns="16510" rIns="0" bIns="0" rtlCol="0">
            <a:spAutoFit/>
          </a:bodyPr>
          <a:lstStyle/>
          <a:p>
            <a:pPr marL="12700">
              <a:lnSpc>
                <a:spcPct val="100000"/>
              </a:lnSpc>
              <a:spcBef>
                <a:spcPts val="130"/>
              </a:spcBef>
              <a:tabLst>
                <a:tab pos="2854325" algn="l"/>
              </a:tabLst>
            </a:pPr>
            <a:r>
              <a:rPr sz="3200" b="1" spc="225" dirty="0">
                <a:solidFill>
                  <a:srgbClr val="006CBD"/>
                </a:solidFill>
              </a:rPr>
              <a:t>W</a:t>
            </a:r>
            <a:r>
              <a:rPr sz="3200" b="1" spc="-15" dirty="0">
                <a:solidFill>
                  <a:srgbClr val="006CBD"/>
                </a:solidFill>
              </a:rPr>
              <a:t>h</a:t>
            </a:r>
            <a:r>
              <a:rPr sz="3200" b="1" spc="-85" dirty="0">
                <a:solidFill>
                  <a:srgbClr val="006CBD"/>
                </a:solidFill>
              </a:rPr>
              <a:t>a</a:t>
            </a:r>
            <a:r>
              <a:rPr sz="3200" b="1" spc="5" dirty="0">
                <a:solidFill>
                  <a:srgbClr val="006CBD"/>
                </a:solidFill>
              </a:rPr>
              <a:t>t</a:t>
            </a:r>
            <a:r>
              <a:rPr sz="3200" b="1" spc="-20" dirty="0">
                <a:solidFill>
                  <a:srgbClr val="006CBD"/>
                </a:solidFill>
              </a:rPr>
              <a:t> i</a:t>
            </a:r>
            <a:r>
              <a:rPr sz="3200" b="1" spc="15" dirty="0">
                <a:solidFill>
                  <a:srgbClr val="006CBD"/>
                </a:solidFill>
              </a:rPr>
              <a:t>s</a:t>
            </a:r>
            <a:r>
              <a:rPr sz="3200" b="1" spc="25" dirty="0">
                <a:solidFill>
                  <a:srgbClr val="006CBD"/>
                </a:solidFill>
              </a:rPr>
              <a:t> </a:t>
            </a:r>
            <a:r>
              <a:rPr sz="3200" b="1" spc="25" dirty="0" smtClean="0">
                <a:solidFill>
                  <a:srgbClr val="006CBD"/>
                </a:solidFill>
              </a:rPr>
              <a:t>H</a:t>
            </a:r>
            <a:r>
              <a:rPr sz="3200" b="1" spc="-95" dirty="0" smtClean="0">
                <a:solidFill>
                  <a:srgbClr val="006CBD"/>
                </a:solidFill>
              </a:rPr>
              <a:t>y</a:t>
            </a:r>
            <a:r>
              <a:rPr sz="3200" b="1" spc="-15" dirty="0" smtClean="0">
                <a:solidFill>
                  <a:srgbClr val="006CBD"/>
                </a:solidFill>
              </a:rPr>
              <a:t>p</a:t>
            </a:r>
            <a:r>
              <a:rPr sz="3200" b="1" spc="-85" dirty="0" smtClean="0">
                <a:solidFill>
                  <a:srgbClr val="006CBD"/>
                </a:solidFill>
              </a:rPr>
              <a:t>e</a:t>
            </a:r>
            <a:r>
              <a:rPr sz="3200" b="1" spc="10" dirty="0" smtClean="0">
                <a:solidFill>
                  <a:srgbClr val="006CBD"/>
                </a:solidFill>
              </a:rPr>
              <a:t>r</a:t>
            </a:r>
            <a:r>
              <a:rPr sz="3200" b="1" spc="50" dirty="0" smtClean="0">
                <a:solidFill>
                  <a:srgbClr val="006CBD"/>
                </a:solidFill>
              </a:rPr>
              <a:t>l</a:t>
            </a:r>
            <a:r>
              <a:rPr sz="3200" b="1" spc="-15" dirty="0" smtClean="0">
                <a:solidFill>
                  <a:srgbClr val="006CBD"/>
                </a:solidFill>
              </a:rPr>
              <a:t>e</a:t>
            </a:r>
            <a:r>
              <a:rPr sz="3200" b="1" spc="55" dirty="0" smtClean="0">
                <a:solidFill>
                  <a:srgbClr val="006CBD"/>
                </a:solidFill>
              </a:rPr>
              <a:t>dg</a:t>
            </a:r>
            <a:r>
              <a:rPr sz="3200" b="1" spc="-85" dirty="0" smtClean="0">
                <a:solidFill>
                  <a:srgbClr val="006CBD"/>
                </a:solidFill>
              </a:rPr>
              <a:t>e</a:t>
            </a:r>
            <a:r>
              <a:rPr sz="3200" b="1" spc="10" dirty="0" smtClean="0">
                <a:solidFill>
                  <a:srgbClr val="006CBD"/>
                </a:solidFill>
              </a:rPr>
              <a:t>r</a:t>
            </a:r>
            <a:r>
              <a:rPr lang="en-US" sz="3200" b="1" dirty="0">
                <a:solidFill>
                  <a:srgbClr val="006CBD"/>
                </a:solidFill>
              </a:rPr>
              <a:t> </a:t>
            </a:r>
            <a:r>
              <a:rPr sz="3200" b="1" spc="25" dirty="0" smtClean="0">
                <a:solidFill>
                  <a:srgbClr val="006CBD"/>
                </a:solidFill>
              </a:rPr>
              <a:t>C</a:t>
            </a:r>
            <a:r>
              <a:rPr sz="3200" b="1" spc="-85" dirty="0" smtClean="0">
                <a:solidFill>
                  <a:srgbClr val="006CBD"/>
                </a:solidFill>
              </a:rPr>
              <a:t>o</a:t>
            </a:r>
            <a:r>
              <a:rPr sz="3200" b="1" spc="-15" dirty="0" smtClean="0">
                <a:solidFill>
                  <a:srgbClr val="006CBD"/>
                </a:solidFill>
              </a:rPr>
              <a:t>mp</a:t>
            </a:r>
            <a:r>
              <a:rPr sz="3200" b="1" spc="-85" dirty="0" smtClean="0">
                <a:solidFill>
                  <a:srgbClr val="006CBD"/>
                </a:solidFill>
              </a:rPr>
              <a:t>o</a:t>
            </a:r>
            <a:r>
              <a:rPr sz="3200" b="1" spc="114" dirty="0" smtClean="0">
                <a:solidFill>
                  <a:srgbClr val="006CBD"/>
                </a:solidFill>
              </a:rPr>
              <a:t>s</a:t>
            </a:r>
            <a:r>
              <a:rPr sz="3200" b="1" spc="-85" dirty="0" smtClean="0">
                <a:solidFill>
                  <a:srgbClr val="006CBD"/>
                </a:solidFill>
              </a:rPr>
              <a:t>e</a:t>
            </a:r>
            <a:r>
              <a:rPr sz="3200" b="1" spc="75" dirty="0" smtClean="0">
                <a:solidFill>
                  <a:srgbClr val="006CBD"/>
                </a:solidFill>
              </a:rPr>
              <a:t>r</a:t>
            </a:r>
            <a:r>
              <a:rPr sz="3200" b="1" spc="15" dirty="0">
                <a:solidFill>
                  <a:srgbClr val="006CBD"/>
                </a:solidFill>
              </a:rPr>
              <a:t>?</a:t>
            </a:r>
            <a:endParaRPr sz="3200" b="1" dirty="0"/>
          </a:p>
        </p:txBody>
      </p:sp>
      <p:sp>
        <p:nvSpPr>
          <p:cNvPr id="3" name="object 3"/>
          <p:cNvSpPr txBox="1"/>
          <p:nvPr/>
        </p:nvSpPr>
        <p:spPr>
          <a:xfrm>
            <a:off x="134103" y="822325"/>
            <a:ext cx="8765084" cy="3724738"/>
          </a:xfrm>
          <a:prstGeom prst="rect">
            <a:avLst/>
          </a:prstGeom>
        </p:spPr>
        <p:txBody>
          <a:bodyPr vert="horz" wrap="square" lIns="0" tIns="31115" rIns="0" bIns="0" rtlCol="0">
            <a:spAutoFit/>
          </a:bodyPr>
          <a:lstStyle/>
          <a:p>
            <a:pPr marL="171450" indent="-171450">
              <a:buFont typeface="Wingdings" panose="05000000000000000000" pitchFamily="2" charset="2"/>
              <a:buChar char="Ø"/>
            </a:pPr>
            <a:r>
              <a:rPr lang="en-US" altLang="zh-CN" sz="1600" dirty="0"/>
              <a:t>Hyperledger Composer is an extensive, </a:t>
            </a:r>
            <a:r>
              <a:rPr lang="en-US" altLang="zh-CN" sz="1600" u="sng" dirty="0"/>
              <a:t>open</a:t>
            </a:r>
            <a:r>
              <a:rPr lang="en-US" altLang="zh-CN" sz="1600" dirty="0"/>
              <a:t> development </a:t>
            </a:r>
            <a:r>
              <a:rPr lang="en-US" altLang="zh-CN" sz="1600" b="1" dirty="0"/>
              <a:t>toolset and framework </a:t>
            </a:r>
            <a:r>
              <a:rPr lang="en-US" altLang="zh-CN" sz="1600" dirty="0"/>
              <a:t>to make developing blockchain applications easier. Our primary goal is to accelerate time to value, and make it easier to integrate your blockchain applications with the existing business systems. You can use Composer to rapidly develop use cases and deploy a blockchain solution in weeks rather than months. Composer allows you to model your business network and integrate existing systems and data with your blockchain applications.</a:t>
            </a:r>
          </a:p>
          <a:p>
            <a:pPr marL="171450" indent="-171450">
              <a:buFont typeface="Wingdings" panose="05000000000000000000" pitchFamily="2" charset="2"/>
              <a:buChar char="Ø"/>
            </a:pPr>
            <a:r>
              <a:rPr lang="en-US" altLang="zh-CN" sz="1600" dirty="0"/>
              <a:t>Hyperledger Composer supports the existing </a:t>
            </a:r>
            <a:r>
              <a:rPr lang="en-US" altLang="zh-CN" sz="1600" dirty="0">
                <a:hlinkClick r:id="rId2"/>
              </a:rPr>
              <a:t>Hyperledger Fabric blockchain</a:t>
            </a:r>
            <a:r>
              <a:rPr lang="en-US" altLang="zh-CN" sz="1600" dirty="0"/>
              <a:t> infrastructure and runtime, which supports pluggable blockchain consensus protocols to ensure that transactions are validated according to policy by the designated business network </a:t>
            </a:r>
            <a:r>
              <a:rPr lang="en-US" altLang="zh-CN" sz="1600" dirty="0" smtClean="0"/>
              <a:t>participants. Everyday </a:t>
            </a:r>
            <a:r>
              <a:rPr lang="en-US" altLang="zh-CN" sz="1600" dirty="0"/>
              <a:t>applications can consume the data from business networks, providing end users with simple and controlled access points.</a:t>
            </a:r>
          </a:p>
          <a:p>
            <a:pPr marL="171450" indent="-171450">
              <a:buFont typeface="Wingdings" panose="05000000000000000000" pitchFamily="2" charset="2"/>
              <a:buChar char="Ø"/>
            </a:pPr>
            <a:r>
              <a:rPr lang="en-US" altLang="zh-CN" sz="1600" dirty="0"/>
              <a:t>You can use Hyperledger Composer to quickly model your current business network, containing your </a:t>
            </a:r>
            <a:r>
              <a:rPr lang="en-US" altLang="zh-CN" sz="1600" u="sng" dirty="0"/>
              <a:t>existing</a:t>
            </a:r>
            <a:r>
              <a:rPr lang="en-US" altLang="zh-CN" sz="1600" dirty="0"/>
              <a:t> assets and the transactions related to them; assets are tangible or intangible goods, services, or property. As part of your business network model, you define the transactions which can interact with assets. Business networks also include the participants who interact with them, each of which can be associated with a unique identity, across multiple business networks</a:t>
            </a:r>
            <a:r>
              <a:rPr lang="en-US" altLang="zh-CN" sz="1600" dirty="0" smtClean="0"/>
              <a:t>.</a:t>
            </a:r>
            <a:endParaRPr lang="en-US" altLang="zh-CN" sz="1600" dirty="0"/>
          </a:p>
        </p:txBody>
      </p:sp>
      <p:sp>
        <p:nvSpPr>
          <p:cNvPr id="12" name="object 12"/>
          <p:cNvSpPr txBox="1"/>
          <p:nvPr/>
        </p:nvSpPr>
        <p:spPr>
          <a:xfrm>
            <a:off x="5638800" y="4860925"/>
            <a:ext cx="3505200" cy="200055"/>
          </a:xfrm>
          <a:prstGeom prst="rect">
            <a:avLst/>
          </a:prstGeom>
        </p:spPr>
        <p:txBody>
          <a:bodyPr vert="horz" wrap="square" lIns="0" tIns="15240" rIns="0" bIns="0" rtlCol="0">
            <a:spAutoFit/>
          </a:bodyPr>
          <a:lstStyle/>
          <a:p>
            <a:pPr marL="12700">
              <a:lnSpc>
                <a:spcPct val="100000"/>
              </a:lnSpc>
              <a:spcBef>
                <a:spcPts val="120"/>
              </a:spcBef>
            </a:pPr>
            <a:r>
              <a:rPr lang="en-US" sz="1200" b="1" u="heavy" spc="20" dirty="0">
                <a:solidFill>
                  <a:srgbClr val="0000FF"/>
                </a:solidFill>
                <a:uFill>
                  <a:solidFill>
                    <a:srgbClr val="0000FF"/>
                  </a:solidFill>
                </a:uFill>
                <a:latin typeface="Arial"/>
                <a:cs typeface="Arial"/>
                <a:hlinkClick r:id="rId3"/>
              </a:rPr>
              <a:t>https://</a:t>
            </a:r>
            <a:r>
              <a:rPr lang="en-US" sz="1200" b="1" u="heavy" spc="20" dirty="0" smtClean="0">
                <a:solidFill>
                  <a:srgbClr val="0000FF"/>
                </a:solidFill>
                <a:uFill>
                  <a:solidFill>
                    <a:srgbClr val="0000FF"/>
                  </a:solidFill>
                </a:uFill>
                <a:latin typeface="Arial"/>
                <a:cs typeface="Arial"/>
                <a:hlinkClick r:id="rId3"/>
              </a:rPr>
              <a:t>hyperledger.github.io/composer/latest</a:t>
            </a:r>
            <a:r>
              <a:rPr sz="1200" b="1" u="heavy" spc="20" dirty="0" smtClean="0">
                <a:solidFill>
                  <a:srgbClr val="0000FF"/>
                </a:solidFill>
                <a:uFill>
                  <a:solidFill>
                    <a:srgbClr val="0000FF"/>
                  </a:solidFill>
                </a:uFill>
                <a:latin typeface="Arial"/>
                <a:cs typeface="Arial"/>
                <a:hlinkClick r:id="rId3"/>
              </a:rPr>
              <a:t>/</a:t>
            </a:r>
            <a:endParaRPr sz="1200" dirty="0">
              <a:latin typeface="Arial"/>
              <a:cs typeface="Arial"/>
            </a:endParaRPr>
          </a:p>
        </p:txBody>
      </p:sp>
      <p:sp>
        <p:nvSpPr>
          <p:cNvPr id="13" name="Date Placeholder 12"/>
          <p:cNvSpPr>
            <a:spLocks noGrp="1"/>
          </p:cNvSpPr>
          <p:nvPr>
            <p:ph type="dt" sz="half" idx="6"/>
          </p:nvPr>
        </p:nvSpPr>
        <p:spPr/>
        <p:txBody>
          <a:bodyPr/>
          <a:lstStyle/>
          <a:p>
            <a:fld id="{B8C53E55-C18C-4705-8DE5-42DF5A0AC600}" type="datetime1">
              <a:rPr lang="zh-CN" altLang="en-US" smtClean="0"/>
              <a:t>2020/8/17</a:t>
            </a:fld>
            <a:endParaRPr lang="en-US"/>
          </a:p>
        </p:txBody>
      </p:sp>
      <p:sp>
        <p:nvSpPr>
          <p:cNvPr id="15" name="Slide Number Placeholder 14"/>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51</a:t>
            </a:fld>
            <a:endParaRPr lang="en-US" altLang="zh-CN" spc="5" dirty="0"/>
          </a:p>
        </p:txBody>
      </p:sp>
    </p:spTree>
    <p:extLst>
      <p:ext uri="{BB962C8B-B14F-4D97-AF65-F5344CB8AC3E}">
        <p14:creationId xmlns:p14="http://schemas.microsoft.com/office/powerpoint/2010/main" val="7551628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286" y="154050"/>
            <a:ext cx="8543114" cy="509114"/>
          </a:xfrm>
          <a:prstGeom prst="rect">
            <a:avLst/>
          </a:prstGeom>
        </p:spPr>
        <p:txBody>
          <a:bodyPr vert="horz" wrap="square" lIns="0" tIns="16510" rIns="0" bIns="0" rtlCol="0">
            <a:spAutoFit/>
          </a:bodyPr>
          <a:lstStyle/>
          <a:p>
            <a:pPr marL="12700">
              <a:lnSpc>
                <a:spcPct val="100000"/>
              </a:lnSpc>
              <a:spcBef>
                <a:spcPts val="130"/>
              </a:spcBef>
              <a:tabLst>
                <a:tab pos="2854325" algn="l"/>
              </a:tabLst>
            </a:pPr>
            <a:r>
              <a:rPr sz="3200" b="1" spc="225" dirty="0" smtClean="0">
                <a:solidFill>
                  <a:srgbClr val="006CBD"/>
                </a:solidFill>
              </a:rPr>
              <a:t>W</a:t>
            </a:r>
            <a:r>
              <a:rPr lang="en-US" sz="3200" b="1" spc="225" dirty="0" smtClean="0">
                <a:solidFill>
                  <a:srgbClr val="006CBD"/>
                </a:solidFill>
              </a:rPr>
              <a:t>hy use</a:t>
            </a:r>
            <a:r>
              <a:rPr sz="3200" b="1" spc="25" dirty="0" smtClean="0">
                <a:solidFill>
                  <a:srgbClr val="006CBD"/>
                </a:solidFill>
              </a:rPr>
              <a:t> H</a:t>
            </a:r>
            <a:r>
              <a:rPr sz="3200" b="1" spc="-95" dirty="0" smtClean="0">
                <a:solidFill>
                  <a:srgbClr val="006CBD"/>
                </a:solidFill>
              </a:rPr>
              <a:t>y</a:t>
            </a:r>
            <a:r>
              <a:rPr sz="3200" b="1" spc="-15" dirty="0" smtClean="0">
                <a:solidFill>
                  <a:srgbClr val="006CBD"/>
                </a:solidFill>
              </a:rPr>
              <a:t>p</a:t>
            </a:r>
            <a:r>
              <a:rPr sz="3200" b="1" spc="-85" dirty="0" smtClean="0">
                <a:solidFill>
                  <a:srgbClr val="006CBD"/>
                </a:solidFill>
              </a:rPr>
              <a:t>e</a:t>
            </a:r>
            <a:r>
              <a:rPr sz="3200" b="1" spc="10" dirty="0" smtClean="0">
                <a:solidFill>
                  <a:srgbClr val="006CBD"/>
                </a:solidFill>
              </a:rPr>
              <a:t>r</a:t>
            </a:r>
            <a:r>
              <a:rPr sz="3200" b="1" spc="50" dirty="0" smtClean="0">
                <a:solidFill>
                  <a:srgbClr val="006CBD"/>
                </a:solidFill>
              </a:rPr>
              <a:t>l</a:t>
            </a:r>
            <a:r>
              <a:rPr sz="3200" b="1" spc="-15" dirty="0" smtClean="0">
                <a:solidFill>
                  <a:srgbClr val="006CBD"/>
                </a:solidFill>
              </a:rPr>
              <a:t>e</a:t>
            </a:r>
            <a:r>
              <a:rPr sz="3200" b="1" spc="55" dirty="0" smtClean="0">
                <a:solidFill>
                  <a:srgbClr val="006CBD"/>
                </a:solidFill>
              </a:rPr>
              <a:t>dg</a:t>
            </a:r>
            <a:r>
              <a:rPr sz="3200" b="1" spc="-85" dirty="0" smtClean="0">
                <a:solidFill>
                  <a:srgbClr val="006CBD"/>
                </a:solidFill>
              </a:rPr>
              <a:t>e</a:t>
            </a:r>
            <a:r>
              <a:rPr sz="3200" b="1" spc="10" dirty="0" smtClean="0">
                <a:solidFill>
                  <a:srgbClr val="006CBD"/>
                </a:solidFill>
              </a:rPr>
              <a:t>r</a:t>
            </a:r>
            <a:r>
              <a:rPr lang="en-US" sz="3200" b="1" dirty="0">
                <a:solidFill>
                  <a:srgbClr val="006CBD"/>
                </a:solidFill>
              </a:rPr>
              <a:t> </a:t>
            </a:r>
            <a:r>
              <a:rPr sz="3200" b="1" spc="25" dirty="0" smtClean="0">
                <a:solidFill>
                  <a:srgbClr val="006CBD"/>
                </a:solidFill>
              </a:rPr>
              <a:t>C</a:t>
            </a:r>
            <a:r>
              <a:rPr sz="3200" b="1" spc="-85" dirty="0" smtClean="0">
                <a:solidFill>
                  <a:srgbClr val="006CBD"/>
                </a:solidFill>
              </a:rPr>
              <a:t>o</a:t>
            </a:r>
            <a:r>
              <a:rPr sz="3200" b="1" spc="-15" dirty="0" smtClean="0">
                <a:solidFill>
                  <a:srgbClr val="006CBD"/>
                </a:solidFill>
              </a:rPr>
              <a:t>mp</a:t>
            </a:r>
            <a:r>
              <a:rPr sz="3200" b="1" spc="-85" dirty="0" smtClean="0">
                <a:solidFill>
                  <a:srgbClr val="006CBD"/>
                </a:solidFill>
              </a:rPr>
              <a:t>o</a:t>
            </a:r>
            <a:r>
              <a:rPr sz="3200" b="1" spc="114" dirty="0" smtClean="0">
                <a:solidFill>
                  <a:srgbClr val="006CBD"/>
                </a:solidFill>
              </a:rPr>
              <a:t>s</a:t>
            </a:r>
            <a:r>
              <a:rPr sz="3200" b="1" spc="-85" dirty="0" smtClean="0">
                <a:solidFill>
                  <a:srgbClr val="006CBD"/>
                </a:solidFill>
              </a:rPr>
              <a:t>e</a:t>
            </a:r>
            <a:r>
              <a:rPr sz="3200" b="1" spc="75" dirty="0" smtClean="0">
                <a:solidFill>
                  <a:srgbClr val="006CBD"/>
                </a:solidFill>
              </a:rPr>
              <a:t>r</a:t>
            </a:r>
            <a:r>
              <a:rPr sz="3200" b="1" spc="15" dirty="0">
                <a:solidFill>
                  <a:srgbClr val="006CBD"/>
                </a:solidFill>
              </a:rPr>
              <a:t>?</a:t>
            </a:r>
            <a:endParaRPr sz="3200" b="1" dirty="0"/>
          </a:p>
        </p:txBody>
      </p:sp>
      <p:sp>
        <p:nvSpPr>
          <p:cNvPr id="3" name="object 3"/>
          <p:cNvSpPr txBox="1"/>
          <p:nvPr/>
        </p:nvSpPr>
        <p:spPr>
          <a:xfrm>
            <a:off x="150316" y="890659"/>
            <a:ext cx="5869483" cy="957313"/>
          </a:xfrm>
          <a:prstGeom prst="rect">
            <a:avLst/>
          </a:prstGeom>
        </p:spPr>
        <p:txBody>
          <a:bodyPr vert="horz" wrap="square" lIns="0" tIns="31115" rIns="0" bIns="0" rtlCol="0">
            <a:spAutoFit/>
          </a:bodyPr>
          <a:lstStyle/>
          <a:p>
            <a:pPr marL="241300" indent="-228600">
              <a:lnSpc>
                <a:spcPct val="100000"/>
              </a:lnSpc>
              <a:spcBef>
                <a:spcPts val="245"/>
              </a:spcBef>
              <a:buFont typeface="Arial"/>
              <a:buChar char="–"/>
              <a:tabLst>
                <a:tab pos="241300" algn="l"/>
                <a:tab pos="241935" algn="l"/>
              </a:tabLst>
            </a:pPr>
            <a:r>
              <a:rPr sz="1400" spc="-25" dirty="0">
                <a:solidFill>
                  <a:srgbClr val="5A5A5A"/>
                </a:solidFill>
                <a:latin typeface="Arial"/>
                <a:cs typeface="Arial"/>
              </a:rPr>
              <a:t>Blockchains </a:t>
            </a:r>
            <a:r>
              <a:rPr sz="1400" spc="-15" dirty="0">
                <a:solidFill>
                  <a:srgbClr val="5A5A5A"/>
                </a:solidFill>
                <a:latin typeface="Arial"/>
                <a:cs typeface="Arial"/>
              </a:rPr>
              <a:t>provide </a:t>
            </a:r>
            <a:r>
              <a:rPr sz="1400" spc="15" dirty="0">
                <a:solidFill>
                  <a:srgbClr val="5A5A5A"/>
                </a:solidFill>
                <a:latin typeface="Arial"/>
                <a:cs typeface="Arial"/>
              </a:rPr>
              <a:t>a </a:t>
            </a:r>
            <a:r>
              <a:rPr sz="1400" spc="-15" dirty="0">
                <a:solidFill>
                  <a:srgbClr val="5A5A5A"/>
                </a:solidFill>
                <a:latin typeface="Arial"/>
                <a:cs typeface="Arial"/>
              </a:rPr>
              <a:t>low-level interface </a:t>
            </a:r>
            <a:r>
              <a:rPr sz="1400" spc="-20" dirty="0">
                <a:solidFill>
                  <a:srgbClr val="5A5A5A"/>
                </a:solidFill>
                <a:latin typeface="Arial"/>
                <a:cs typeface="Arial"/>
              </a:rPr>
              <a:t>for business</a:t>
            </a:r>
            <a:r>
              <a:rPr sz="1400" spc="95" dirty="0">
                <a:solidFill>
                  <a:srgbClr val="5A5A5A"/>
                </a:solidFill>
                <a:latin typeface="Arial"/>
                <a:cs typeface="Arial"/>
              </a:rPr>
              <a:t> </a:t>
            </a:r>
            <a:r>
              <a:rPr sz="1400" spc="-20" dirty="0">
                <a:solidFill>
                  <a:srgbClr val="5A5A5A"/>
                </a:solidFill>
                <a:latin typeface="Arial"/>
                <a:cs typeface="Arial"/>
              </a:rPr>
              <a:t>applications</a:t>
            </a:r>
            <a:endParaRPr sz="1400" dirty="0">
              <a:latin typeface="Arial"/>
              <a:cs typeface="Arial"/>
            </a:endParaRPr>
          </a:p>
          <a:p>
            <a:pPr marL="699135" lvl="1" indent="-228600">
              <a:lnSpc>
                <a:spcPct val="100000"/>
              </a:lnSpc>
              <a:spcBef>
                <a:spcPts val="150"/>
              </a:spcBef>
              <a:buFont typeface="Arial"/>
              <a:buChar char="–"/>
              <a:tabLst>
                <a:tab pos="698500" algn="l"/>
                <a:tab pos="699135" algn="l"/>
              </a:tabLst>
            </a:pPr>
            <a:r>
              <a:rPr sz="1400" spc="-10" dirty="0">
                <a:solidFill>
                  <a:srgbClr val="5A5A5A"/>
                </a:solidFill>
                <a:latin typeface="Arial"/>
                <a:cs typeface="Arial"/>
              </a:rPr>
              <a:t>Smart </a:t>
            </a:r>
            <a:r>
              <a:rPr sz="1400" spc="-5" dirty="0">
                <a:solidFill>
                  <a:srgbClr val="5A5A5A"/>
                </a:solidFill>
                <a:latin typeface="Arial"/>
                <a:cs typeface="Arial"/>
              </a:rPr>
              <a:t>contract </a:t>
            </a:r>
            <a:r>
              <a:rPr sz="1400" spc="-10" dirty="0">
                <a:solidFill>
                  <a:srgbClr val="5A5A5A"/>
                </a:solidFill>
                <a:latin typeface="Arial"/>
                <a:cs typeface="Arial"/>
              </a:rPr>
              <a:t>code </a:t>
            </a:r>
            <a:r>
              <a:rPr sz="1400" spc="10" dirty="0">
                <a:solidFill>
                  <a:srgbClr val="5A5A5A"/>
                </a:solidFill>
                <a:latin typeface="Arial"/>
                <a:cs typeface="Arial"/>
              </a:rPr>
              <a:t>run </a:t>
            </a:r>
            <a:r>
              <a:rPr sz="1400" dirty="0">
                <a:solidFill>
                  <a:srgbClr val="5A5A5A"/>
                </a:solidFill>
                <a:latin typeface="Arial"/>
                <a:cs typeface="Arial"/>
              </a:rPr>
              <a:t>on </a:t>
            </a:r>
            <a:r>
              <a:rPr sz="1400" spc="10" dirty="0">
                <a:solidFill>
                  <a:srgbClr val="5A5A5A"/>
                </a:solidFill>
                <a:latin typeface="Arial"/>
                <a:cs typeface="Arial"/>
              </a:rPr>
              <a:t>a </a:t>
            </a:r>
            <a:r>
              <a:rPr sz="1400" spc="-10" dirty="0">
                <a:solidFill>
                  <a:srgbClr val="5A5A5A"/>
                </a:solidFill>
                <a:latin typeface="Arial"/>
                <a:cs typeface="Arial"/>
              </a:rPr>
              <a:t>distributed </a:t>
            </a:r>
            <a:r>
              <a:rPr sz="1400" spc="-15" dirty="0">
                <a:solidFill>
                  <a:srgbClr val="5A5A5A"/>
                </a:solidFill>
                <a:latin typeface="Arial"/>
                <a:cs typeface="Arial"/>
              </a:rPr>
              <a:t>processing</a:t>
            </a:r>
            <a:r>
              <a:rPr sz="1400" spc="245" dirty="0">
                <a:solidFill>
                  <a:srgbClr val="5A5A5A"/>
                </a:solidFill>
                <a:latin typeface="Arial"/>
                <a:cs typeface="Arial"/>
              </a:rPr>
              <a:t> </a:t>
            </a:r>
            <a:r>
              <a:rPr sz="1400" spc="-5" dirty="0">
                <a:solidFill>
                  <a:srgbClr val="5A5A5A"/>
                </a:solidFill>
                <a:latin typeface="Arial"/>
                <a:cs typeface="Arial"/>
              </a:rPr>
              <a:t>system</a:t>
            </a:r>
            <a:endParaRPr sz="1400" dirty="0">
              <a:latin typeface="Arial"/>
              <a:cs typeface="Arial"/>
            </a:endParaRPr>
          </a:p>
          <a:p>
            <a:pPr marL="699135" lvl="1" indent="-228600">
              <a:lnSpc>
                <a:spcPct val="100000"/>
              </a:lnSpc>
              <a:spcBef>
                <a:spcPts val="145"/>
              </a:spcBef>
              <a:buFont typeface="Arial"/>
              <a:buChar char="–"/>
              <a:tabLst>
                <a:tab pos="698500" algn="l"/>
                <a:tab pos="699135" algn="l"/>
              </a:tabLst>
            </a:pPr>
            <a:r>
              <a:rPr sz="1400" spc="-10" dirty="0">
                <a:solidFill>
                  <a:srgbClr val="5A5A5A"/>
                </a:solidFill>
                <a:latin typeface="Arial"/>
                <a:cs typeface="Arial"/>
              </a:rPr>
              <a:t>Inputs </a:t>
            </a:r>
            <a:r>
              <a:rPr sz="1400" dirty="0">
                <a:solidFill>
                  <a:srgbClr val="5A5A5A"/>
                </a:solidFill>
                <a:latin typeface="Arial"/>
                <a:cs typeface="Arial"/>
              </a:rPr>
              <a:t>go </a:t>
            </a:r>
            <a:r>
              <a:rPr sz="1400" spc="-5" dirty="0">
                <a:solidFill>
                  <a:srgbClr val="5A5A5A"/>
                </a:solidFill>
                <a:latin typeface="Arial"/>
                <a:cs typeface="Arial"/>
              </a:rPr>
              <a:t>into an </a:t>
            </a:r>
            <a:r>
              <a:rPr sz="1400" spc="-25" dirty="0">
                <a:solidFill>
                  <a:srgbClr val="5A5A5A"/>
                </a:solidFill>
                <a:latin typeface="Arial"/>
                <a:cs typeface="Arial"/>
              </a:rPr>
              <a:t>immutable </a:t>
            </a:r>
            <a:r>
              <a:rPr sz="1400" spc="-15" dirty="0">
                <a:solidFill>
                  <a:srgbClr val="5A5A5A"/>
                </a:solidFill>
                <a:latin typeface="Arial"/>
                <a:cs typeface="Arial"/>
              </a:rPr>
              <a:t>ledger; </a:t>
            </a:r>
            <a:r>
              <a:rPr sz="1400" dirty="0">
                <a:solidFill>
                  <a:srgbClr val="5A5A5A"/>
                </a:solidFill>
                <a:latin typeface="Arial"/>
                <a:cs typeface="Arial"/>
              </a:rPr>
              <a:t>outputs </a:t>
            </a:r>
            <a:r>
              <a:rPr sz="1400" spc="20" dirty="0">
                <a:solidFill>
                  <a:srgbClr val="5A5A5A"/>
                </a:solidFill>
                <a:latin typeface="Arial"/>
                <a:cs typeface="Arial"/>
              </a:rPr>
              <a:t>to </a:t>
            </a:r>
            <a:r>
              <a:rPr sz="1400" spc="10" dirty="0">
                <a:solidFill>
                  <a:srgbClr val="5A5A5A"/>
                </a:solidFill>
                <a:latin typeface="Arial"/>
                <a:cs typeface="Arial"/>
              </a:rPr>
              <a:t>a </a:t>
            </a:r>
            <a:r>
              <a:rPr sz="1400" dirty="0">
                <a:solidFill>
                  <a:srgbClr val="5A5A5A"/>
                </a:solidFill>
                <a:latin typeface="Arial"/>
                <a:cs typeface="Arial"/>
              </a:rPr>
              <a:t>data</a:t>
            </a:r>
            <a:r>
              <a:rPr sz="1400" spc="15" dirty="0">
                <a:solidFill>
                  <a:srgbClr val="5A5A5A"/>
                </a:solidFill>
                <a:latin typeface="Arial"/>
                <a:cs typeface="Arial"/>
              </a:rPr>
              <a:t> </a:t>
            </a:r>
            <a:r>
              <a:rPr sz="1400" spc="5" dirty="0">
                <a:solidFill>
                  <a:srgbClr val="5A5A5A"/>
                </a:solidFill>
                <a:latin typeface="Arial"/>
                <a:cs typeface="Arial"/>
              </a:rPr>
              <a:t>store</a:t>
            </a:r>
            <a:endParaRPr sz="1400" dirty="0">
              <a:latin typeface="Arial"/>
              <a:cs typeface="Arial"/>
            </a:endParaRPr>
          </a:p>
          <a:p>
            <a:pPr marL="699135" lvl="1" indent="-228600">
              <a:lnSpc>
                <a:spcPct val="100000"/>
              </a:lnSpc>
              <a:spcBef>
                <a:spcPts val="150"/>
              </a:spcBef>
              <a:buFont typeface="Arial"/>
              <a:buChar char="–"/>
              <a:tabLst>
                <a:tab pos="698500" algn="l"/>
                <a:tab pos="699135" algn="l"/>
              </a:tabLst>
            </a:pPr>
            <a:r>
              <a:rPr sz="1400" spc="-25" dirty="0">
                <a:solidFill>
                  <a:srgbClr val="5A5A5A"/>
                </a:solidFill>
                <a:latin typeface="Arial"/>
                <a:cs typeface="Arial"/>
              </a:rPr>
              <a:t>Applications </a:t>
            </a:r>
            <a:r>
              <a:rPr sz="1400" spc="5" dirty="0">
                <a:solidFill>
                  <a:srgbClr val="5A5A5A"/>
                </a:solidFill>
                <a:latin typeface="Arial"/>
                <a:cs typeface="Arial"/>
              </a:rPr>
              <a:t>are </a:t>
            </a:r>
            <a:r>
              <a:rPr sz="1400" spc="-25" dirty="0">
                <a:solidFill>
                  <a:srgbClr val="5A5A5A"/>
                </a:solidFill>
                <a:latin typeface="Arial"/>
                <a:cs typeface="Arial"/>
              </a:rPr>
              <a:t>built </a:t>
            </a:r>
            <a:r>
              <a:rPr sz="1400" dirty="0">
                <a:solidFill>
                  <a:srgbClr val="5A5A5A"/>
                </a:solidFill>
                <a:latin typeface="Arial"/>
                <a:cs typeface="Arial"/>
              </a:rPr>
              <a:t>on </a:t>
            </a:r>
            <a:r>
              <a:rPr sz="1400" spc="10" dirty="0">
                <a:solidFill>
                  <a:srgbClr val="5A5A5A"/>
                </a:solidFill>
                <a:latin typeface="Arial"/>
                <a:cs typeface="Arial"/>
              </a:rPr>
              <a:t>top </a:t>
            </a:r>
            <a:r>
              <a:rPr sz="1400" spc="-5" dirty="0">
                <a:solidFill>
                  <a:srgbClr val="5A5A5A"/>
                </a:solidFill>
                <a:latin typeface="Arial"/>
                <a:cs typeface="Arial"/>
              </a:rPr>
              <a:t>of </a:t>
            </a:r>
            <a:r>
              <a:rPr sz="1400" spc="15" dirty="0">
                <a:solidFill>
                  <a:srgbClr val="5A5A5A"/>
                </a:solidFill>
                <a:latin typeface="Arial"/>
                <a:cs typeface="Arial"/>
              </a:rPr>
              <a:t>a </a:t>
            </a:r>
            <a:r>
              <a:rPr sz="1400" spc="-15" dirty="0">
                <a:solidFill>
                  <a:srgbClr val="5A5A5A"/>
                </a:solidFill>
                <a:latin typeface="Arial"/>
                <a:cs typeface="Arial"/>
              </a:rPr>
              <a:t>low </a:t>
            </a:r>
            <a:r>
              <a:rPr sz="1400" spc="-20" dirty="0">
                <a:solidFill>
                  <a:srgbClr val="5A5A5A"/>
                </a:solidFill>
                <a:latin typeface="Arial"/>
                <a:cs typeface="Arial"/>
              </a:rPr>
              <a:t>level </a:t>
            </a:r>
            <a:r>
              <a:rPr sz="1400" spc="-5" dirty="0">
                <a:solidFill>
                  <a:srgbClr val="5A5A5A"/>
                </a:solidFill>
                <a:latin typeface="Arial"/>
                <a:cs typeface="Arial"/>
              </a:rPr>
              <a:t>of</a:t>
            </a:r>
            <a:r>
              <a:rPr sz="1400" spc="-30" dirty="0">
                <a:solidFill>
                  <a:srgbClr val="5A5A5A"/>
                </a:solidFill>
                <a:latin typeface="Arial"/>
                <a:cs typeface="Arial"/>
              </a:rPr>
              <a:t> </a:t>
            </a:r>
            <a:r>
              <a:rPr sz="1400" spc="-5" dirty="0">
                <a:solidFill>
                  <a:srgbClr val="5A5A5A"/>
                </a:solidFill>
                <a:latin typeface="Arial"/>
                <a:cs typeface="Arial"/>
              </a:rPr>
              <a:t>abstraction</a:t>
            </a:r>
            <a:endParaRPr sz="1400" dirty="0">
              <a:latin typeface="Arial"/>
              <a:cs typeface="Arial"/>
            </a:endParaRPr>
          </a:p>
        </p:txBody>
      </p:sp>
      <p:sp>
        <p:nvSpPr>
          <p:cNvPr id="4" name="object 4"/>
          <p:cNvSpPr txBox="1"/>
          <p:nvPr/>
        </p:nvSpPr>
        <p:spPr>
          <a:xfrm>
            <a:off x="150316" y="1900177"/>
            <a:ext cx="6021883" cy="727763"/>
          </a:xfrm>
          <a:prstGeom prst="rect">
            <a:avLst/>
          </a:prstGeom>
        </p:spPr>
        <p:txBody>
          <a:bodyPr vert="horz" wrap="square" lIns="0" tIns="29845" rIns="0" bIns="0" rtlCol="0">
            <a:spAutoFit/>
          </a:bodyPr>
          <a:lstStyle/>
          <a:p>
            <a:pPr marL="241300" indent="-228600">
              <a:lnSpc>
                <a:spcPct val="100000"/>
              </a:lnSpc>
              <a:spcBef>
                <a:spcPts val="235"/>
              </a:spcBef>
              <a:buFont typeface="Arial"/>
              <a:buChar char="–"/>
              <a:tabLst>
                <a:tab pos="241300" algn="l"/>
                <a:tab pos="241935" algn="l"/>
              </a:tabLst>
            </a:pPr>
            <a:r>
              <a:rPr sz="1400" spc="-15" dirty="0">
                <a:solidFill>
                  <a:srgbClr val="5A5A5A"/>
                </a:solidFill>
                <a:latin typeface="Arial"/>
                <a:cs typeface="Arial"/>
              </a:rPr>
              <a:t>Hyperledger</a:t>
            </a:r>
            <a:r>
              <a:rPr sz="1400" spc="114" dirty="0">
                <a:solidFill>
                  <a:srgbClr val="5A5A5A"/>
                </a:solidFill>
                <a:latin typeface="Arial"/>
                <a:cs typeface="Arial"/>
              </a:rPr>
              <a:t> </a:t>
            </a:r>
            <a:r>
              <a:rPr sz="1400" spc="-20" dirty="0">
                <a:solidFill>
                  <a:srgbClr val="5A5A5A"/>
                </a:solidFill>
                <a:latin typeface="Arial"/>
                <a:cs typeface="Arial"/>
              </a:rPr>
              <a:t>Composer</a:t>
            </a:r>
            <a:endParaRPr sz="1400" dirty="0">
              <a:latin typeface="Arial"/>
              <a:cs typeface="Arial"/>
            </a:endParaRPr>
          </a:p>
          <a:p>
            <a:pPr marL="699135" lvl="1" indent="-228600">
              <a:lnSpc>
                <a:spcPct val="100000"/>
              </a:lnSpc>
              <a:spcBef>
                <a:spcPts val="150"/>
              </a:spcBef>
              <a:buFont typeface="Arial"/>
              <a:buChar char="–"/>
              <a:tabLst>
                <a:tab pos="698500" algn="l"/>
                <a:tab pos="699135" algn="l"/>
              </a:tabLst>
            </a:pPr>
            <a:r>
              <a:rPr sz="1400" spc="20" dirty="0">
                <a:solidFill>
                  <a:srgbClr val="5A5A5A"/>
                </a:solidFill>
                <a:latin typeface="Arial"/>
                <a:cs typeface="Arial"/>
              </a:rPr>
              <a:t>A </a:t>
            </a:r>
            <a:r>
              <a:rPr sz="1400" spc="-10" dirty="0">
                <a:solidFill>
                  <a:srgbClr val="5A5A5A"/>
                </a:solidFill>
                <a:latin typeface="Arial"/>
                <a:cs typeface="Arial"/>
              </a:rPr>
              <a:t>suite </a:t>
            </a:r>
            <a:r>
              <a:rPr sz="1400" spc="-5" dirty="0">
                <a:solidFill>
                  <a:srgbClr val="5A5A5A"/>
                </a:solidFill>
                <a:latin typeface="Arial"/>
                <a:cs typeface="Arial"/>
              </a:rPr>
              <a:t>of </a:t>
            </a:r>
            <a:r>
              <a:rPr sz="1400" spc="-20" dirty="0">
                <a:solidFill>
                  <a:srgbClr val="5A5A5A"/>
                </a:solidFill>
                <a:latin typeface="Arial"/>
                <a:cs typeface="Arial"/>
              </a:rPr>
              <a:t>high </a:t>
            </a:r>
            <a:r>
              <a:rPr sz="1400" spc="-25" dirty="0">
                <a:solidFill>
                  <a:srgbClr val="5A5A5A"/>
                </a:solidFill>
                <a:latin typeface="Arial"/>
                <a:cs typeface="Arial"/>
              </a:rPr>
              <a:t>level </a:t>
            </a:r>
            <a:r>
              <a:rPr sz="1400" spc="-20" dirty="0">
                <a:solidFill>
                  <a:srgbClr val="5A5A5A"/>
                </a:solidFill>
                <a:latin typeface="Arial"/>
                <a:cs typeface="Arial"/>
              </a:rPr>
              <a:t>application </a:t>
            </a:r>
            <a:r>
              <a:rPr sz="1400" spc="-10" dirty="0">
                <a:solidFill>
                  <a:srgbClr val="5A5A5A"/>
                </a:solidFill>
                <a:latin typeface="Arial"/>
                <a:cs typeface="Arial"/>
              </a:rPr>
              <a:t>abstractions </a:t>
            </a:r>
            <a:r>
              <a:rPr sz="1400" spc="-20" dirty="0">
                <a:solidFill>
                  <a:srgbClr val="5A5A5A"/>
                </a:solidFill>
                <a:latin typeface="Arial"/>
                <a:cs typeface="Arial"/>
              </a:rPr>
              <a:t>for business</a:t>
            </a:r>
            <a:r>
              <a:rPr sz="1400" spc="60" dirty="0">
                <a:solidFill>
                  <a:srgbClr val="5A5A5A"/>
                </a:solidFill>
                <a:latin typeface="Arial"/>
                <a:cs typeface="Arial"/>
              </a:rPr>
              <a:t> </a:t>
            </a:r>
            <a:r>
              <a:rPr sz="1400" spc="-5" dirty="0">
                <a:solidFill>
                  <a:srgbClr val="5A5A5A"/>
                </a:solidFill>
                <a:latin typeface="Arial"/>
                <a:cs typeface="Arial"/>
              </a:rPr>
              <a:t>networks</a:t>
            </a:r>
            <a:endParaRPr sz="1400" dirty="0">
              <a:latin typeface="Arial"/>
              <a:cs typeface="Arial"/>
            </a:endParaRPr>
          </a:p>
          <a:p>
            <a:pPr marL="699135" lvl="1" indent="-228600">
              <a:lnSpc>
                <a:spcPct val="100000"/>
              </a:lnSpc>
              <a:spcBef>
                <a:spcPts val="150"/>
              </a:spcBef>
              <a:buFont typeface="Arial"/>
              <a:buChar char="–"/>
              <a:tabLst>
                <a:tab pos="698500" algn="l"/>
                <a:tab pos="699135" algn="l"/>
              </a:tabLst>
            </a:pPr>
            <a:r>
              <a:rPr sz="1400" spc="-25" dirty="0">
                <a:solidFill>
                  <a:srgbClr val="5A5A5A"/>
                </a:solidFill>
                <a:latin typeface="Arial"/>
                <a:cs typeface="Arial"/>
              </a:rPr>
              <a:t>Emphasis </a:t>
            </a:r>
            <a:r>
              <a:rPr sz="1400" dirty="0">
                <a:solidFill>
                  <a:srgbClr val="5A5A5A"/>
                </a:solidFill>
                <a:latin typeface="Arial"/>
                <a:cs typeface="Arial"/>
              </a:rPr>
              <a:t>on </a:t>
            </a:r>
            <a:r>
              <a:rPr sz="1400" spc="-15" dirty="0">
                <a:solidFill>
                  <a:srgbClr val="5A5A5A"/>
                </a:solidFill>
                <a:latin typeface="Arial"/>
                <a:cs typeface="Arial"/>
              </a:rPr>
              <a:t>business-centric vocabulary for </a:t>
            </a:r>
            <a:r>
              <a:rPr sz="1400" spc="-20" dirty="0">
                <a:solidFill>
                  <a:srgbClr val="5A5A5A"/>
                </a:solidFill>
                <a:latin typeface="Arial"/>
                <a:cs typeface="Arial"/>
              </a:rPr>
              <a:t>quick </a:t>
            </a:r>
            <a:r>
              <a:rPr sz="1400" spc="-15" dirty="0">
                <a:solidFill>
                  <a:srgbClr val="5A5A5A"/>
                </a:solidFill>
                <a:latin typeface="Arial"/>
                <a:cs typeface="Arial"/>
              </a:rPr>
              <a:t>solution</a:t>
            </a:r>
            <a:r>
              <a:rPr sz="1400" spc="220" dirty="0">
                <a:solidFill>
                  <a:srgbClr val="5A5A5A"/>
                </a:solidFill>
                <a:latin typeface="Arial"/>
                <a:cs typeface="Arial"/>
              </a:rPr>
              <a:t> </a:t>
            </a:r>
            <a:r>
              <a:rPr sz="1400" spc="-10" dirty="0">
                <a:solidFill>
                  <a:srgbClr val="5A5A5A"/>
                </a:solidFill>
                <a:latin typeface="Arial"/>
                <a:cs typeface="Arial"/>
              </a:rPr>
              <a:t>creation</a:t>
            </a:r>
            <a:endParaRPr sz="1400" dirty="0">
              <a:latin typeface="Arial"/>
              <a:cs typeface="Arial"/>
            </a:endParaRPr>
          </a:p>
        </p:txBody>
      </p:sp>
      <p:sp>
        <p:nvSpPr>
          <p:cNvPr id="6" name="object 6"/>
          <p:cNvSpPr txBox="1"/>
          <p:nvPr/>
        </p:nvSpPr>
        <p:spPr>
          <a:xfrm>
            <a:off x="143690" y="2691725"/>
            <a:ext cx="5564047" cy="969496"/>
          </a:xfrm>
          <a:prstGeom prst="rect">
            <a:avLst/>
          </a:prstGeom>
        </p:spPr>
        <p:txBody>
          <a:bodyPr vert="horz" wrap="square" lIns="0" tIns="30480" rIns="0" bIns="0" rtlCol="0">
            <a:spAutoFit/>
          </a:bodyPr>
          <a:lstStyle/>
          <a:p>
            <a:pPr marL="241300" indent="-228600">
              <a:spcBef>
                <a:spcPts val="240"/>
              </a:spcBef>
              <a:buFont typeface="Arial"/>
              <a:buChar char="–"/>
              <a:tabLst>
                <a:tab pos="240665" algn="l"/>
                <a:tab pos="241300" algn="l"/>
              </a:tabLst>
            </a:pPr>
            <a:r>
              <a:rPr lang="en-US" altLang="zh-CN" sz="1400" spc="-20" dirty="0" smtClean="0">
                <a:solidFill>
                  <a:srgbClr val="5A5A5A"/>
                </a:solidFill>
                <a:latin typeface="Arial"/>
                <a:cs typeface="Arial"/>
              </a:rPr>
              <a:t>F</a:t>
            </a:r>
            <a:r>
              <a:rPr lang="en-US" altLang="zh-CN" sz="1400" spc="-25" dirty="0" smtClean="0">
                <a:solidFill>
                  <a:srgbClr val="5A5A5A"/>
                </a:solidFill>
                <a:latin typeface="Arial"/>
                <a:cs typeface="Arial"/>
              </a:rPr>
              <a:t>ea</a:t>
            </a:r>
            <a:r>
              <a:rPr lang="en-US" altLang="zh-CN" sz="1400" spc="25" dirty="0" smtClean="0">
                <a:solidFill>
                  <a:srgbClr val="5A5A5A"/>
                </a:solidFill>
                <a:latin typeface="Arial"/>
                <a:cs typeface="Arial"/>
              </a:rPr>
              <a:t>t</a:t>
            </a:r>
            <a:r>
              <a:rPr lang="en-US" altLang="zh-CN" sz="1400" spc="-20" dirty="0" smtClean="0">
                <a:solidFill>
                  <a:srgbClr val="5A5A5A"/>
                </a:solidFill>
                <a:latin typeface="Arial"/>
                <a:cs typeface="Arial"/>
              </a:rPr>
              <a:t>u</a:t>
            </a:r>
            <a:r>
              <a:rPr lang="en-US" altLang="zh-CN" sz="1400" spc="30" dirty="0" smtClean="0">
                <a:solidFill>
                  <a:srgbClr val="5A5A5A"/>
                </a:solidFill>
                <a:latin typeface="Arial"/>
                <a:cs typeface="Arial"/>
              </a:rPr>
              <a:t>r</a:t>
            </a:r>
            <a:r>
              <a:rPr lang="en-US" altLang="zh-CN" sz="1400" spc="-25" dirty="0" smtClean="0">
                <a:solidFill>
                  <a:srgbClr val="5A5A5A"/>
                </a:solidFill>
                <a:latin typeface="Arial"/>
                <a:cs typeface="Arial"/>
              </a:rPr>
              <a:t>e</a:t>
            </a:r>
            <a:r>
              <a:rPr lang="en-US" altLang="zh-CN" sz="1400" spc="15" dirty="0" smtClean="0">
                <a:solidFill>
                  <a:srgbClr val="5A5A5A"/>
                </a:solidFill>
                <a:latin typeface="Arial"/>
                <a:cs typeface="Arial"/>
              </a:rPr>
              <a:t>s</a:t>
            </a:r>
            <a:endParaRPr lang="en-US" altLang="zh-CN" sz="1400" dirty="0" smtClean="0">
              <a:latin typeface="Arial"/>
              <a:cs typeface="Arial"/>
            </a:endParaRPr>
          </a:p>
          <a:p>
            <a:pPr marL="698500" lvl="1" indent="-228600">
              <a:spcBef>
                <a:spcPts val="240"/>
              </a:spcBef>
              <a:buFont typeface="Arial"/>
              <a:buChar char="–"/>
              <a:tabLst>
                <a:tab pos="240665" algn="l"/>
                <a:tab pos="241300" algn="l"/>
              </a:tabLst>
            </a:pPr>
            <a:r>
              <a:rPr sz="1400" spc="-25" dirty="0" smtClean="0">
                <a:solidFill>
                  <a:srgbClr val="5A5A5A"/>
                </a:solidFill>
                <a:latin typeface="Arial"/>
                <a:cs typeface="Arial"/>
              </a:rPr>
              <a:t>Model </a:t>
            </a:r>
            <a:r>
              <a:rPr sz="1400" spc="-10" dirty="0">
                <a:solidFill>
                  <a:srgbClr val="5A5A5A"/>
                </a:solidFill>
                <a:latin typeface="Arial"/>
                <a:cs typeface="Arial"/>
              </a:rPr>
              <a:t>your </a:t>
            </a:r>
            <a:r>
              <a:rPr sz="1400" spc="-20" dirty="0">
                <a:solidFill>
                  <a:srgbClr val="5A5A5A"/>
                </a:solidFill>
                <a:latin typeface="Arial"/>
                <a:cs typeface="Arial"/>
              </a:rPr>
              <a:t>business </a:t>
            </a:r>
            <a:r>
              <a:rPr sz="1400" dirty="0">
                <a:solidFill>
                  <a:srgbClr val="5A5A5A"/>
                </a:solidFill>
                <a:latin typeface="Arial"/>
                <a:cs typeface="Arial"/>
              </a:rPr>
              <a:t>network, </a:t>
            </a:r>
            <a:r>
              <a:rPr sz="1400" spc="-5" dirty="0">
                <a:solidFill>
                  <a:srgbClr val="5A5A5A"/>
                </a:solidFill>
                <a:latin typeface="Arial"/>
                <a:cs typeface="Arial"/>
              </a:rPr>
              <a:t>test </a:t>
            </a:r>
            <a:r>
              <a:rPr sz="1400" spc="-10" dirty="0">
                <a:solidFill>
                  <a:srgbClr val="5A5A5A"/>
                </a:solidFill>
                <a:latin typeface="Arial"/>
                <a:cs typeface="Arial"/>
              </a:rPr>
              <a:t>and</a:t>
            </a:r>
            <a:r>
              <a:rPr sz="1400" spc="50" dirty="0">
                <a:solidFill>
                  <a:srgbClr val="5A5A5A"/>
                </a:solidFill>
                <a:latin typeface="Arial"/>
                <a:cs typeface="Arial"/>
              </a:rPr>
              <a:t> </a:t>
            </a:r>
            <a:r>
              <a:rPr sz="1400" spc="-20" dirty="0">
                <a:solidFill>
                  <a:srgbClr val="5A5A5A"/>
                </a:solidFill>
                <a:latin typeface="Arial"/>
                <a:cs typeface="Arial"/>
              </a:rPr>
              <a:t>deploy</a:t>
            </a:r>
            <a:endParaRPr sz="1400" dirty="0">
              <a:latin typeface="Arial"/>
              <a:cs typeface="Arial"/>
            </a:endParaRPr>
          </a:p>
          <a:p>
            <a:pPr marL="698500" lvl="1" indent="-228600">
              <a:spcBef>
                <a:spcPts val="150"/>
              </a:spcBef>
              <a:buFont typeface="Arial"/>
              <a:buChar char="–"/>
              <a:tabLst>
                <a:tab pos="240665" algn="l"/>
                <a:tab pos="241300" algn="l"/>
              </a:tabLst>
            </a:pPr>
            <a:r>
              <a:rPr sz="1400" spc="-25" dirty="0">
                <a:solidFill>
                  <a:srgbClr val="5A5A5A"/>
                </a:solidFill>
                <a:latin typeface="Arial"/>
                <a:cs typeface="Arial"/>
              </a:rPr>
              <a:t>Applications </a:t>
            </a:r>
            <a:r>
              <a:rPr sz="1400" spc="-10" dirty="0">
                <a:solidFill>
                  <a:srgbClr val="5A5A5A"/>
                </a:solidFill>
                <a:latin typeface="Arial"/>
                <a:cs typeface="Arial"/>
              </a:rPr>
              <a:t>use </a:t>
            </a:r>
            <a:r>
              <a:rPr sz="1400" spc="-30" dirty="0">
                <a:solidFill>
                  <a:srgbClr val="5A5A5A"/>
                </a:solidFill>
                <a:latin typeface="Arial"/>
                <a:cs typeface="Arial"/>
              </a:rPr>
              <a:t>APIs </a:t>
            </a:r>
            <a:r>
              <a:rPr sz="1400" spc="20" dirty="0">
                <a:solidFill>
                  <a:srgbClr val="5A5A5A"/>
                </a:solidFill>
                <a:latin typeface="Arial"/>
                <a:cs typeface="Arial"/>
              </a:rPr>
              <a:t>to </a:t>
            </a:r>
            <a:r>
              <a:rPr sz="1400" spc="-10" dirty="0">
                <a:solidFill>
                  <a:srgbClr val="5A5A5A"/>
                </a:solidFill>
                <a:latin typeface="Arial"/>
                <a:cs typeface="Arial"/>
              </a:rPr>
              <a:t>interact </a:t>
            </a:r>
            <a:r>
              <a:rPr sz="1400" spc="-5" dirty="0">
                <a:solidFill>
                  <a:srgbClr val="5A5A5A"/>
                </a:solidFill>
                <a:latin typeface="Arial"/>
                <a:cs typeface="Arial"/>
              </a:rPr>
              <a:t>with </a:t>
            </a:r>
            <a:r>
              <a:rPr sz="1400" spc="10" dirty="0">
                <a:solidFill>
                  <a:srgbClr val="5A5A5A"/>
                </a:solidFill>
                <a:latin typeface="Arial"/>
                <a:cs typeface="Arial"/>
              </a:rPr>
              <a:t>a </a:t>
            </a:r>
            <a:r>
              <a:rPr sz="1400" spc="-20" dirty="0">
                <a:solidFill>
                  <a:srgbClr val="5A5A5A"/>
                </a:solidFill>
                <a:latin typeface="Arial"/>
                <a:cs typeface="Arial"/>
              </a:rPr>
              <a:t>business</a:t>
            </a:r>
            <a:r>
              <a:rPr sz="1400" spc="-80" dirty="0">
                <a:solidFill>
                  <a:srgbClr val="5A5A5A"/>
                </a:solidFill>
                <a:latin typeface="Arial"/>
                <a:cs typeface="Arial"/>
              </a:rPr>
              <a:t> </a:t>
            </a:r>
            <a:r>
              <a:rPr sz="1400" dirty="0">
                <a:solidFill>
                  <a:srgbClr val="5A5A5A"/>
                </a:solidFill>
                <a:latin typeface="Arial"/>
                <a:cs typeface="Arial"/>
              </a:rPr>
              <a:t>network</a:t>
            </a:r>
            <a:endParaRPr sz="1400" dirty="0">
              <a:latin typeface="Arial"/>
              <a:cs typeface="Arial"/>
            </a:endParaRPr>
          </a:p>
          <a:p>
            <a:pPr marL="698500" lvl="1" indent="-228600">
              <a:spcBef>
                <a:spcPts val="150"/>
              </a:spcBef>
              <a:buFont typeface="Arial"/>
              <a:buChar char="–"/>
              <a:tabLst>
                <a:tab pos="240665" algn="l"/>
                <a:tab pos="241300" algn="l"/>
              </a:tabLst>
            </a:pPr>
            <a:r>
              <a:rPr sz="1400" spc="-5" dirty="0">
                <a:solidFill>
                  <a:srgbClr val="5A5A5A"/>
                </a:solidFill>
                <a:latin typeface="Arial"/>
                <a:cs typeface="Arial"/>
              </a:rPr>
              <a:t>Integrate </a:t>
            </a:r>
            <a:r>
              <a:rPr sz="1400" spc="-20" dirty="0">
                <a:solidFill>
                  <a:srgbClr val="5A5A5A"/>
                </a:solidFill>
                <a:latin typeface="Arial"/>
                <a:cs typeface="Arial"/>
              </a:rPr>
              <a:t>existing </a:t>
            </a:r>
            <a:r>
              <a:rPr sz="1400" spc="-15" dirty="0">
                <a:solidFill>
                  <a:srgbClr val="5A5A5A"/>
                </a:solidFill>
                <a:latin typeface="Arial"/>
                <a:cs typeface="Arial"/>
              </a:rPr>
              <a:t>systems </a:t>
            </a:r>
            <a:r>
              <a:rPr sz="1400" spc="-5" dirty="0">
                <a:solidFill>
                  <a:srgbClr val="5A5A5A"/>
                </a:solidFill>
                <a:latin typeface="Arial"/>
                <a:cs typeface="Arial"/>
              </a:rPr>
              <a:t>of </a:t>
            </a:r>
            <a:r>
              <a:rPr sz="1400" spc="5" dirty="0">
                <a:solidFill>
                  <a:srgbClr val="5A5A5A"/>
                </a:solidFill>
                <a:latin typeface="Arial"/>
                <a:cs typeface="Arial"/>
              </a:rPr>
              <a:t>record </a:t>
            </a:r>
            <a:r>
              <a:rPr sz="1400" spc="-20" dirty="0">
                <a:solidFill>
                  <a:srgbClr val="5A5A5A"/>
                </a:solidFill>
                <a:latin typeface="Arial"/>
                <a:cs typeface="Arial"/>
              </a:rPr>
              <a:t>using</a:t>
            </a:r>
            <a:r>
              <a:rPr sz="1400" spc="20" dirty="0">
                <a:solidFill>
                  <a:srgbClr val="5A5A5A"/>
                </a:solidFill>
                <a:latin typeface="Arial"/>
                <a:cs typeface="Arial"/>
              </a:rPr>
              <a:t> </a:t>
            </a:r>
            <a:r>
              <a:rPr sz="1400" spc="-15" dirty="0">
                <a:solidFill>
                  <a:srgbClr val="5A5A5A"/>
                </a:solidFill>
                <a:latin typeface="Arial"/>
                <a:cs typeface="Arial"/>
              </a:rPr>
              <a:t>loopback/REST</a:t>
            </a:r>
            <a:endParaRPr sz="1400" dirty="0">
              <a:latin typeface="Arial"/>
              <a:cs typeface="Arial"/>
            </a:endParaRPr>
          </a:p>
        </p:txBody>
      </p:sp>
      <p:sp>
        <p:nvSpPr>
          <p:cNvPr id="7" name="object 7"/>
          <p:cNvSpPr txBox="1"/>
          <p:nvPr/>
        </p:nvSpPr>
        <p:spPr>
          <a:xfrm>
            <a:off x="130438" y="3751672"/>
            <a:ext cx="5577299" cy="728405"/>
          </a:xfrm>
          <a:prstGeom prst="rect">
            <a:avLst/>
          </a:prstGeom>
        </p:spPr>
        <p:txBody>
          <a:bodyPr vert="horz" wrap="square" lIns="0" tIns="30480" rIns="0" bIns="0" rtlCol="0">
            <a:spAutoFit/>
          </a:bodyPr>
          <a:lstStyle/>
          <a:p>
            <a:pPr marL="241300" indent="-228600">
              <a:lnSpc>
                <a:spcPct val="100000"/>
              </a:lnSpc>
              <a:spcBef>
                <a:spcPts val="240"/>
              </a:spcBef>
              <a:buFont typeface="Arial"/>
              <a:buChar char="–"/>
              <a:tabLst>
                <a:tab pos="241300" algn="l"/>
                <a:tab pos="241935" algn="l"/>
              </a:tabLst>
            </a:pPr>
            <a:r>
              <a:rPr sz="1400" spc="-5" dirty="0">
                <a:solidFill>
                  <a:srgbClr val="5A5A5A"/>
                </a:solidFill>
                <a:latin typeface="Arial"/>
                <a:cs typeface="Arial"/>
              </a:rPr>
              <a:t>Open </a:t>
            </a:r>
            <a:r>
              <a:rPr sz="1400" spc="-30" dirty="0">
                <a:solidFill>
                  <a:srgbClr val="5A5A5A"/>
                </a:solidFill>
                <a:latin typeface="Arial"/>
                <a:cs typeface="Arial"/>
              </a:rPr>
              <a:t>Tools, APIs </a:t>
            </a:r>
            <a:r>
              <a:rPr sz="1400" spc="-10" dirty="0">
                <a:solidFill>
                  <a:srgbClr val="5A5A5A"/>
                </a:solidFill>
                <a:latin typeface="Arial"/>
                <a:cs typeface="Arial"/>
              </a:rPr>
              <a:t>and </a:t>
            </a:r>
            <a:r>
              <a:rPr sz="1400" spc="-15" dirty="0">
                <a:solidFill>
                  <a:srgbClr val="5A5A5A"/>
                </a:solidFill>
                <a:latin typeface="Arial"/>
                <a:cs typeface="Arial"/>
              </a:rPr>
              <a:t>libraries </a:t>
            </a:r>
            <a:r>
              <a:rPr sz="1400" spc="20" dirty="0">
                <a:solidFill>
                  <a:srgbClr val="5A5A5A"/>
                </a:solidFill>
                <a:latin typeface="Arial"/>
                <a:cs typeface="Arial"/>
              </a:rPr>
              <a:t>to </a:t>
            </a:r>
            <a:r>
              <a:rPr sz="1400" spc="-5" dirty="0">
                <a:solidFill>
                  <a:srgbClr val="5A5A5A"/>
                </a:solidFill>
                <a:latin typeface="Arial"/>
                <a:cs typeface="Arial"/>
              </a:rPr>
              <a:t>support these</a:t>
            </a:r>
            <a:r>
              <a:rPr sz="1400" spc="30" dirty="0">
                <a:solidFill>
                  <a:srgbClr val="5A5A5A"/>
                </a:solidFill>
                <a:latin typeface="Arial"/>
                <a:cs typeface="Arial"/>
              </a:rPr>
              <a:t> </a:t>
            </a:r>
            <a:r>
              <a:rPr sz="1400" spc="-20" dirty="0">
                <a:solidFill>
                  <a:srgbClr val="5A5A5A"/>
                </a:solidFill>
                <a:latin typeface="Arial"/>
                <a:cs typeface="Arial"/>
              </a:rPr>
              <a:t>activities</a:t>
            </a:r>
            <a:endParaRPr sz="1400" dirty="0">
              <a:latin typeface="Arial"/>
              <a:cs typeface="Arial"/>
            </a:endParaRPr>
          </a:p>
          <a:p>
            <a:pPr marL="699135" lvl="1" indent="-228600">
              <a:lnSpc>
                <a:spcPct val="100000"/>
              </a:lnSpc>
              <a:spcBef>
                <a:spcPts val="150"/>
              </a:spcBef>
              <a:buFont typeface="Arial"/>
              <a:buChar char="–"/>
              <a:tabLst>
                <a:tab pos="698500" algn="l"/>
                <a:tab pos="699135" algn="l"/>
              </a:tabLst>
            </a:pPr>
            <a:r>
              <a:rPr sz="1400" spc="-15" dirty="0">
                <a:solidFill>
                  <a:srgbClr val="5A5A5A"/>
                </a:solidFill>
                <a:latin typeface="Arial"/>
                <a:cs typeface="Arial"/>
              </a:rPr>
              <a:t>Exploits Hyperledger </a:t>
            </a:r>
            <a:r>
              <a:rPr sz="1400" spc="-10" dirty="0">
                <a:solidFill>
                  <a:srgbClr val="5A5A5A"/>
                </a:solidFill>
                <a:latin typeface="Arial"/>
                <a:cs typeface="Arial"/>
              </a:rPr>
              <a:t>Fabric </a:t>
            </a:r>
            <a:r>
              <a:rPr sz="1400" spc="-25" dirty="0">
                <a:solidFill>
                  <a:srgbClr val="5A5A5A"/>
                </a:solidFill>
                <a:latin typeface="Arial"/>
                <a:cs typeface="Arial"/>
              </a:rPr>
              <a:t>blockchain</a:t>
            </a:r>
            <a:r>
              <a:rPr sz="1400" spc="215" dirty="0">
                <a:solidFill>
                  <a:srgbClr val="5A5A5A"/>
                </a:solidFill>
                <a:latin typeface="Arial"/>
                <a:cs typeface="Arial"/>
              </a:rPr>
              <a:t> </a:t>
            </a:r>
            <a:r>
              <a:rPr sz="1400" spc="-15" dirty="0">
                <a:solidFill>
                  <a:srgbClr val="5A5A5A"/>
                </a:solidFill>
                <a:latin typeface="Arial"/>
                <a:cs typeface="Arial"/>
              </a:rPr>
              <a:t>technology</a:t>
            </a:r>
            <a:endParaRPr sz="1400" dirty="0">
              <a:latin typeface="Arial"/>
              <a:cs typeface="Arial"/>
            </a:endParaRPr>
          </a:p>
          <a:p>
            <a:pPr marL="699135" lvl="1" indent="-228600">
              <a:lnSpc>
                <a:spcPct val="100000"/>
              </a:lnSpc>
              <a:spcBef>
                <a:spcPts val="150"/>
              </a:spcBef>
              <a:buFont typeface="Arial"/>
              <a:buChar char="–"/>
              <a:tabLst>
                <a:tab pos="698500" algn="l"/>
                <a:tab pos="699135" algn="l"/>
              </a:tabLst>
            </a:pPr>
            <a:r>
              <a:rPr sz="1400" spc="-25" dirty="0">
                <a:solidFill>
                  <a:srgbClr val="5A5A5A"/>
                </a:solidFill>
                <a:latin typeface="Arial"/>
                <a:cs typeface="Arial"/>
              </a:rPr>
              <a:t>Fully </a:t>
            </a:r>
            <a:r>
              <a:rPr sz="1400" spc="-10" dirty="0">
                <a:solidFill>
                  <a:srgbClr val="5A5A5A"/>
                </a:solidFill>
                <a:latin typeface="Arial"/>
                <a:cs typeface="Arial"/>
              </a:rPr>
              <a:t>open </a:t>
            </a:r>
            <a:r>
              <a:rPr sz="1400" spc="-5" dirty="0">
                <a:solidFill>
                  <a:srgbClr val="5A5A5A"/>
                </a:solidFill>
                <a:latin typeface="Arial"/>
                <a:cs typeface="Arial"/>
              </a:rPr>
              <a:t>and </a:t>
            </a:r>
            <a:r>
              <a:rPr sz="1400" dirty="0">
                <a:solidFill>
                  <a:srgbClr val="5A5A5A"/>
                </a:solidFill>
                <a:latin typeface="Arial"/>
                <a:cs typeface="Arial"/>
              </a:rPr>
              <a:t>part </a:t>
            </a:r>
            <a:r>
              <a:rPr sz="1400" spc="-5" dirty="0">
                <a:solidFill>
                  <a:srgbClr val="5A5A5A"/>
                </a:solidFill>
                <a:latin typeface="Arial"/>
                <a:cs typeface="Arial"/>
              </a:rPr>
              <a:t>of </a:t>
            </a:r>
            <a:r>
              <a:rPr sz="1400" spc="-15" dirty="0">
                <a:solidFill>
                  <a:srgbClr val="5A5A5A"/>
                </a:solidFill>
                <a:latin typeface="Arial"/>
                <a:cs typeface="Arial"/>
              </a:rPr>
              <a:t>Linux </a:t>
            </a:r>
            <a:r>
              <a:rPr sz="1400" spc="-10" dirty="0">
                <a:solidFill>
                  <a:srgbClr val="5A5A5A"/>
                </a:solidFill>
                <a:latin typeface="Arial"/>
                <a:cs typeface="Arial"/>
              </a:rPr>
              <a:t>Foundation</a:t>
            </a:r>
            <a:r>
              <a:rPr sz="1400" spc="-210" dirty="0">
                <a:solidFill>
                  <a:srgbClr val="5A5A5A"/>
                </a:solidFill>
                <a:latin typeface="Arial"/>
                <a:cs typeface="Arial"/>
              </a:rPr>
              <a:t> </a:t>
            </a:r>
            <a:r>
              <a:rPr sz="1400" spc="-15" dirty="0">
                <a:solidFill>
                  <a:srgbClr val="5A5A5A"/>
                </a:solidFill>
                <a:latin typeface="Arial"/>
                <a:cs typeface="Arial"/>
              </a:rPr>
              <a:t>Hyperledger</a:t>
            </a:r>
            <a:endParaRPr sz="1400" dirty="0">
              <a:latin typeface="Arial"/>
              <a:cs typeface="Arial"/>
            </a:endParaRPr>
          </a:p>
        </p:txBody>
      </p:sp>
      <p:sp>
        <p:nvSpPr>
          <p:cNvPr id="8" name="object 8"/>
          <p:cNvSpPr/>
          <p:nvPr/>
        </p:nvSpPr>
        <p:spPr>
          <a:xfrm>
            <a:off x="6172200" y="1307218"/>
            <a:ext cx="2862071" cy="286790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7002525" y="1617415"/>
            <a:ext cx="1541780" cy="212725"/>
          </a:xfrm>
          <a:prstGeom prst="rect">
            <a:avLst/>
          </a:prstGeom>
        </p:spPr>
        <p:txBody>
          <a:bodyPr vert="horz" wrap="square" lIns="0" tIns="15875" rIns="0" bIns="0" rtlCol="0">
            <a:spAutoFit/>
          </a:bodyPr>
          <a:lstStyle/>
          <a:p>
            <a:pPr marL="12700">
              <a:lnSpc>
                <a:spcPct val="100000"/>
              </a:lnSpc>
              <a:spcBef>
                <a:spcPts val="125"/>
              </a:spcBef>
            </a:pPr>
            <a:r>
              <a:rPr sz="1200" b="1" spc="-20" dirty="0">
                <a:latin typeface="Arial"/>
                <a:cs typeface="Arial"/>
              </a:rPr>
              <a:t>Business</a:t>
            </a:r>
            <a:r>
              <a:rPr sz="1200" b="1" spc="30" dirty="0">
                <a:latin typeface="Arial"/>
                <a:cs typeface="Arial"/>
              </a:rPr>
              <a:t> </a:t>
            </a:r>
            <a:r>
              <a:rPr sz="1200" b="1" spc="-25" dirty="0">
                <a:latin typeface="Arial"/>
                <a:cs typeface="Arial"/>
              </a:rPr>
              <a:t>Application</a:t>
            </a:r>
            <a:endParaRPr sz="1200" dirty="0">
              <a:latin typeface="Arial"/>
              <a:cs typeface="Arial"/>
            </a:endParaRPr>
          </a:p>
        </p:txBody>
      </p:sp>
      <p:sp>
        <p:nvSpPr>
          <p:cNvPr id="10" name="object 10"/>
          <p:cNvSpPr txBox="1"/>
          <p:nvPr/>
        </p:nvSpPr>
        <p:spPr>
          <a:xfrm>
            <a:off x="6848855" y="2641931"/>
            <a:ext cx="1695450" cy="212725"/>
          </a:xfrm>
          <a:prstGeom prst="rect">
            <a:avLst/>
          </a:prstGeom>
        </p:spPr>
        <p:txBody>
          <a:bodyPr vert="horz" wrap="square" lIns="0" tIns="15875" rIns="0" bIns="0" rtlCol="0">
            <a:spAutoFit/>
          </a:bodyPr>
          <a:lstStyle/>
          <a:p>
            <a:pPr marL="12700">
              <a:lnSpc>
                <a:spcPct val="100000"/>
              </a:lnSpc>
              <a:spcBef>
                <a:spcPts val="125"/>
              </a:spcBef>
            </a:pPr>
            <a:r>
              <a:rPr sz="1200" b="1" spc="-15" dirty="0">
                <a:latin typeface="Arial"/>
                <a:cs typeface="Arial"/>
              </a:rPr>
              <a:t>Hyperledger</a:t>
            </a:r>
            <a:r>
              <a:rPr sz="1200" b="1" spc="55" dirty="0">
                <a:latin typeface="Arial"/>
                <a:cs typeface="Arial"/>
              </a:rPr>
              <a:t> </a:t>
            </a:r>
            <a:r>
              <a:rPr sz="1200" b="1" spc="-20" dirty="0">
                <a:latin typeface="Arial"/>
                <a:cs typeface="Arial"/>
              </a:rPr>
              <a:t>Composer</a:t>
            </a:r>
            <a:endParaRPr sz="1200" dirty="0">
              <a:latin typeface="Arial"/>
              <a:cs typeface="Arial"/>
            </a:endParaRPr>
          </a:p>
        </p:txBody>
      </p:sp>
      <p:sp>
        <p:nvSpPr>
          <p:cNvPr id="11" name="object 11"/>
          <p:cNvSpPr txBox="1"/>
          <p:nvPr/>
        </p:nvSpPr>
        <p:spPr>
          <a:xfrm>
            <a:off x="7010631" y="3554859"/>
            <a:ext cx="1412240" cy="212725"/>
          </a:xfrm>
          <a:prstGeom prst="rect">
            <a:avLst/>
          </a:prstGeom>
        </p:spPr>
        <p:txBody>
          <a:bodyPr vert="horz" wrap="square" lIns="0" tIns="15875" rIns="0" bIns="0" rtlCol="0">
            <a:spAutoFit/>
          </a:bodyPr>
          <a:lstStyle/>
          <a:p>
            <a:pPr marL="12700">
              <a:lnSpc>
                <a:spcPct val="100000"/>
              </a:lnSpc>
              <a:spcBef>
                <a:spcPts val="125"/>
              </a:spcBef>
            </a:pPr>
            <a:r>
              <a:rPr sz="1200" b="1" spc="-15" dirty="0">
                <a:latin typeface="Arial"/>
                <a:cs typeface="Arial"/>
              </a:rPr>
              <a:t>Hyperledger</a:t>
            </a:r>
            <a:r>
              <a:rPr sz="1200" b="1" spc="95" dirty="0">
                <a:latin typeface="Arial"/>
                <a:cs typeface="Arial"/>
              </a:rPr>
              <a:t> </a:t>
            </a:r>
            <a:r>
              <a:rPr sz="1200" b="1" spc="-10" dirty="0">
                <a:latin typeface="Arial"/>
                <a:cs typeface="Arial"/>
              </a:rPr>
              <a:t>Fabric</a:t>
            </a:r>
            <a:endParaRPr sz="1200" dirty="0">
              <a:latin typeface="Arial"/>
              <a:cs typeface="Arial"/>
            </a:endParaRPr>
          </a:p>
        </p:txBody>
      </p:sp>
      <p:sp>
        <p:nvSpPr>
          <p:cNvPr id="13" name="Date Placeholder 12"/>
          <p:cNvSpPr>
            <a:spLocks noGrp="1"/>
          </p:cNvSpPr>
          <p:nvPr>
            <p:ph type="dt" sz="half" idx="6"/>
          </p:nvPr>
        </p:nvSpPr>
        <p:spPr/>
        <p:txBody>
          <a:bodyPr/>
          <a:lstStyle/>
          <a:p>
            <a:fld id="{B8C53E55-C18C-4705-8DE5-42DF5A0AC600}" type="datetime1">
              <a:rPr lang="zh-CN" altLang="en-US" smtClean="0"/>
              <a:t>2020/8/17</a:t>
            </a:fld>
            <a:endParaRPr lang="en-US"/>
          </a:p>
        </p:txBody>
      </p:sp>
      <p:sp>
        <p:nvSpPr>
          <p:cNvPr id="15" name="Slide Number Placeholder 14"/>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52</a:t>
            </a:fld>
            <a:endParaRPr lang="en-US" altLang="zh-CN" spc="5" dirty="0"/>
          </a:p>
        </p:txBody>
      </p:sp>
    </p:spTree>
    <p:extLst>
      <p:ext uri="{BB962C8B-B14F-4D97-AF65-F5344CB8AC3E}">
        <p14:creationId xmlns:p14="http://schemas.microsoft.com/office/powerpoint/2010/main" val="34354431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286" y="154050"/>
            <a:ext cx="7628714" cy="509114"/>
          </a:xfrm>
          <a:prstGeom prst="rect">
            <a:avLst/>
          </a:prstGeom>
        </p:spPr>
        <p:txBody>
          <a:bodyPr vert="horz" wrap="square" lIns="0" tIns="16510" rIns="0" bIns="0" rtlCol="0">
            <a:spAutoFit/>
          </a:bodyPr>
          <a:lstStyle/>
          <a:p>
            <a:pPr marL="12700">
              <a:lnSpc>
                <a:spcPct val="100000"/>
              </a:lnSpc>
              <a:spcBef>
                <a:spcPts val="130"/>
              </a:spcBef>
              <a:tabLst>
                <a:tab pos="2854325" algn="l"/>
              </a:tabLst>
            </a:pPr>
            <a:r>
              <a:rPr lang="en-US" sz="3200" b="1" spc="225" dirty="0" smtClean="0">
                <a:solidFill>
                  <a:srgbClr val="006CBD"/>
                </a:solidFill>
              </a:rPr>
              <a:t>How to use </a:t>
            </a:r>
            <a:r>
              <a:rPr sz="3200" b="1" spc="25" dirty="0" smtClean="0">
                <a:solidFill>
                  <a:srgbClr val="006CBD"/>
                </a:solidFill>
              </a:rPr>
              <a:t>H</a:t>
            </a:r>
            <a:r>
              <a:rPr sz="3200" b="1" spc="-95" dirty="0" smtClean="0">
                <a:solidFill>
                  <a:srgbClr val="006CBD"/>
                </a:solidFill>
              </a:rPr>
              <a:t>y</a:t>
            </a:r>
            <a:r>
              <a:rPr sz="3200" b="1" spc="-15" dirty="0" smtClean="0">
                <a:solidFill>
                  <a:srgbClr val="006CBD"/>
                </a:solidFill>
              </a:rPr>
              <a:t>p</a:t>
            </a:r>
            <a:r>
              <a:rPr sz="3200" b="1" spc="-85" dirty="0" smtClean="0">
                <a:solidFill>
                  <a:srgbClr val="006CBD"/>
                </a:solidFill>
              </a:rPr>
              <a:t>e</a:t>
            </a:r>
            <a:r>
              <a:rPr sz="3200" b="1" spc="10" dirty="0" smtClean="0">
                <a:solidFill>
                  <a:srgbClr val="006CBD"/>
                </a:solidFill>
              </a:rPr>
              <a:t>r</a:t>
            </a:r>
            <a:r>
              <a:rPr sz="3200" b="1" spc="50" dirty="0" smtClean="0">
                <a:solidFill>
                  <a:srgbClr val="006CBD"/>
                </a:solidFill>
              </a:rPr>
              <a:t>l</a:t>
            </a:r>
            <a:r>
              <a:rPr sz="3200" b="1" spc="-15" dirty="0" smtClean="0">
                <a:solidFill>
                  <a:srgbClr val="006CBD"/>
                </a:solidFill>
              </a:rPr>
              <a:t>e</a:t>
            </a:r>
            <a:r>
              <a:rPr sz="3200" b="1" spc="55" dirty="0" smtClean="0">
                <a:solidFill>
                  <a:srgbClr val="006CBD"/>
                </a:solidFill>
              </a:rPr>
              <a:t>dg</a:t>
            </a:r>
            <a:r>
              <a:rPr sz="3200" b="1" spc="-85" dirty="0" smtClean="0">
                <a:solidFill>
                  <a:srgbClr val="006CBD"/>
                </a:solidFill>
              </a:rPr>
              <a:t>e</a:t>
            </a:r>
            <a:r>
              <a:rPr sz="3200" b="1" spc="10" dirty="0" smtClean="0">
                <a:solidFill>
                  <a:srgbClr val="006CBD"/>
                </a:solidFill>
              </a:rPr>
              <a:t>r</a:t>
            </a:r>
            <a:r>
              <a:rPr lang="en-US" sz="3200" b="1" dirty="0">
                <a:solidFill>
                  <a:srgbClr val="006CBD"/>
                </a:solidFill>
              </a:rPr>
              <a:t> </a:t>
            </a:r>
            <a:r>
              <a:rPr sz="3200" b="1" spc="25" dirty="0" smtClean="0">
                <a:solidFill>
                  <a:srgbClr val="006CBD"/>
                </a:solidFill>
              </a:rPr>
              <a:t>C</a:t>
            </a:r>
            <a:r>
              <a:rPr sz="3200" b="1" spc="-85" dirty="0" smtClean="0">
                <a:solidFill>
                  <a:srgbClr val="006CBD"/>
                </a:solidFill>
              </a:rPr>
              <a:t>o</a:t>
            </a:r>
            <a:r>
              <a:rPr sz="3200" b="1" spc="-15" dirty="0" smtClean="0">
                <a:solidFill>
                  <a:srgbClr val="006CBD"/>
                </a:solidFill>
              </a:rPr>
              <a:t>mp</a:t>
            </a:r>
            <a:r>
              <a:rPr sz="3200" b="1" spc="-85" dirty="0" smtClean="0">
                <a:solidFill>
                  <a:srgbClr val="006CBD"/>
                </a:solidFill>
              </a:rPr>
              <a:t>o</a:t>
            </a:r>
            <a:r>
              <a:rPr sz="3200" b="1" spc="114" dirty="0" smtClean="0">
                <a:solidFill>
                  <a:srgbClr val="006CBD"/>
                </a:solidFill>
              </a:rPr>
              <a:t>s</a:t>
            </a:r>
            <a:r>
              <a:rPr sz="3200" b="1" spc="-85" dirty="0" smtClean="0">
                <a:solidFill>
                  <a:srgbClr val="006CBD"/>
                </a:solidFill>
              </a:rPr>
              <a:t>e</a:t>
            </a:r>
            <a:r>
              <a:rPr sz="3200" b="1" spc="75" dirty="0" smtClean="0">
                <a:solidFill>
                  <a:srgbClr val="006CBD"/>
                </a:solidFill>
              </a:rPr>
              <a:t>r</a:t>
            </a:r>
            <a:r>
              <a:rPr sz="3200" b="1" spc="15" dirty="0">
                <a:solidFill>
                  <a:srgbClr val="006CBD"/>
                </a:solidFill>
              </a:rPr>
              <a:t>?</a:t>
            </a:r>
            <a:endParaRPr sz="3200" b="1" dirty="0"/>
          </a:p>
        </p:txBody>
      </p:sp>
      <p:sp>
        <p:nvSpPr>
          <p:cNvPr id="3" name="object 3"/>
          <p:cNvSpPr txBox="1"/>
          <p:nvPr/>
        </p:nvSpPr>
        <p:spPr>
          <a:xfrm>
            <a:off x="228600" y="898525"/>
            <a:ext cx="8765084" cy="862416"/>
          </a:xfrm>
          <a:prstGeom prst="rect">
            <a:avLst/>
          </a:prstGeom>
        </p:spPr>
        <p:txBody>
          <a:bodyPr vert="horz" wrap="square" lIns="0" tIns="31115" rIns="0" bIns="0" rtlCol="0">
            <a:spAutoFit/>
          </a:bodyPr>
          <a:lstStyle/>
          <a:p>
            <a:pPr marL="171450" indent="-171450">
              <a:buFont typeface="Wingdings" panose="05000000000000000000" pitchFamily="2" charset="2"/>
              <a:buChar char="Ø"/>
            </a:pPr>
            <a:r>
              <a:rPr lang="en-US" altLang="zh-CN" dirty="0" smtClean="0"/>
              <a:t>You </a:t>
            </a:r>
            <a:r>
              <a:rPr lang="en-US" altLang="zh-CN" dirty="0"/>
              <a:t>can use Hyperledger Composer to quickly model your current business network, containing your </a:t>
            </a:r>
            <a:r>
              <a:rPr lang="en-US" altLang="zh-CN" u="sng" dirty="0"/>
              <a:t>existing</a:t>
            </a:r>
            <a:r>
              <a:rPr lang="en-US" altLang="zh-CN" dirty="0"/>
              <a:t> assets and the transactions related to them; assets are tangible or intangible goods, services, or property. </a:t>
            </a:r>
          </a:p>
        </p:txBody>
      </p:sp>
      <p:sp>
        <p:nvSpPr>
          <p:cNvPr id="13" name="Date Placeholder 12"/>
          <p:cNvSpPr>
            <a:spLocks noGrp="1"/>
          </p:cNvSpPr>
          <p:nvPr>
            <p:ph type="dt" sz="half" idx="6"/>
          </p:nvPr>
        </p:nvSpPr>
        <p:spPr/>
        <p:txBody>
          <a:bodyPr/>
          <a:lstStyle/>
          <a:p>
            <a:fld id="{B8C53E55-C18C-4705-8DE5-42DF5A0AC600}" type="datetime1">
              <a:rPr lang="zh-CN" altLang="en-US" smtClean="0"/>
              <a:t>2020/8/17</a:t>
            </a:fld>
            <a:endParaRPr lang="en-US"/>
          </a:p>
        </p:txBody>
      </p:sp>
      <p:sp>
        <p:nvSpPr>
          <p:cNvPr id="15" name="Slide Number Placeholder 14"/>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53</a:t>
            </a:fld>
            <a:endParaRPr lang="en-US" altLang="zh-CN" spc="5"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34" y="2193925"/>
            <a:ext cx="5335587" cy="2853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49191" y="1965325"/>
            <a:ext cx="3429000" cy="2862322"/>
          </a:xfrm>
          <a:prstGeom prst="rect">
            <a:avLst/>
          </a:prstGeom>
        </p:spPr>
        <p:txBody>
          <a:bodyPr wrap="square">
            <a:spAutoFit/>
          </a:bodyPr>
          <a:lstStyle/>
          <a:p>
            <a:pPr marL="171450" indent="-171450">
              <a:buFont typeface="Wingdings" panose="05000000000000000000" pitchFamily="2" charset="2"/>
              <a:buChar char="Ø"/>
            </a:pPr>
            <a:r>
              <a:rPr lang="en-US" altLang="zh-CN" dirty="0"/>
              <a:t>As part of your business network model, you define the transactions which can interact with assets. </a:t>
            </a:r>
            <a:endParaRPr lang="en-US" altLang="zh-CN" dirty="0" smtClean="0"/>
          </a:p>
          <a:p>
            <a:pPr marL="171450" indent="-171450">
              <a:buFont typeface="Wingdings" panose="05000000000000000000" pitchFamily="2" charset="2"/>
              <a:buChar char="Ø"/>
            </a:pPr>
            <a:r>
              <a:rPr lang="en-US" altLang="zh-CN" dirty="0" smtClean="0"/>
              <a:t>Business </a:t>
            </a:r>
            <a:r>
              <a:rPr lang="en-US" altLang="zh-CN" dirty="0"/>
              <a:t>networks also include the participants who interact with them, each of which can be associated with a unique identity, across multiple business networks.</a:t>
            </a:r>
          </a:p>
        </p:txBody>
      </p:sp>
    </p:spTree>
    <p:extLst>
      <p:ext uri="{BB962C8B-B14F-4D97-AF65-F5344CB8AC3E}">
        <p14:creationId xmlns:p14="http://schemas.microsoft.com/office/powerpoint/2010/main" val="40642630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286" y="154050"/>
            <a:ext cx="8619314" cy="447558"/>
          </a:xfrm>
          <a:prstGeom prst="rect">
            <a:avLst/>
          </a:prstGeom>
        </p:spPr>
        <p:txBody>
          <a:bodyPr vert="horz" wrap="square" lIns="0" tIns="16510" rIns="0" bIns="0" rtlCol="0">
            <a:spAutoFit/>
          </a:bodyPr>
          <a:lstStyle/>
          <a:p>
            <a:r>
              <a:rPr lang="en-US" altLang="zh-CN" sz="2800" b="1" dirty="0"/>
              <a:t>How does Hyperledger Composer work in practice?</a:t>
            </a:r>
          </a:p>
        </p:txBody>
      </p:sp>
      <p:sp>
        <p:nvSpPr>
          <p:cNvPr id="13" name="Date Placeholder 12"/>
          <p:cNvSpPr>
            <a:spLocks noGrp="1"/>
          </p:cNvSpPr>
          <p:nvPr>
            <p:ph type="dt" sz="half" idx="6"/>
          </p:nvPr>
        </p:nvSpPr>
        <p:spPr/>
        <p:txBody>
          <a:bodyPr/>
          <a:lstStyle/>
          <a:p>
            <a:fld id="{B8C53E55-C18C-4705-8DE5-42DF5A0AC600}" type="datetime1">
              <a:rPr lang="zh-CN" altLang="en-US" smtClean="0"/>
              <a:t>2020/8/17</a:t>
            </a:fld>
            <a:endParaRPr lang="en-US"/>
          </a:p>
        </p:txBody>
      </p:sp>
      <p:sp>
        <p:nvSpPr>
          <p:cNvPr id="15" name="Slide Number Placeholder 14"/>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54</a:t>
            </a:fld>
            <a:endParaRPr lang="en-US" altLang="zh-CN" spc="5" dirty="0"/>
          </a:p>
        </p:txBody>
      </p:sp>
      <p:sp>
        <p:nvSpPr>
          <p:cNvPr id="12" name="Rectangle 1"/>
          <p:cNvSpPr>
            <a:spLocks noChangeArrowheads="1"/>
          </p:cNvSpPr>
          <p:nvPr/>
        </p:nvSpPr>
        <p:spPr bwMode="auto">
          <a:xfrm>
            <a:off x="225357" y="775415"/>
            <a:ext cx="8839200" cy="3767597"/>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19273C"/>
                </a:solidFill>
                <a:effectLst/>
                <a:latin typeface="Arial" pitchFamily="34" charset="0"/>
                <a:ea typeface="Open Sans"/>
                <a:cs typeface="宋体" pitchFamily="2" charset="-122"/>
              </a:rPr>
              <a:t>For an example of a business network in action; a realtor can quickly model their business network as such:</a:t>
            </a:r>
            <a:endParaRPr kumimoji="0" lang="en-US" altLang="zh-CN" sz="1600" b="0" i="0" u="none" strike="noStrike" cap="none" normalizeH="0" baseline="0" dirty="0" smtClean="0">
              <a:ln>
                <a:noFill/>
              </a:ln>
              <a:solidFill>
                <a:srgbClr val="19273C"/>
              </a:solidFill>
              <a:effectLst/>
              <a:latin typeface="Arial" pitchFamily="34" charset="0"/>
              <a:ea typeface="Open Sans"/>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600" b="0" i="0" u="none" strike="noStrike" cap="none" normalizeH="0" baseline="0" dirty="0" smtClean="0">
              <a:ln>
                <a:noFill/>
              </a:ln>
              <a:solidFill>
                <a:schemeClr val="tx1"/>
              </a:solidFill>
              <a:effectLst/>
              <a:latin typeface="Arial" pitchFamily="34" charset="0"/>
              <a:cs typeface="宋体" pitchFamily="2" charset="-122"/>
            </a:endParaRPr>
          </a:p>
          <a:p>
            <a:pPr lvl="1" eaLnBrk="0" hangingPunct="0">
              <a:buFontTx/>
              <a:buChar char="•"/>
            </a:pPr>
            <a:r>
              <a:rPr kumimoji="0" lang="zh-CN" altLang="zh-CN" sz="1600" b="1" i="0" strike="noStrike" cap="none" normalizeH="0" baseline="0" dirty="0" smtClean="0">
                <a:ln>
                  <a:noFill/>
                </a:ln>
                <a:effectLst/>
                <a:latin typeface="Arial" pitchFamily="34" charset="0"/>
                <a:ea typeface="Open Sans"/>
                <a:cs typeface="宋体" pitchFamily="2" charset="-122"/>
              </a:rPr>
              <a:t>Assets</a:t>
            </a:r>
            <a:r>
              <a:rPr kumimoji="0" lang="zh-CN" altLang="zh-CN" sz="1600" b="1" i="0" u="none" strike="noStrike" cap="none" normalizeH="0" baseline="0" dirty="0" smtClean="0">
                <a:ln>
                  <a:noFill/>
                </a:ln>
                <a:solidFill>
                  <a:srgbClr val="19273C"/>
                </a:solidFill>
                <a:effectLst/>
                <a:latin typeface="Arial" pitchFamily="34" charset="0"/>
                <a:ea typeface="Open Sans"/>
                <a:cs typeface="宋体" pitchFamily="2" charset="-122"/>
              </a:rPr>
              <a:t>:</a:t>
            </a:r>
            <a:r>
              <a:rPr kumimoji="0" lang="zh-CN" altLang="zh-CN" sz="1600" b="0" i="0" u="none" strike="noStrike" cap="none" normalizeH="0" baseline="0" dirty="0" smtClean="0">
                <a:ln>
                  <a:noFill/>
                </a:ln>
                <a:solidFill>
                  <a:srgbClr val="19273C"/>
                </a:solidFill>
                <a:effectLst/>
                <a:latin typeface="Arial" pitchFamily="34" charset="0"/>
                <a:ea typeface="Open Sans"/>
                <a:cs typeface="宋体" pitchFamily="2" charset="-122"/>
              </a:rPr>
              <a:t> houses and listings</a:t>
            </a:r>
          </a:p>
          <a:p>
            <a:pPr lvl="1" eaLnBrk="0" hangingPunct="0">
              <a:buFontTx/>
              <a:buChar char="•"/>
            </a:pPr>
            <a:r>
              <a:rPr kumimoji="0" lang="zh-CN" altLang="zh-CN" sz="1600" b="1" i="0" u="none" strike="noStrike" cap="none" normalizeH="0" baseline="0" dirty="0" smtClean="0">
                <a:ln>
                  <a:noFill/>
                </a:ln>
                <a:solidFill>
                  <a:srgbClr val="19273C"/>
                </a:solidFill>
                <a:effectLst/>
                <a:latin typeface="Arial" pitchFamily="34" charset="0"/>
                <a:ea typeface="Open Sans"/>
                <a:cs typeface="宋体" pitchFamily="2" charset="-122"/>
              </a:rPr>
              <a:t>Participants:</a:t>
            </a:r>
            <a:r>
              <a:rPr kumimoji="0" lang="zh-CN" altLang="zh-CN" sz="1600" b="0" i="0" u="none" strike="noStrike" cap="none" normalizeH="0" baseline="0" dirty="0" smtClean="0">
                <a:ln>
                  <a:noFill/>
                </a:ln>
                <a:solidFill>
                  <a:srgbClr val="19273C"/>
                </a:solidFill>
                <a:effectLst/>
                <a:latin typeface="Arial" pitchFamily="34" charset="0"/>
                <a:ea typeface="Open Sans"/>
                <a:cs typeface="宋体" pitchFamily="2" charset="-122"/>
              </a:rPr>
              <a:t> buyers and homeowners</a:t>
            </a:r>
          </a:p>
          <a:p>
            <a:pPr lvl="1" eaLnBrk="0" hangingPunct="0">
              <a:buFontTx/>
              <a:buChar char="•"/>
            </a:pPr>
            <a:r>
              <a:rPr kumimoji="0" lang="zh-CN" altLang="zh-CN" sz="1600" b="1" i="0" u="none" strike="noStrike" cap="none" normalizeH="0" baseline="0" dirty="0" smtClean="0">
                <a:ln>
                  <a:noFill/>
                </a:ln>
                <a:solidFill>
                  <a:srgbClr val="19273C"/>
                </a:solidFill>
                <a:effectLst/>
                <a:latin typeface="Arial" pitchFamily="34" charset="0"/>
                <a:ea typeface="Open Sans"/>
                <a:cs typeface="宋体" pitchFamily="2" charset="-122"/>
              </a:rPr>
              <a:t>Transactions:</a:t>
            </a:r>
            <a:r>
              <a:rPr kumimoji="0" lang="zh-CN" altLang="zh-CN" sz="1600" b="0" i="0" u="none" strike="noStrike" cap="none" normalizeH="0" baseline="0" dirty="0" smtClean="0">
                <a:ln>
                  <a:noFill/>
                </a:ln>
                <a:solidFill>
                  <a:srgbClr val="19273C"/>
                </a:solidFill>
                <a:effectLst/>
                <a:latin typeface="Arial" pitchFamily="34" charset="0"/>
                <a:ea typeface="Open Sans"/>
                <a:cs typeface="宋体" pitchFamily="2" charset="-122"/>
              </a:rPr>
              <a:t> </a:t>
            </a:r>
            <a:r>
              <a:rPr kumimoji="0" lang="zh-CN" altLang="zh-CN" sz="1600" b="0" i="0" u="none" strike="noStrike" cap="none" normalizeH="0" baseline="0" dirty="0" smtClean="0">
                <a:ln>
                  <a:noFill/>
                </a:ln>
                <a:effectLst/>
                <a:latin typeface="Arial" pitchFamily="34" charset="0"/>
                <a:ea typeface="Open Sans"/>
                <a:cs typeface="宋体" pitchFamily="2" charset="-122"/>
              </a:rPr>
              <a:t>buying or selling houses, and creating and closing listings</a:t>
            </a:r>
            <a:endParaRPr kumimoji="0" lang="en-US" altLang="zh-CN" sz="1600" b="0" i="0" u="none" strike="noStrike" cap="none" normalizeH="0" baseline="0" dirty="0" smtClean="0">
              <a:ln>
                <a:noFill/>
              </a:ln>
              <a:effectLst/>
              <a:latin typeface="Arial" pitchFamily="34" charset="0"/>
              <a:ea typeface="Open Sans"/>
              <a:cs typeface="宋体" pitchFamily="2" charset="-122"/>
            </a:endParaRPr>
          </a:p>
          <a:p>
            <a:pPr lvl="1" eaLnBrk="0" hangingPunct="0">
              <a:buFontTx/>
              <a:buChar char="•"/>
            </a:pPr>
            <a:endParaRPr kumimoji="0" lang="zh-CN" altLang="zh-CN" sz="1600" b="0" i="0" u="none" strike="noStrike" cap="none" normalizeH="0" baseline="0" dirty="0" smtClean="0">
              <a:ln>
                <a:noFill/>
              </a:ln>
              <a:effectLst/>
              <a:latin typeface="Arial" pitchFamily="34" charset="0"/>
              <a:ea typeface="Open Sans"/>
              <a:cs typeface="宋体" pitchFamily="2" charset="-122"/>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i="0" u="none" strike="noStrike" cap="none" normalizeH="0" baseline="0" dirty="0" smtClean="0">
                <a:ln>
                  <a:noFill/>
                </a:ln>
                <a:effectLst/>
                <a:latin typeface="Arial" pitchFamily="34" charset="0"/>
                <a:ea typeface="Open Sans"/>
                <a:cs typeface="宋体" pitchFamily="2" charset="-122"/>
              </a:rPr>
              <a:t>Participants </a:t>
            </a:r>
            <a:r>
              <a:rPr kumimoji="0" lang="zh-CN" altLang="zh-CN" sz="1600" b="0" i="0" u="none" strike="noStrike" cap="none" normalizeH="0" baseline="0" dirty="0" smtClean="0">
                <a:ln>
                  <a:noFill/>
                </a:ln>
                <a:effectLst/>
                <a:latin typeface="Arial" pitchFamily="34" charset="0"/>
                <a:ea typeface="Open Sans"/>
                <a:cs typeface="宋体" pitchFamily="2" charset="-122"/>
              </a:rPr>
              <a:t>can have their access to transactions restricted based on their role as either a </a:t>
            </a:r>
            <a:r>
              <a:rPr kumimoji="0" lang="zh-CN" altLang="zh-CN" sz="1600" b="0" i="0" u="none" strike="noStrike" cap="none" normalizeH="0" baseline="0" dirty="0" smtClean="0">
                <a:ln>
                  <a:noFill/>
                </a:ln>
                <a:solidFill>
                  <a:srgbClr val="0070C0"/>
                </a:solidFill>
                <a:effectLst/>
                <a:latin typeface="Arial" pitchFamily="34" charset="0"/>
                <a:ea typeface="Open Sans"/>
                <a:cs typeface="宋体" pitchFamily="2" charset="-122"/>
              </a:rPr>
              <a:t>buyer, seller, or realtor</a:t>
            </a:r>
            <a:r>
              <a:rPr kumimoji="0" lang="zh-CN" altLang="zh-CN" sz="1600" b="0" i="0" u="none" strike="noStrike" cap="none" normalizeH="0" baseline="0" dirty="0" smtClean="0">
                <a:ln>
                  <a:noFill/>
                </a:ln>
                <a:effectLst/>
                <a:latin typeface="Arial" pitchFamily="34" charset="0"/>
                <a:ea typeface="Open Sans"/>
                <a:cs typeface="宋体" pitchFamily="2" charset="-122"/>
              </a:rPr>
              <a:t>. The realtor can then </a:t>
            </a:r>
            <a:r>
              <a:rPr kumimoji="0" lang="zh-CN" altLang="zh-CN" sz="1600" b="0" i="0" strike="noStrike" cap="none" normalizeH="0" baseline="0" dirty="0" smtClean="0">
                <a:ln>
                  <a:noFill/>
                </a:ln>
                <a:effectLst/>
                <a:latin typeface="Arial" pitchFamily="34" charset="0"/>
                <a:ea typeface="Open Sans"/>
                <a:cs typeface="宋体" pitchFamily="2" charset="-122"/>
              </a:rPr>
              <a:t>create</a:t>
            </a:r>
            <a:r>
              <a:rPr kumimoji="0" lang="zh-CN" altLang="zh-CN" sz="1600" b="0" i="0" u="none" strike="noStrike" cap="none" normalizeH="0" baseline="0" dirty="0" smtClean="0">
                <a:ln>
                  <a:noFill/>
                </a:ln>
                <a:effectLst/>
                <a:latin typeface="Arial" pitchFamily="34" charset="0"/>
                <a:ea typeface="Open Sans"/>
                <a:cs typeface="宋体" pitchFamily="2" charset="-122"/>
              </a:rPr>
              <a:t> an application to present buyers and sellers with a simple</a:t>
            </a:r>
            <a:r>
              <a:rPr kumimoji="0" lang="zh-CN" altLang="zh-CN" sz="1600" b="0" i="0" strike="noStrike" cap="none" normalizeH="0" baseline="0" dirty="0" smtClean="0">
                <a:ln>
                  <a:noFill/>
                </a:ln>
                <a:effectLst/>
                <a:latin typeface="Arial" pitchFamily="34" charset="0"/>
                <a:ea typeface="Open Sans"/>
                <a:cs typeface="宋体" pitchFamily="2" charset="-122"/>
              </a:rPr>
              <a:t> user</a:t>
            </a:r>
            <a:r>
              <a:rPr kumimoji="0" lang="zh-CN" altLang="zh-CN" sz="1600" b="0" i="0" u="none" strike="noStrike" cap="none" normalizeH="0" baseline="0" dirty="0" smtClean="0">
                <a:ln>
                  <a:noFill/>
                </a:ln>
                <a:effectLst/>
                <a:latin typeface="Arial" pitchFamily="34" charset="0"/>
                <a:ea typeface="Open Sans"/>
                <a:cs typeface="宋体" pitchFamily="2" charset="-122"/>
              </a:rPr>
              <a:t> interface for viewing open listings and making offers. </a:t>
            </a:r>
            <a:endParaRPr kumimoji="0" lang="en-US" altLang="zh-CN" sz="1600" b="0" i="0" u="none" strike="noStrike" cap="none" normalizeH="0" baseline="0" dirty="0" smtClean="0">
              <a:ln>
                <a:noFill/>
              </a:ln>
              <a:effectLst/>
              <a:latin typeface="Arial" pitchFamily="34" charset="0"/>
              <a:ea typeface="Open Sans"/>
              <a:cs typeface="宋体" pitchFamily="2" charset="-122"/>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dirty="0" smtClean="0">
                <a:ln>
                  <a:noFill/>
                </a:ln>
                <a:effectLst/>
                <a:latin typeface="Arial" pitchFamily="34" charset="0"/>
                <a:ea typeface="Open Sans"/>
                <a:cs typeface="宋体" pitchFamily="2" charset="-122"/>
              </a:rPr>
              <a:t>This business network could also be integrated with existing inventory system, adding new houses as assets and removing sold properties. </a:t>
            </a:r>
            <a:endParaRPr kumimoji="0" lang="en-US" altLang="zh-CN" sz="1600" b="0" i="0" u="none" strike="noStrike" cap="none" normalizeH="0" baseline="0" dirty="0" smtClean="0">
              <a:ln>
                <a:noFill/>
              </a:ln>
              <a:effectLst/>
              <a:latin typeface="Arial" pitchFamily="34" charset="0"/>
              <a:ea typeface="Open Sans"/>
              <a:cs typeface="宋体" pitchFamily="2" charset="-122"/>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dirty="0" smtClean="0">
                <a:ln>
                  <a:noFill/>
                </a:ln>
                <a:effectLst/>
                <a:latin typeface="Arial" pitchFamily="34" charset="0"/>
                <a:ea typeface="Open Sans"/>
                <a:cs typeface="宋体" pitchFamily="2" charset="-122"/>
              </a:rPr>
              <a:t>Relevant other parties can be registered as participants, for example a land registry might interact with a buyer to transfer ownership of the land.</a:t>
            </a:r>
            <a:endParaRPr kumimoji="0" lang="zh-CN" altLang="zh-CN" sz="1600" b="0" i="0" u="none" strike="noStrike" cap="none" normalizeH="0" baseline="0" dirty="0" smtClean="0">
              <a:ln>
                <a:noFill/>
              </a:ln>
              <a:effectLst/>
              <a:latin typeface="Arial" pitchFamily="34" charset="0"/>
              <a:cs typeface="宋体" pitchFamily="2" charset="-122"/>
            </a:endParaRPr>
          </a:p>
        </p:txBody>
      </p:sp>
    </p:spTree>
    <p:extLst>
      <p:ext uri="{BB962C8B-B14F-4D97-AF65-F5344CB8AC3E}">
        <p14:creationId xmlns:p14="http://schemas.microsoft.com/office/powerpoint/2010/main" val="34034182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12725"/>
            <a:ext cx="8241780" cy="509114"/>
          </a:xfrm>
          <a:prstGeom prst="rect">
            <a:avLst/>
          </a:prstGeom>
        </p:spPr>
        <p:txBody>
          <a:bodyPr vert="horz" wrap="square" lIns="0" tIns="16510" rIns="0" bIns="0" rtlCol="0">
            <a:spAutoFit/>
          </a:bodyPr>
          <a:lstStyle/>
          <a:p>
            <a:pPr marL="12700" algn="l">
              <a:lnSpc>
                <a:spcPct val="100000"/>
              </a:lnSpc>
              <a:spcBef>
                <a:spcPts val="130"/>
              </a:spcBef>
              <a:tabLst>
                <a:tab pos="3289935" algn="l"/>
              </a:tabLst>
            </a:pPr>
            <a:r>
              <a:rPr sz="3200" b="1" spc="20" dirty="0">
                <a:solidFill>
                  <a:srgbClr val="006CBD"/>
                </a:solidFill>
              </a:rPr>
              <a:t>B</a:t>
            </a:r>
            <a:r>
              <a:rPr sz="3200" b="1" spc="-90" dirty="0">
                <a:solidFill>
                  <a:srgbClr val="006CBD"/>
                </a:solidFill>
              </a:rPr>
              <a:t>e</a:t>
            </a:r>
            <a:r>
              <a:rPr sz="3200" b="1" spc="-15" dirty="0">
                <a:solidFill>
                  <a:srgbClr val="006CBD"/>
                </a:solidFill>
              </a:rPr>
              <a:t>n</a:t>
            </a:r>
            <a:r>
              <a:rPr sz="3200" b="1" spc="-85" dirty="0">
                <a:solidFill>
                  <a:srgbClr val="006CBD"/>
                </a:solidFill>
              </a:rPr>
              <a:t>e</a:t>
            </a:r>
            <a:r>
              <a:rPr sz="3200" b="1" spc="60" dirty="0">
                <a:solidFill>
                  <a:srgbClr val="006CBD"/>
                </a:solidFill>
              </a:rPr>
              <a:t>f</a:t>
            </a:r>
            <a:r>
              <a:rPr sz="3200" b="1" spc="-25" dirty="0">
                <a:solidFill>
                  <a:srgbClr val="006CBD"/>
                </a:solidFill>
              </a:rPr>
              <a:t>i</a:t>
            </a:r>
            <a:r>
              <a:rPr sz="3200" b="1" spc="-10" dirty="0">
                <a:solidFill>
                  <a:srgbClr val="006CBD"/>
                </a:solidFill>
              </a:rPr>
              <a:t>t</a:t>
            </a:r>
            <a:r>
              <a:rPr sz="3200" b="1" spc="15" dirty="0">
                <a:solidFill>
                  <a:srgbClr val="006CBD"/>
                </a:solidFill>
              </a:rPr>
              <a:t>s</a:t>
            </a:r>
            <a:r>
              <a:rPr sz="3200" b="1" spc="315" dirty="0">
                <a:solidFill>
                  <a:srgbClr val="006CBD"/>
                </a:solidFill>
              </a:rPr>
              <a:t> </a:t>
            </a:r>
            <a:r>
              <a:rPr sz="3200" b="1" spc="-85" dirty="0">
                <a:solidFill>
                  <a:srgbClr val="006CBD"/>
                </a:solidFill>
              </a:rPr>
              <a:t>o</a:t>
            </a:r>
            <a:r>
              <a:rPr sz="3200" b="1" spc="5" dirty="0">
                <a:solidFill>
                  <a:srgbClr val="006CBD"/>
                </a:solidFill>
              </a:rPr>
              <a:t>f</a:t>
            </a:r>
            <a:r>
              <a:rPr sz="3200" b="1" spc="120" dirty="0">
                <a:solidFill>
                  <a:srgbClr val="006CBD"/>
                </a:solidFill>
              </a:rPr>
              <a:t> </a:t>
            </a:r>
            <a:r>
              <a:rPr sz="3200" b="1" spc="25" dirty="0" smtClean="0">
                <a:solidFill>
                  <a:srgbClr val="006CBD"/>
                </a:solidFill>
              </a:rPr>
              <a:t>H</a:t>
            </a:r>
            <a:r>
              <a:rPr sz="3200" b="1" spc="-95" dirty="0" smtClean="0">
                <a:solidFill>
                  <a:srgbClr val="006CBD"/>
                </a:solidFill>
              </a:rPr>
              <a:t>y</a:t>
            </a:r>
            <a:r>
              <a:rPr sz="3200" b="1" spc="-15" dirty="0" smtClean="0">
                <a:solidFill>
                  <a:srgbClr val="006CBD"/>
                </a:solidFill>
              </a:rPr>
              <a:t>p</a:t>
            </a:r>
            <a:r>
              <a:rPr sz="3200" b="1" spc="-85" dirty="0" smtClean="0">
                <a:solidFill>
                  <a:srgbClr val="006CBD"/>
                </a:solidFill>
              </a:rPr>
              <a:t>e</a:t>
            </a:r>
            <a:r>
              <a:rPr sz="3200" b="1" spc="10" dirty="0" smtClean="0">
                <a:solidFill>
                  <a:srgbClr val="006CBD"/>
                </a:solidFill>
              </a:rPr>
              <a:t>r</a:t>
            </a:r>
            <a:r>
              <a:rPr sz="3200" b="1" spc="50" dirty="0" smtClean="0">
                <a:solidFill>
                  <a:srgbClr val="006CBD"/>
                </a:solidFill>
              </a:rPr>
              <a:t>l</a:t>
            </a:r>
            <a:r>
              <a:rPr sz="3200" b="1" spc="-85" dirty="0" smtClean="0">
                <a:solidFill>
                  <a:srgbClr val="006CBD"/>
                </a:solidFill>
              </a:rPr>
              <a:t>e</a:t>
            </a:r>
            <a:r>
              <a:rPr sz="3200" b="1" spc="55" dirty="0" smtClean="0">
                <a:solidFill>
                  <a:srgbClr val="006CBD"/>
                </a:solidFill>
              </a:rPr>
              <a:t>dg</a:t>
            </a:r>
            <a:r>
              <a:rPr sz="3200" b="1" spc="-15" dirty="0" smtClean="0">
                <a:solidFill>
                  <a:srgbClr val="006CBD"/>
                </a:solidFill>
              </a:rPr>
              <a:t>e</a:t>
            </a:r>
            <a:r>
              <a:rPr sz="3200" b="1" spc="10" dirty="0" smtClean="0">
                <a:solidFill>
                  <a:srgbClr val="006CBD"/>
                </a:solidFill>
              </a:rPr>
              <a:t>r</a:t>
            </a:r>
            <a:r>
              <a:rPr lang="en-US" sz="3200" b="1" dirty="0">
                <a:solidFill>
                  <a:srgbClr val="006CBD"/>
                </a:solidFill>
              </a:rPr>
              <a:t> </a:t>
            </a:r>
            <a:r>
              <a:rPr sz="3200" b="1" spc="25" dirty="0" smtClean="0">
                <a:solidFill>
                  <a:srgbClr val="006CBD"/>
                </a:solidFill>
              </a:rPr>
              <a:t>C</a:t>
            </a:r>
            <a:r>
              <a:rPr sz="3200" b="1" spc="-85" dirty="0" smtClean="0">
                <a:solidFill>
                  <a:srgbClr val="006CBD"/>
                </a:solidFill>
              </a:rPr>
              <a:t>o</a:t>
            </a:r>
            <a:r>
              <a:rPr sz="3200" b="1" spc="-15" dirty="0" smtClean="0">
                <a:solidFill>
                  <a:srgbClr val="006CBD"/>
                </a:solidFill>
              </a:rPr>
              <a:t>mp</a:t>
            </a:r>
            <a:r>
              <a:rPr sz="3200" b="1" spc="-85" dirty="0" smtClean="0">
                <a:solidFill>
                  <a:srgbClr val="006CBD"/>
                </a:solidFill>
              </a:rPr>
              <a:t>o</a:t>
            </a:r>
            <a:r>
              <a:rPr sz="3200" b="1" spc="114" dirty="0" smtClean="0">
                <a:solidFill>
                  <a:srgbClr val="006CBD"/>
                </a:solidFill>
              </a:rPr>
              <a:t>s</a:t>
            </a:r>
            <a:r>
              <a:rPr sz="3200" b="1" spc="-85" dirty="0" smtClean="0">
                <a:solidFill>
                  <a:srgbClr val="006CBD"/>
                </a:solidFill>
              </a:rPr>
              <a:t>e</a:t>
            </a:r>
            <a:r>
              <a:rPr sz="3200" b="1" spc="10" dirty="0" smtClean="0">
                <a:solidFill>
                  <a:srgbClr val="006CBD"/>
                </a:solidFill>
              </a:rPr>
              <a:t>r</a:t>
            </a:r>
            <a:endParaRPr sz="3200" b="1" dirty="0"/>
          </a:p>
        </p:txBody>
      </p:sp>
      <p:graphicFrame>
        <p:nvGraphicFramePr>
          <p:cNvPr id="3" name="object 3"/>
          <p:cNvGraphicFramePr>
            <a:graphicFrameLocks noGrp="1"/>
          </p:cNvGraphicFramePr>
          <p:nvPr>
            <p:extLst>
              <p:ext uri="{D42A27DB-BD31-4B8C-83A1-F6EECF244321}">
                <p14:modId xmlns:p14="http://schemas.microsoft.com/office/powerpoint/2010/main" val="3669263887"/>
              </p:ext>
            </p:extLst>
          </p:nvPr>
        </p:nvGraphicFramePr>
        <p:xfrm>
          <a:off x="152400" y="2879725"/>
          <a:ext cx="8839200" cy="1464310"/>
        </p:xfrm>
        <a:graphic>
          <a:graphicData uri="http://schemas.openxmlformats.org/drawingml/2006/table">
            <a:tbl>
              <a:tblPr firstRow="1" bandRow="1">
                <a:tableStyleId>{2D5ABB26-0587-4C30-8999-92F81FD0307C}</a:tableStyleId>
              </a:tblPr>
              <a:tblGrid>
                <a:gridCol w="2209800"/>
                <a:gridCol w="2286000"/>
                <a:gridCol w="2362200"/>
                <a:gridCol w="1981200"/>
              </a:tblGrid>
              <a:tr h="624205">
                <a:tc>
                  <a:txBody>
                    <a:bodyPr/>
                    <a:lstStyle/>
                    <a:p>
                      <a:pPr marL="273050" marR="467359" indent="200660" algn="ctr">
                        <a:lnSpc>
                          <a:spcPct val="102499"/>
                        </a:lnSpc>
                        <a:spcBef>
                          <a:spcPts val="880"/>
                        </a:spcBef>
                      </a:pPr>
                      <a:r>
                        <a:rPr sz="1350" b="1" spc="25" dirty="0">
                          <a:solidFill>
                            <a:srgbClr val="315C80"/>
                          </a:solidFill>
                          <a:latin typeface="Arial"/>
                          <a:cs typeface="Arial"/>
                        </a:rPr>
                        <a:t>Increases  </a:t>
                      </a:r>
                      <a:r>
                        <a:rPr sz="1350" b="1" spc="20" dirty="0">
                          <a:solidFill>
                            <a:srgbClr val="315C80"/>
                          </a:solidFill>
                          <a:latin typeface="Arial"/>
                          <a:cs typeface="Arial"/>
                        </a:rPr>
                        <a:t>und</a:t>
                      </a:r>
                      <a:r>
                        <a:rPr sz="1350" b="1" spc="25" dirty="0">
                          <a:solidFill>
                            <a:srgbClr val="315C80"/>
                          </a:solidFill>
                          <a:latin typeface="Arial"/>
                          <a:cs typeface="Arial"/>
                        </a:rPr>
                        <a:t>e</a:t>
                      </a:r>
                      <a:r>
                        <a:rPr sz="1350" b="1" spc="40" dirty="0">
                          <a:solidFill>
                            <a:srgbClr val="315C80"/>
                          </a:solidFill>
                          <a:latin typeface="Arial"/>
                          <a:cs typeface="Arial"/>
                        </a:rPr>
                        <a:t>r</a:t>
                      </a:r>
                      <a:r>
                        <a:rPr sz="1350" b="1" spc="25" dirty="0">
                          <a:solidFill>
                            <a:srgbClr val="315C80"/>
                          </a:solidFill>
                          <a:latin typeface="Arial"/>
                          <a:cs typeface="Arial"/>
                        </a:rPr>
                        <a:t>s</a:t>
                      </a:r>
                      <a:r>
                        <a:rPr sz="1350" b="1" spc="-25" dirty="0">
                          <a:solidFill>
                            <a:srgbClr val="315C80"/>
                          </a:solidFill>
                          <a:latin typeface="Arial"/>
                          <a:cs typeface="Arial"/>
                        </a:rPr>
                        <a:t>t</a:t>
                      </a:r>
                      <a:r>
                        <a:rPr sz="1350" b="1" spc="25" dirty="0">
                          <a:solidFill>
                            <a:srgbClr val="315C80"/>
                          </a:solidFill>
                          <a:latin typeface="Arial"/>
                          <a:cs typeface="Arial"/>
                        </a:rPr>
                        <a:t>a</a:t>
                      </a:r>
                      <a:r>
                        <a:rPr sz="1350" b="1" spc="20" dirty="0">
                          <a:solidFill>
                            <a:srgbClr val="315C80"/>
                          </a:solidFill>
                          <a:latin typeface="Arial"/>
                          <a:cs typeface="Arial"/>
                        </a:rPr>
                        <a:t>nd</a:t>
                      </a:r>
                      <a:r>
                        <a:rPr sz="1350" b="1" spc="-25" dirty="0">
                          <a:solidFill>
                            <a:srgbClr val="315C80"/>
                          </a:solidFill>
                          <a:latin typeface="Arial"/>
                          <a:cs typeface="Arial"/>
                        </a:rPr>
                        <a:t>i</a:t>
                      </a:r>
                      <a:r>
                        <a:rPr sz="1350" b="1" spc="20" dirty="0">
                          <a:solidFill>
                            <a:srgbClr val="315C80"/>
                          </a:solidFill>
                          <a:latin typeface="Arial"/>
                          <a:cs typeface="Arial"/>
                        </a:rPr>
                        <a:t>n</a:t>
                      </a:r>
                      <a:r>
                        <a:rPr sz="1350" b="1" dirty="0">
                          <a:solidFill>
                            <a:srgbClr val="315C80"/>
                          </a:solidFill>
                          <a:latin typeface="Arial"/>
                          <a:cs typeface="Arial"/>
                        </a:rPr>
                        <a:t>g</a:t>
                      </a:r>
                      <a:endParaRPr sz="1350" dirty="0">
                        <a:latin typeface="Arial"/>
                        <a:cs typeface="Arial"/>
                      </a:endParaRPr>
                    </a:p>
                  </a:txBody>
                  <a:tcPr marL="0" marR="0" marT="111760" marB="0">
                    <a:lnR w="9525">
                      <a:solidFill>
                        <a:srgbClr val="000000"/>
                      </a:solidFill>
                      <a:prstDash val="solid"/>
                    </a:lnR>
                  </a:tcPr>
                </a:tc>
                <a:tc>
                  <a:txBody>
                    <a:bodyPr/>
                    <a:lstStyle/>
                    <a:p>
                      <a:pPr marL="798830" marR="795020" algn="ctr">
                        <a:lnSpc>
                          <a:spcPct val="102499"/>
                        </a:lnSpc>
                        <a:spcBef>
                          <a:spcPts val="880"/>
                        </a:spcBef>
                      </a:pPr>
                      <a:r>
                        <a:rPr sz="1350" b="1" spc="20" dirty="0">
                          <a:solidFill>
                            <a:srgbClr val="315C80"/>
                          </a:solidFill>
                          <a:latin typeface="Arial"/>
                          <a:cs typeface="Arial"/>
                        </a:rPr>
                        <a:t>S</a:t>
                      </a:r>
                      <a:r>
                        <a:rPr sz="1350" b="1" spc="25" dirty="0">
                          <a:solidFill>
                            <a:srgbClr val="315C80"/>
                          </a:solidFill>
                          <a:latin typeface="Arial"/>
                          <a:cs typeface="Arial"/>
                        </a:rPr>
                        <a:t>ave</a:t>
                      </a:r>
                      <a:r>
                        <a:rPr sz="1350" b="1" dirty="0">
                          <a:solidFill>
                            <a:srgbClr val="315C80"/>
                          </a:solidFill>
                          <a:latin typeface="Arial"/>
                          <a:cs typeface="Arial"/>
                        </a:rPr>
                        <a:t>s  time</a:t>
                      </a:r>
                      <a:endParaRPr sz="1350" dirty="0">
                        <a:latin typeface="Arial"/>
                        <a:cs typeface="Arial"/>
                      </a:endParaRPr>
                    </a:p>
                  </a:txBody>
                  <a:tcPr marL="0" marR="0" marT="111760" marB="0">
                    <a:lnL w="9525">
                      <a:solidFill>
                        <a:srgbClr val="000000"/>
                      </a:solidFill>
                      <a:prstDash val="solid"/>
                    </a:lnL>
                    <a:lnR w="9525">
                      <a:solidFill>
                        <a:srgbClr val="000000"/>
                      </a:solidFill>
                      <a:prstDash val="solid"/>
                    </a:lnR>
                  </a:tcPr>
                </a:tc>
                <a:tc>
                  <a:txBody>
                    <a:bodyPr/>
                    <a:lstStyle/>
                    <a:p>
                      <a:pPr marL="746760" marR="735965" algn="ctr">
                        <a:lnSpc>
                          <a:spcPct val="102499"/>
                        </a:lnSpc>
                        <a:spcBef>
                          <a:spcPts val="880"/>
                        </a:spcBef>
                      </a:pPr>
                      <a:r>
                        <a:rPr sz="1350" b="1" spc="-55" dirty="0" smtClean="0">
                          <a:solidFill>
                            <a:srgbClr val="315C80"/>
                          </a:solidFill>
                          <a:latin typeface="Arial"/>
                          <a:cs typeface="Arial"/>
                        </a:rPr>
                        <a:t>Reduces</a:t>
                      </a:r>
                      <a:r>
                        <a:rPr lang="en-US" sz="1350" b="1" spc="-55" baseline="0" dirty="0" smtClean="0">
                          <a:solidFill>
                            <a:srgbClr val="315C80"/>
                          </a:solidFill>
                          <a:latin typeface="Arial"/>
                          <a:cs typeface="Arial"/>
                        </a:rPr>
                        <a:t> </a:t>
                      </a:r>
                      <a:r>
                        <a:rPr sz="1350" b="1" spc="-55" dirty="0" smtClean="0">
                          <a:solidFill>
                            <a:srgbClr val="315C80"/>
                          </a:solidFill>
                          <a:latin typeface="Arial"/>
                          <a:cs typeface="Arial"/>
                        </a:rPr>
                        <a:t>risk</a:t>
                      </a:r>
                      <a:endParaRPr sz="1350" dirty="0">
                        <a:latin typeface="Arial"/>
                        <a:cs typeface="Arial"/>
                      </a:endParaRPr>
                    </a:p>
                  </a:txBody>
                  <a:tcPr marL="0" marR="0" marT="111760" marB="0">
                    <a:lnL w="9525">
                      <a:solidFill>
                        <a:srgbClr val="000000"/>
                      </a:solidFill>
                      <a:prstDash val="solid"/>
                    </a:lnL>
                    <a:lnR w="9525">
                      <a:solidFill>
                        <a:srgbClr val="000000"/>
                      </a:solidFill>
                      <a:prstDash val="solid"/>
                    </a:lnR>
                  </a:tcPr>
                </a:tc>
                <a:tc>
                  <a:txBody>
                    <a:bodyPr/>
                    <a:lstStyle/>
                    <a:p>
                      <a:pPr>
                        <a:lnSpc>
                          <a:spcPct val="100000"/>
                        </a:lnSpc>
                        <a:spcBef>
                          <a:spcPts val="35"/>
                        </a:spcBef>
                      </a:pPr>
                      <a:endParaRPr sz="1500">
                        <a:latin typeface="Times New Roman"/>
                        <a:cs typeface="Times New Roman"/>
                      </a:endParaRPr>
                    </a:p>
                    <a:p>
                      <a:pPr marL="309880">
                        <a:lnSpc>
                          <a:spcPct val="100000"/>
                        </a:lnSpc>
                        <a:spcBef>
                          <a:spcPts val="5"/>
                        </a:spcBef>
                      </a:pPr>
                      <a:r>
                        <a:rPr sz="1350" b="1" spc="30" dirty="0">
                          <a:solidFill>
                            <a:srgbClr val="315C80"/>
                          </a:solidFill>
                          <a:latin typeface="Arial"/>
                          <a:cs typeface="Arial"/>
                        </a:rPr>
                        <a:t>Increases</a:t>
                      </a:r>
                      <a:r>
                        <a:rPr sz="1350" b="1" spc="-70" dirty="0">
                          <a:solidFill>
                            <a:srgbClr val="315C80"/>
                          </a:solidFill>
                          <a:latin typeface="Arial"/>
                          <a:cs typeface="Arial"/>
                        </a:rPr>
                        <a:t> </a:t>
                      </a:r>
                      <a:r>
                        <a:rPr sz="1350" b="1" dirty="0">
                          <a:solidFill>
                            <a:srgbClr val="315C80"/>
                          </a:solidFill>
                          <a:latin typeface="Arial"/>
                          <a:cs typeface="Arial"/>
                        </a:rPr>
                        <a:t>flexibility</a:t>
                      </a:r>
                      <a:endParaRPr sz="1350">
                        <a:latin typeface="Arial"/>
                        <a:cs typeface="Arial"/>
                      </a:endParaRPr>
                    </a:p>
                  </a:txBody>
                  <a:tcPr marL="0" marR="0" marT="4445" marB="0">
                    <a:lnL w="9525">
                      <a:solidFill>
                        <a:srgbClr val="000000"/>
                      </a:solidFill>
                      <a:prstDash val="solid"/>
                    </a:lnL>
                  </a:tcPr>
                </a:tc>
              </a:tr>
              <a:tr h="840105">
                <a:tc>
                  <a:txBody>
                    <a:bodyPr/>
                    <a:lstStyle/>
                    <a:p>
                      <a:pPr marL="126364" marR="203200" indent="5715" algn="ctr">
                        <a:lnSpc>
                          <a:spcPct val="104700"/>
                        </a:lnSpc>
                        <a:spcBef>
                          <a:spcPts val="505"/>
                        </a:spcBef>
                      </a:pPr>
                      <a:r>
                        <a:rPr sz="1350" spc="15" dirty="0">
                          <a:solidFill>
                            <a:srgbClr val="25495F"/>
                          </a:solidFill>
                          <a:latin typeface="Arial"/>
                          <a:cs typeface="Arial"/>
                        </a:rPr>
                        <a:t>Bridges simply </a:t>
                      </a:r>
                      <a:r>
                        <a:rPr sz="1350" spc="20" dirty="0">
                          <a:solidFill>
                            <a:srgbClr val="25495F"/>
                          </a:solidFill>
                          <a:latin typeface="Arial"/>
                          <a:cs typeface="Arial"/>
                        </a:rPr>
                        <a:t>from  </a:t>
                      </a:r>
                      <a:r>
                        <a:rPr sz="1350" spc="10" dirty="0">
                          <a:solidFill>
                            <a:srgbClr val="25495F"/>
                          </a:solidFill>
                          <a:latin typeface="Arial"/>
                          <a:cs typeface="Arial"/>
                        </a:rPr>
                        <a:t>business </a:t>
                      </a:r>
                      <a:r>
                        <a:rPr sz="1350" spc="15" dirty="0">
                          <a:solidFill>
                            <a:srgbClr val="25495F"/>
                          </a:solidFill>
                          <a:latin typeface="Arial"/>
                          <a:cs typeface="Arial"/>
                        </a:rPr>
                        <a:t>concepts </a:t>
                      </a:r>
                      <a:r>
                        <a:rPr sz="1350" spc="-5" dirty="0">
                          <a:solidFill>
                            <a:srgbClr val="25495F"/>
                          </a:solidFill>
                          <a:latin typeface="Arial"/>
                          <a:cs typeface="Arial"/>
                        </a:rPr>
                        <a:t>to  </a:t>
                      </a:r>
                      <a:r>
                        <a:rPr sz="1350" spc="5" dirty="0">
                          <a:solidFill>
                            <a:srgbClr val="25495F"/>
                          </a:solidFill>
                          <a:latin typeface="Arial"/>
                          <a:cs typeface="Arial"/>
                        </a:rPr>
                        <a:t>blockchain</a:t>
                      </a:r>
                      <a:endParaRPr sz="1350" dirty="0">
                        <a:latin typeface="Arial"/>
                        <a:cs typeface="Arial"/>
                      </a:endParaRPr>
                    </a:p>
                  </a:txBody>
                  <a:tcPr marL="0" marR="0" marT="64135" marB="0">
                    <a:lnR w="9525">
                      <a:solidFill>
                        <a:srgbClr val="000000"/>
                      </a:solidFill>
                      <a:prstDash val="solid"/>
                    </a:lnR>
                  </a:tcPr>
                </a:tc>
                <a:tc>
                  <a:txBody>
                    <a:bodyPr/>
                    <a:lstStyle/>
                    <a:p>
                      <a:pPr marL="295910" marR="284480" indent="8890" algn="ctr">
                        <a:lnSpc>
                          <a:spcPct val="104700"/>
                        </a:lnSpc>
                        <a:spcBef>
                          <a:spcPts val="505"/>
                        </a:spcBef>
                      </a:pPr>
                      <a:r>
                        <a:rPr sz="1350" spc="10" dirty="0">
                          <a:solidFill>
                            <a:srgbClr val="25495F"/>
                          </a:solidFill>
                          <a:latin typeface="Arial"/>
                          <a:cs typeface="Arial"/>
                        </a:rPr>
                        <a:t>Develop </a:t>
                      </a:r>
                      <a:r>
                        <a:rPr sz="1350" dirty="0">
                          <a:solidFill>
                            <a:srgbClr val="25495F"/>
                          </a:solidFill>
                          <a:latin typeface="Arial"/>
                          <a:cs typeface="Arial"/>
                        </a:rPr>
                        <a:t>blockchain  applications </a:t>
                      </a:r>
                      <a:r>
                        <a:rPr sz="1350" spc="10" dirty="0">
                          <a:solidFill>
                            <a:srgbClr val="25495F"/>
                          </a:solidFill>
                          <a:latin typeface="Arial"/>
                          <a:cs typeface="Arial"/>
                        </a:rPr>
                        <a:t>more  </a:t>
                      </a:r>
                      <a:r>
                        <a:rPr sz="1350" spc="-5" dirty="0">
                          <a:solidFill>
                            <a:srgbClr val="25495F"/>
                          </a:solidFill>
                          <a:latin typeface="Arial"/>
                          <a:cs typeface="Arial"/>
                        </a:rPr>
                        <a:t>quickly </a:t>
                      </a:r>
                      <a:r>
                        <a:rPr sz="1350" spc="-20" dirty="0">
                          <a:solidFill>
                            <a:srgbClr val="25495F"/>
                          </a:solidFill>
                          <a:latin typeface="Arial"/>
                          <a:cs typeface="Arial"/>
                        </a:rPr>
                        <a:t>and</a:t>
                      </a:r>
                      <a:r>
                        <a:rPr sz="1350" spc="-170" dirty="0">
                          <a:solidFill>
                            <a:srgbClr val="25495F"/>
                          </a:solidFill>
                          <a:latin typeface="Arial"/>
                          <a:cs typeface="Arial"/>
                        </a:rPr>
                        <a:t> </a:t>
                      </a:r>
                      <a:r>
                        <a:rPr sz="1350" spc="5" dirty="0">
                          <a:solidFill>
                            <a:srgbClr val="25495F"/>
                          </a:solidFill>
                          <a:latin typeface="Arial"/>
                          <a:cs typeface="Arial"/>
                        </a:rPr>
                        <a:t>cheaply</a:t>
                      </a:r>
                      <a:endParaRPr sz="1350">
                        <a:latin typeface="Arial"/>
                        <a:cs typeface="Arial"/>
                      </a:endParaRPr>
                    </a:p>
                  </a:txBody>
                  <a:tcPr marL="0" marR="0" marT="64135" marB="0">
                    <a:lnL w="9525">
                      <a:solidFill>
                        <a:srgbClr val="000000"/>
                      </a:solidFill>
                      <a:prstDash val="solid"/>
                    </a:lnL>
                    <a:lnR w="9525">
                      <a:solidFill>
                        <a:srgbClr val="000000"/>
                      </a:solidFill>
                      <a:prstDash val="solid"/>
                    </a:lnR>
                  </a:tcPr>
                </a:tc>
                <a:tc>
                  <a:txBody>
                    <a:bodyPr/>
                    <a:lstStyle/>
                    <a:p>
                      <a:pPr marL="234315" marR="93980" indent="-15240" algn="ctr">
                        <a:lnSpc>
                          <a:spcPct val="104700"/>
                        </a:lnSpc>
                        <a:spcBef>
                          <a:spcPts val="505"/>
                        </a:spcBef>
                      </a:pPr>
                      <a:r>
                        <a:rPr sz="1350" spc="25" dirty="0">
                          <a:solidFill>
                            <a:srgbClr val="25495F"/>
                          </a:solidFill>
                          <a:latin typeface="Arial"/>
                          <a:cs typeface="Arial"/>
                        </a:rPr>
                        <a:t>Well </a:t>
                      </a:r>
                      <a:r>
                        <a:rPr sz="1350" spc="15" dirty="0">
                          <a:solidFill>
                            <a:srgbClr val="25495F"/>
                          </a:solidFill>
                          <a:latin typeface="Arial"/>
                          <a:cs typeface="Arial"/>
                        </a:rPr>
                        <a:t>tested, efficient  </a:t>
                      </a:r>
                      <a:r>
                        <a:rPr sz="1350" spc="25" dirty="0">
                          <a:solidFill>
                            <a:srgbClr val="25495F"/>
                          </a:solidFill>
                          <a:latin typeface="Arial"/>
                          <a:cs typeface="Arial"/>
                        </a:rPr>
                        <a:t>design </a:t>
                      </a:r>
                      <a:r>
                        <a:rPr sz="1350" spc="20" dirty="0">
                          <a:solidFill>
                            <a:srgbClr val="25495F"/>
                          </a:solidFill>
                          <a:latin typeface="Arial"/>
                          <a:cs typeface="Arial"/>
                        </a:rPr>
                        <a:t>conforms </a:t>
                      </a:r>
                      <a:r>
                        <a:rPr sz="1350" spc="-5" dirty="0">
                          <a:solidFill>
                            <a:srgbClr val="25495F"/>
                          </a:solidFill>
                          <a:latin typeface="Arial"/>
                          <a:cs typeface="Arial"/>
                        </a:rPr>
                        <a:t>to</a:t>
                      </a:r>
                      <a:r>
                        <a:rPr sz="1350" spc="-50" dirty="0">
                          <a:solidFill>
                            <a:srgbClr val="25495F"/>
                          </a:solidFill>
                          <a:latin typeface="Arial"/>
                          <a:cs typeface="Arial"/>
                        </a:rPr>
                        <a:t> </a:t>
                      </a:r>
                      <a:r>
                        <a:rPr sz="1350" spc="30" dirty="0">
                          <a:solidFill>
                            <a:srgbClr val="25495F"/>
                          </a:solidFill>
                          <a:latin typeface="Arial"/>
                          <a:cs typeface="Arial"/>
                        </a:rPr>
                        <a:t>best  </a:t>
                      </a:r>
                      <a:r>
                        <a:rPr sz="1350" spc="5" dirty="0">
                          <a:solidFill>
                            <a:srgbClr val="25495F"/>
                          </a:solidFill>
                          <a:latin typeface="Arial"/>
                          <a:cs typeface="Arial"/>
                        </a:rPr>
                        <a:t>practice</a:t>
                      </a:r>
                      <a:endParaRPr sz="1350">
                        <a:latin typeface="Arial"/>
                        <a:cs typeface="Arial"/>
                      </a:endParaRPr>
                    </a:p>
                  </a:txBody>
                  <a:tcPr marL="0" marR="0" marT="64135" marB="0">
                    <a:lnL w="9525">
                      <a:solidFill>
                        <a:srgbClr val="000000"/>
                      </a:solidFill>
                      <a:prstDash val="solid"/>
                    </a:lnL>
                    <a:lnR w="9525">
                      <a:solidFill>
                        <a:srgbClr val="000000"/>
                      </a:solidFill>
                      <a:prstDash val="solid"/>
                    </a:lnR>
                  </a:tcPr>
                </a:tc>
                <a:tc>
                  <a:txBody>
                    <a:bodyPr/>
                    <a:lstStyle/>
                    <a:p>
                      <a:pPr marL="264160" marR="118110" algn="ctr">
                        <a:lnSpc>
                          <a:spcPct val="104700"/>
                        </a:lnSpc>
                        <a:spcBef>
                          <a:spcPts val="505"/>
                        </a:spcBef>
                      </a:pPr>
                      <a:r>
                        <a:rPr sz="1350" spc="-5" dirty="0">
                          <a:solidFill>
                            <a:srgbClr val="25495F"/>
                          </a:solidFill>
                          <a:latin typeface="Arial"/>
                          <a:cs typeface="Arial"/>
                        </a:rPr>
                        <a:t>Higher </a:t>
                      </a:r>
                      <a:r>
                        <a:rPr sz="1350" spc="5" dirty="0">
                          <a:solidFill>
                            <a:srgbClr val="25495F"/>
                          </a:solidFill>
                          <a:latin typeface="Arial"/>
                          <a:cs typeface="Arial"/>
                        </a:rPr>
                        <a:t>level </a:t>
                      </a:r>
                      <a:r>
                        <a:rPr sz="1350" dirty="0">
                          <a:solidFill>
                            <a:srgbClr val="25495F"/>
                          </a:solidFill>
                          <a:latin typeface="Arial"/>
                          <a:cs typeface="Arial"/>
                        </a:rPr>
                        <a:t>abstraction  makes </a:t>
                      </a:r>
                      <a:r>
                        <a:rPr sz="1350" spc="-5" dirty="0">
                          <a:solidFill>
                            <a:srgbClr val="25495F"/>
                          </a:solidFill>
                          <a:latin typeface="Arial"/>
                          <a:cs typeface="Arial"/>
                        </a:rPr>
                        <a:t>it </a:t>
                      </a:r>
                      <a:r>
                        <a:rPr sz="1350" spc="10" dirty="0">
                          <a:solidFill>
                            <a:srgbClr val="25495F"/>
                          </a:solidFill>
                          <a:latin typeface="Arial"/>
                          <a:cs typeface="Arial"/>
                        </a:rPr>
                        <a:t>easier </a:t>
                      </a:r>
                      <a:r>
                        <a:rPr sz="1350" spc="-5" dirty="0">
                          <a:solidFill>
                            <a:srgbClr val="25495F"/>
                          </a:solidFill>
                          <a:latin typeface="Arial"/>
                          <a:cs typeface="Arial"/>
                        </a:rPr>
                        <a:t>to  </a:t>
                      </a:r>
                      <a:r>
                        <a:rPr sz="1350" spc="-10" dirty="0">
                          <a:solidFill>
                            <a:srgbClr val="25495F"/>
                          </a:solidFill>
                          <a:latin typeface="Arial"/>
                          <a:cs typeface="Arial"/>
                        </a:rPr>
                        <a:t>iterate</a:t>
                      </a:r>
                      <a:endParaRPr sz="1350" dirty="0">
                        <a:latin typeface="Arial"/>
                        <a:cs typeface="Arial"/>
                      </a:endParaRPr>
                    </a:p>
                  </a:txBody>
                  <a:tcPr marL="0" marR="0" marT="64135" marB="0">
                    <a:lnL w="9525">
                      <a:solidFill>
                        <a:srgbClr val="000000"/>
                      </a:solidFill>
                      <a:prstDash val="solid"/>
                    </a:lnL>
                  </a:tcPr>
                </a:tc>
              </a:tr>
            </a:tbl>
          </a:graphicData>
        </a:graphic>
      </p:graphicFrame>
      <p:sp>
        <p:nvSpPr>
          <p:cNvPr id="4" name="object 4"/>
          <p:cNvSpPr/>
          <p:nvPr/>
        </p:nvSpPr>
        <p:spPr>
          <a:xfrm>
            <a:off x="859536" y="1645919"/>
            <a:ext cx="1197864" cy="84124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044951" y="1453895"/>
            <a:ext cx="868679" cy="107899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148071" y="1581911"/>
            <a:ext cx="941831" cy="9692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360919" y="1600199"/>
            <a:ext cx="932687" cy="886968"/>
          </a:xfrm>
          <a:prstGeom prst="rect">
            <a:avLst/>
          </a:prstGeom>
          <a:blipFill>
            <a:blip r:embed="rId5" cstate="print"/>
            <a:stretch>
              <a:fillRect/>
            </a:stretch>
          </a:blipFill>
        </p:spPr>
        <p:txBody>
          <a:bodyPr wrap="square" lIns="0" tIns="0" rIns="0" bIns="0" rtlCol="0"/>
          <a:lstStyle/>
          <a:p>
            <a:endParaRPr/>
          </a:p>
        </p:txBody>
      </p:sp>
      <p:sp>
        <p:nvSpPr>
          <p:cNvPr id="8" name="Date Placeholder 7"/>
          <p:cNvSpPr>
            <a:spLocks noGrp="1"/>
          </p:cNvSpPr>
          <p:nvPr>
            <p:ph type="dt" sz="half" idx="6"/>
          </p:nvPr>
        </p:nvSpPr>
        <p:spPr/>
        <p:txBody>
          <a:bodyPr/>
          <a:lstStyle/>
          <a:p>
            <a:fld id="{5F8521E0-CED4-4EA0-84E1-5B979B77832C}" type="datetime1">
              <a:rPr lang="zh-CN" altLang="en-US" smtClean="0"/>
              <a:t>2020/8/17</a:t>
            </a:fld>
            <a:endParaRPr lang="en-US" dirty="0"/>
          </a:p>
        </p:txBody>
      </p:sp>
      <p:sp>
        <p:nvSpPr>
          <p:cNvPr id="10" name="Slide Number Placeholder 9"/>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55</a:t>
            </a:fld>
            <a:endParaRPr lang="en-US" altLang="zh-CN" spc="5" dirty="0"/>
          </a:p>
        </p:txBody>
      </p:sp>
    </p:spTree>
    <p:extLst>
      <p:ext uri="{BB962C8B-B14F-4D97-AF65-F5344CB8AC3E}">
        <p14:creationId xmlns:p14="http://schemas.microsoft.com/office/powerpoint/2010/main" val="1858073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9495" y="2505455"/>
            <a:ext cx="7786116" cy="159562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30351" y="2103119"/>
            <a:ext cx="7786116" cy="1586483"/>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7204709" y="1474025"/>
            <a:ext cx="408940" cy="190500"/>
          </a:xfrm>
          <a:prstGeom prst="rect">
            <a:avLst/>
          </a:prstGeom>
        </p:spPr>
        <p:txBody>
          <a:bodyPr vert="horz" wrap="square" lIns="0" tIns="16510" rIns="0" bIns="0" rtlCol="0">
            <a:spAutoFit/>
          </a:bodyPr>
          <a:lstStyle/>
          <a:p>
            <a:pPr marL="12700">
              <a:lnSpc>
                <a:spcPct val="100000"/>
              </a:lnSpc>
              <a:spcBef>
                <a:spcPts val="130"/>
              </a:spcBef>
            </a:pPr>
            <a:r>
              <a:rPr sz="1050" b="1" spc="30" dirty="0">
                <a:solidFill>
                  <a:srgbClr val="4471C4"/>
                </a:solidFill>
                <a:latin typeface="Arial"/>
                <a:cs typeface="Arial"/>
              </a:rPr>
              <a:t>B</a:t>
            </a:r>
            <a:r>
              <a:rPr sz="1050" b="1" spc="5" dirty="0">
                <a:solidFill>
                  <a:srgbClr val="4471C4"/>
                </a:solidFill>
                <a:latin typeface="Arial"/>
                <a:cs typeface="Arial"/>
              </a:rPr>
              <a:t>u</a:t>
            </a:r>
            <a:r>
              <a:rPr sz="1050" b="1" spc="-85" dirty="0">
                <a:solidFill>
                  <a:srgbClr val="4471C4"/>
                </a:solidFill>
                <a:latin typeface="Arial"/>
                <a:cs typeface="Arial"/>
              </a:rPr>
              <a:t>y</a:t>
            </a:r>
            <a:r>
              <a:rPr sz="1050" b="1" spc="60" dirty="0">
                <a:solidFill>
                  <a:srgbClr val="4471C4"/>
                </a:solidFill>
                <a:latin typeface="Arial"/>
                <a:cs typeface="Arial"/>
              </a:rPr>
              <a:t>e</a:t>
            </a:r>
            <a:r>
              <a:rPr sz="1050" b="1" spc="10" dirty="0">
                <a:solidFill>
                  <a:srgbClr val="4471C4"/>
                </a:solidFill>
                <a:latin typeface="Arial"/>
                <a:cs typeface="Arial"/>
              </a:rPr>
              <a:t>r</a:t>
            </a:r>
            <a:endParaRPr sz="1050">
              <a:latin typeface="Arial"/>
              <a:cs typeface="Arial"/>
            </a:endParaRPr>
          </a:p>
        </p:txBody>
      </p:sp>
      <p:sp>
        <p:nvSpPr>
          <p:cNvPr id="5" name="object 5"/>
          <p:cNvSpPr/>
          <p:nvPr/>
        </p:nvSpPr>
        <p:spPr>
          <a:xfrm>
            <a:off x="4041647" y="1078991"/>
            <a:ext cx="301751" cy="43891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316736" y="4270247"/>
            <a:ext cx="292607" cy="438912"/>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1222679" y="4698034"/>
            <a:ext cx="490220" cy="190500"/>
          </a:xfrm>
          <a:prstGeom prst="rect">
            <a:avLst/>
          </a:prstGeom>
        </p:spPr>
        <p:txBody>
          <a:bodyPr vert="horz" wrap="square" lIns="0" tIns="16510" rIns="0" bIns="0" rtlCol="0">
            <a:spAutoFit/>
          </a:bodyPr>
          <a:lstStyle/>
          <a:p>
            <a:pPr marL="12700">
              <a:lnSpc>
                <a:spcPct val="100000"/>
              </a:lnSpc>
              <a:spcBef>
                <a:spcPts val="130"/>
              </a:spcBef>
            </a:pPr>
            <a:r>
              <a:rPr sz="1050" b="1" spc="-10" dirty="0">
                <a:solidFill>
                  <a:srgbClr val="44536A"/>
                </a:solidFill>
                <a:latin typeface="Arial"/>
                <a:cs typeface="Arial"/>
              </a:rPr>
              <a:t>I</a:t>
            </a:r>
            <a:r>
              <a:rPr sz="1050" b="1" spc="5" dirty="0">
                <a:solidFill>
                  <a:srgbClr val="44536A"/>
                </a:solidFill>
                <a:latin typeface="Arial"/>
                <a:cs typeface="Arial"/>
              </a:rPr>
              <a:t>n</a:t>
            </a:r>
            <a:r>
              <a:rPr sz="1050" b="1" spc="-15" dirty="0">
                <a:solidFill>
                  <a:srgbClr val="44536A"/>
                </a:solidFill>
                <a:latin typeface="Arial"/>
                <a:cs typeface="Arial"/>
              </a:rPr>
              <a:t>s</a:t>
            </a:r>
            <a:r>
              <a:rPr sz="1050" b="1" spc="5" dirty="0">
                <a:solidFill>
                  <a:srgbClr val="44536A"/>
                </a:solidFill>
                <a:latin typeface="Arial"/>
                <a:cs typeface="Arial"/>
              </a:rPr>
              <a:t>u</a:t>
            </a:r>
            <a:r>
              <a:rPr sz="1050" b="1" spc="15" dirty="0">
                <a:solidFill>
                  <a:srgbClr val="44536A"/>
                </a:solidFill>
                <a:latin typeface="Arial"/>
                <a:cs typeface="Arial"/>
              </a:rPr>
              <a:t>r</a:t>
            </a:r>
            <a:r>
              <a:rPr sz="1050" b="1" spc="60" dirty="0">
                <a:solidFill>
                  <a:srgbClr val="44536A"/>
                </a:solidFill>
                <a:latin typeface="Arial"/>
                <a:cs typeface="Arial"/>
              </a:rPr>
              <a:t>e</a:t>
            </a:r>
            <a:r>
              <a:rPr sz="1050" b="1" spc="10" dirty="0">
                <a:solidFill>
                  <a:srgbClr val="44536A"/>
                </a:solidFill>
                <a:latin typeface="Arial"/>
                <a:cs typeface="Arial"/>
              </a:rPr>
              <a:t>r</a:t>
            </a:r>
            <a:endParaRPr sz="1050">
              <a:latin typeface="Arial"/>
              <a:cs typeface="Arial"/>
            </a:endParaRPr>
          </a:p>
        </p:txBody>
      </p:sp>
      <p:sp>
        <p:nvSpPr>
          <p:cNvPr id="8" name="object 8"/>
          <p:cNvSpPr/>
          <p:nvPr/>
        </p:nvSpPr>
        <p:spPr>
          <a:xfrm>
            <a:off x="5033771" y="2464307"/>
            <a:ext cx="594360" cy="695325"/>
          </a:xfrm>
          <a:custGeom>
            <a:avLst/>
            <a:gdLst/>
            <a:ahLst/>
            <a:cxnLst/>
            <a:rect l="l" t="t" r="r" b="b"/>
            <a:pathLst>
              <a:path w="594360" h="695325">
                <a:moveTo>
                  <a:pt x="0" y="694944"/>
                </a:moveTo>
                <a:lnTo>
                  <a:pt x="594360" y="694944"/>
                </a:lnTo>
                <a:lnTo>
                  <a:pt x="594360" y="0"/>
                </a:lnTo>
                <a:lnTo>
                  <a:pt x="0" y="0"/>
                </a:lnTo>
                <a:lnTo>
                  <a:pt x="0" y="694944"/>
                </a:lnTo>
                <a:close/>
              </a:path>
            </a:pathLst>
          </a:custGeom>
          <a:ln w="27456">
            <a:solidFill>
              <a:srgbClr val="2C558A"/>
            </a:solidFill>
          </a:ln>
        </p:spPr>
        <p:txBody>
          <a:bodyPr wrap="square" lIns="0" tIns="0" rIns="0" bIns="0" rtlCol="0"/>
          <a:lstStyle/>
          <a:p>
            <a:endParaRPr/>
          </a:p>
        </p:txBody>
      </p:sp>
      <p:sp>
        <p:nvSpPr>
          <p:cNvPr id="9" name="object 9"/>
          <p:cNvSpPr/>
          <p:nvPr/>
        </p:nvSpPr>
        <p:spPr>
          <a:xfrm>
            <a:off x="5033771" y="2528315"/>
            <a:ext cx="600710" cy="0"/>
          </a:xfrm>
          <a:custGeom>
            <a:avLst/>
            <a:gdLst/>
            <a:ahLst/>
            <a:cxnLst/>
            <a:rect l="l" t="t" r="r" b="b"/>
            <a:pathLst>
              <a:path w="600710">
                <a:moveTo>
                  <a:pt x="0" y="0"/>
                </a:moveTo>
                <a:lnTo>
                  <a:pt x="600455" y="0"/>
                </a:lnTo>
              </a:path>
            </a:pathLst>
          </a:custGeom>
          <a:ln w="9161">
            <a:solidFill>
              <a:srgbClr val="3B75BC"/>
            </a:solidFill>
          </a:ln>
        </p:spPr>
        <p:txBody>
          <a:bodyPr wrap="square" lIns="0" tIns="0" rIns="0" bIns="0" rtlCol="0"/>
          <a:lstStyle/>
          <a:p>
            <a:endParaRPr/>
          </a:p>
        </p:txBody>
      </p:sp>
      <p:sp>
        <p:nvSpPr>
          <p:cNvPr id="10" name="object 10"/>
          <p:cNvSpPr/>
          <p:nvPr/>
        </p:nvSpPr>
        <p:spPr>
          <a:xfrm>
            <a:off x="5033771" y="2583179"/>
            <a:ext cx="600710" cy="0"/>
          </a:xfrm>
          <a:custGeom>
            <a:avLst/>
            <a:gdLst/>
            <a:ahLst/>
            <a:cxnLst/>
            <a:rect l="l" t="t" r="r" b="b"/>
            <a:pathLst>
              <a:path w="600710">
                <a:moveTo>
                  <a:pt x="0" y="0"/>
                </a:moveTo>
                <a:lnTo>
                  <a:pt x="600455" y="0"/>
                </a:lnTo>
              </a:path>
            </a:pathLst>
          </a:custGeom>
          <a:ln w="9161">
            <a:solidFill>
              <a:srgbClr val="3B75BC"/>
            </a:solidFill>
          </a:ln>
        </p:spPr>
        <p:txBody>
          <a:bodyPr wrap="square" lIns="0" tIns="0" rIns="0" bIns="0" rtlCol="0"/>
          <a:lstStyle/>
          <a:p>
            <a:endParaRPr/>
          </a:p>
        </p:txBody>
      </p:sp>
      <p:sp>
        <p:nvSpPr>
          <p:cNvPr id="11" name="object 11"/>
          <p:cNvSpPr/>
          <p:nvPr/>
        </p:nvSpPr>
        <p:spPr>
          <a:xfrm>
            <a:off x="5033771" y="2647187"/>
            <a:ext cx="600710" cy="0"/>
          </a:xfrm>
          <a:custGeom>
            <a:avLst/>
            <a:gdLst/>
            <a:ahLst/>
            <a:cxnLst/>
            <a:rect l="l" t="t" r="r" b="b"/>
            <a:pathLst>
              <a:path w="600710">
                <a:moveTo>
                  <a:pt x="0" y="0"/>
                </a:moveTo>
                <a:lnTo>
                  <a:pt x="600455" y="0"/>
                </a:lnTo>
              </a:path>
            </a:pathLst>
          </a:custGeom>
          <a:ln w="9161">
            <a:solidFill>
              <a:srgbClr val="3B75BC"/>
            </a:solidFill>
          </a:ln>
        </p:spPr>
        <p:txBody>
          <a:bodyPr wrap="square" lIns="0" tIns="0" rIns="0" bIns="0" rtlCol="0"/>
          <a:lstStyle/>
          <a:p>
            <a:endParaRPr/>
          </a:p>
        </p:txBody>
      </p:sp>
      <p:sp>
        <p:nvSpPr>
          <p:cNvPr id="12" name="object 12"/>
          <p:cNvSpPr/>
          <p:nvPr/>
        </p:nvSpPr>
        <p:spPr>
          <a:xfrm>
            <a:off x="5033771" y="2711195"/>
            <a:ext cx="600710" cy="0"/>
          </a:xfrm>
          <a:custGeom>
            <a:avLst/>
            <a:gdLst/>
            <a:ahLst/>
            <a:cxnLst/>
            <a:rect l="l" t="t" r="r" b="b"/>
            <a:pathLst>
              <a:path w="600710">
                <a:moveTo>
                  <a:pt x="0" y="0"/>
                </a:moveTo>
                <a:lnTo>
                  <a:pt x="600455" y="0"/>
                </a:lnTo>
              </a:path>
            </a:pathLst>
          </a:custGeom>
          <a:ln w="9161">
            <a:solidFill>
              <a:srgbClr val="3B75BC"/>
            </a:solidFill>
          </a:ln>
        </p:spPr>
        <p:txBody>
          <a:bodyPr wrap="square" lIns="0" tIns="0" rIns="0" bIns="0" rtlCol="0"/>
          <a:lstStyle/>
          <a:p>
            <a:endParaRPr/>
          </a:p>
        </p:txBody>
      </p:sp>
      <p:sp>
        <p:nvSpPr>
          <p:cNvPr id="13" name="object 13"/>
          <p:cNvSpPr/>
          <p:nvPr/>
        </p:nvSpPr>
        <p:spPr>
          <a:xfrm>
            <a:off x="5033771" y="2839211"/>
            <a:ext cx="600710" cy="0"/>
          </a:xfrm>
          <a:custGeom>
            <a:avLst/>
            <a:gdLst/>
            <a:ahLst/>
            <a:cxnLst/>
            <a:rect l="l" t="t" r="r" b="b"/>
            <a:pathLst>
              <a:path w="600710">
                <a:moveTo>
                  <a:pt x="0" y="0"/>
                </a:moveTo>
                <a:lnTo>
                  <a:pt x="600455" y="0"/>
                </a:lnTo>
              </a:path>
            </a:pathLst>
          </a:custGeom>
          <a:ln w="9161">
            <a:solidFill>
              <a:srgbClr val="3B75BC"/>
            </a:solidFill>
          </a:ln>
        </p:spPr>
        <p:txBody>
          <a:bodyPr wrap="square" lIns="0" tIns="0" rIns="0" bIns="0" rtlCol="0"/>
          <a:lstStyle/>
          <a:p>
            <a:endParaRPr/>
          </a:p>
        </p:txBody>
      </p:sp>
      <p:sp>
        <p:nvSpPr>
          <p:cNvPr id="14" name="object 14"/>
          <p:cNvSpPr/>
          <p:nvPr/>
        </p:nvSpPr>
        <p:spPr>
          <a:xfrm>
            <a:off x="5033771" y="2775203"/>
            <a:ext cx="600710" cy="0"/>
          </a:xfrm>
          <a:custGeom>
            <a:avLst/>
            <a:gdLst/>
            <a:ahLst/>
            <a:cxnLst/>
            <a:rect l="l" t="t" r="r" b="b"/>
            <a:pathLst>
              <a:path w="600710">
                <a:moveTo>
                  <a:pt x="0" y="0"/>
                </a:moveTo>
                <a:lnTo>
                  <a:pt x="600455" y="0"/>
                </a:lnTo>
              </a:path>
            </a:pathLst>
          </a:custGeom>
          <a:ln w="9161">
            <a:solidFill>
              <a:srgbClr val="3B75BC"/>
            </a:solidFill>
          </a:ln>
        </p:spPr>
        <p:txBody>
          <a:bodyPr wrap="square" lIns="0" tIns="0" rIns="0" bIns="0" rtlCol="0"/>
          <a:lstStyle/>
          <a:p>
            <a:endParaRPr/>
          </a:p>
        </p:txBody>
      </p:sp>
      <p:sp>
        <p:nvSpPr>
          <p:cNvPr id="15" name="object 15"/>
          <p:cNvSpPr/>
          <p:nvPr/>
        </p:nvSpPr>
        <p:spPr>
          <a:xfrm>
            <a:off x="3351276" y="2464307"/>
            <a:ext cx="594360" cy="695325"/>
          </a:xfrm>
          <a:custGeom>
            <a:avLst/>
            <a:gdLst/>
            <a:ahLst/>
            <a:cxnLst/>
            <a:rect l="l" t="t" r="r" b="b"/>
            <a:pathLst>
              <a:path w="594360" h="695325">
                <a:moveTo>
                  <a:pt x="0" y="694944"/>
                </a:moveTo>
                <a:lnTo>
                  <a:pt x="594360" y="694944"/>
                </a:lnTo>
                <a:lnTo>
                  <a:pt x="594360" y="0"/>
                </a:lnTo>
                <a:lnTo>
                  <a:pt x="0" y="0"/>
                </a:lnTo>
                <a:lnTo>
                  <a:pt x="0" y="694944"/>
                </a:lnTo>
                <a:close/>
              </a:path>
            </a:pathLst>
          </a:custGeom>
          <a:ln w="27456">
            <a:solidFill>
              <a:srgbClr val="2C558A"/>
            </a:solidFill>
          </a:ln>
        </p:spPr>
        <p:txBody>
          <a:bodyPr wrap="square" lIns="0" tIns="0" rIns="0" bIns="0" rtlCol="0"/>
          <a:lstStyle/>
          <a:p>
            <a:endParaRPr/>
          </a:p>
        </p:txBody>
      </p:sp>
      <p:sp>
        <p:nvSpPr>
          <p:cNvPr id="16" name="object 16"/>
          <p:cNvSpPr/>
          <p:nvPr/>
        </p:nvSpPr>
        <p:spPr>
          <a:xfrm>
            <a:off x="3351276" y="2519171"/>
            <a:ext cx="600710" cy="0"/>
          </a:xfrm>
          <a:custGeom>
            <a:avLst/>
            <a:gdLst/>
            <a:ahLst/>
            <a:cxnLst/>
            <a:rect l="l" t="t" r="r" b="b"/>
            <a:pathLst>
              <a:path w="600710">
                <a:moveTo>
                  <a:pt x="0" y="0"/>
                </a:moveTo>
                <a:lnTo>
                  <a:pt x="600456" y="0"/>
                </a:lnTo>
              </a:path>
            </a:pathLst>
          </a:custGeom>
          <a:ln w="9161">
            <a:solidFill>
              <a:srgbClr val="3B75BC"/>
            </a:solidFill>
          </a:ln>
        </p:spPr>
        <p:txBody>
          <a:bodyPr wrap="square" lIns="0" tIns="0" rIns="0" bIns="0" rtlCol="0"/>
          <a:lstStyle/>
          <a:p>
            <a:endParaRPr/>
          </a:p>
        </p:txBody>
      </p:sp>
      <p:sp>
        <p:nvSpPr>
          <p:cNvPr id="17" name="object 17"/>
          <p:cNvSpPr/>
          <p:nvPr/>
        </p:nvSpPr>
        <p:spPr>
          <a:xfrm>
            <a:off x="3351276" y="2583179"/>
            <a:ext cx="600710" cy="0"/>
          </a:xfrm>
          <a:custGeom>
            <a:avLst/>
            <a:gdLst/>
            <a:ahLst/>
            <a:cxnLst/>
            <a:rect l="l" t="t" r="r" b="b"/>
            <a:pathLst>
              <a:path w="600710">
                <a:moveTo>
                  <a:pt x="0" y="0"/>
                </a:moveTo>
                <a:lnTo>
                  <a:pt x="600456" y="0"/>
                </a:lnTo>
              </a:path>
            </a:pathLst>
          </a:custGeom>
          <a:ln w="9161">
            <a:solidFill>
              <a:srgbClr val="3B75BC"/>
            </a:solidFill>
          </a:ln>
        </p:spPr>
        <p:txBody>
          <a:bodyPr wrap="square" lIns="0" tIns="0" rIns="0" bIns="0" rtlCol="0"/>
          <a:lstStyle/>
          <a:p>
            <a:endParaRPr/>
          </a:p>
        </p:txBody>
      </p:sp>
      <p:sp>
        <p:nvSpPr>
          <p:cNvPr id="18" name="object 18"/>
          <p:cNvSpPr/>
          <p:nvPr/>
        </p:nvSpPr>
        <p:spPr>
          <a:xfrm>
            <a:off x="3351276" y="2647187"/>
            <a:ext cx="600710" cy="0"/>
          </a:xfrm>
          <a:custGeom>
            <a:avLst/>
            <a:gdLst/>
            <a:ahLst/>
            <a:cxnLst/>
            <a:rect l="l" t="t" r="r" b="b"/>
            <a:pathLst>
              <a:path w="600710">
                <a:moveTo>
                  <a:pt x="0" y="0"/>
                </a:moveTo>
                <a:lnTo>
                  <a:pt x="600456" y="0"/>
                </a:lnTo>
              </a:path>
            </a:pathLst>
          </a:custGeom>
          <a:ln w="9161">
            <a:solidFill>
              <a:srgbClr val="3B75BC"/>
            </a:solidFill>
          </a:ln>
        </p:spPr>
        <p:txBody>
          <a:bodyPr wrap="square" lIns="0" tIns="0" rIns="0" bIns="0" rtlCol="0"/>
          <a:lstStyle/>
          <a:p>
            <a:endParaRPr/>
          </a:p>
        </p:txBody>
      </p:sp>
      <p:sp>
        <p:nvSpPr>
          <p:cNvPr id="19" name="object 19"/>
          <p:cNvSpPr/>
          <p:nvPr/>
        </p:nvSpPr>
        <p:spPr>
          <a:xfrm>
            <a:off x="3351276" y="2711195"/>
            <a:ext cx="600710" cy="0"/>
          </a:xfrm>
          <a:custGeom>
            <a:avLst/>
            <a:gdLst/>
            <a:ahLst/>
            <a:cxnLst/>
            <a:rect l="l" t="t" r="r" b="b"/>
            <a:pathLst>
              <a:path w="600710">
                <a:moveTo>
                  <a:pt x="0" y="0"/>
                </a:moveTo>
                <a:lnTo>
                  <a:pt x="600456" y="0"/>
                </a:lnTo>
              </a:path>
            </a:pathLst>
          </a:custGeom>
          <a:ln w="9161">
            <a:solidFill>
              <a:srgbClr val="3B75BC"/>
            </a:solidFill>
          </a:ln>
        </p:spPr>
        <p:txBody>
          <a:bodyPr wrap="square" lIns="0" tIns="0" rIns="0" bIns="0" rtlCol="0"/>
          <a:lstStyle/>
          <a:p>
            <a:endParaRPr/>
          </a:p>
        </p:txBody>
      </p:sp>
      <p:sp>
        <p:nvSpPr>
          <p:cNvPr id="20" name="object 20"/>
          <p:cNvSpPr/>
          <p:nvPr/>
        </p:nvSpPr>
        <p:spPr>
          <a:xfrm>
            <a:off x="3351276" y="2839211"/>
            <a:ext cx="600710" cy="0"/>
          </a:xfrm>
          <a:custGeom>
            <a:avLst/>
            <a:gdLst/>
            <a:ahLst/>
            <a:cxnLst/>
            <a:rect l="l" t="t" r="r" b="b"/>
            <a:pathLst>
              <a:path w="600710">
                <a:moveTo>
                  <a:pt x="0" y="0"/>
                </a:moveTo>
                <a:lnTo>
                  <a:pt x="600456" y="0"/>
                </a:lnTo>
              </a:path>
            </a:pathLst>
          </a:custGeom>
          <a:ln w="9161">
            <a:solidFill>
              <a:srgbClr val="3B75BC"/>
            </a:solidFill>
          </a:ln>
        </p:spPr>
        <p:txBody>
          <a:bodyPr wrap="square" lIns="0" tIns="0" rIns="0" bIns="0" rtlCol="0"/>
          <a:lstStyle/>
          <a:p>
            <a:endParaRPr/>
          </a:p>
        </p:txBody>
      </p:sp>
      <p:sp>
        <p:nvSpPr>
          <p:cNvPr id="21" name="object 21"/>
          <p:cNvSpPr/>
          <p:nvPr/>
        </p:nvSpPr>
        <p:spPr>
          <a:xfrm>
            <a:off x="3351276" y="2775203"/>
            <a:ext cx="600710" cy="0"/>
          </a:xfrm>
          <a:custGeom>
            <a:avLst/>
            <a:gdLst/>
            <a:ahLst/>
            <a:cxnLst/>
            <a:rect l="l" t="t" r="r" b="b"/>
            <a:pathLst>
              <a:path w="600710">
                <a:moveTo>
                  <a:pt x="0" y="0"/>
                </a:moveTo>
                <a:lnTo>
                  <a:pt x="600456" y="0"/>
                </a:lnTo>
              </a:path>
            </a:pathLst>
          </a:custGeom>
          <a:ln w="9161">
            <a:solidFill>
              <a:srgbClr val="3B75BC"/>
            </a:solidFill>
          </a:ln>
        </p:spPr>
        <p:txBody>
          <a:bodyPr wrap="square" lIns="0" tIns="0" rIns="0" bIns="0" rtlCol="0"/>
          <a:lstStyle/>
          <a:p>
            <a:endParaRPr/>
          </a:p>
        </p:txBody>
      </p:sp>
      <p:sp>
        <p:nvSpPr>
          <p:cNvPr id="22" name="object 22"/>
          <p:cNvSpPr/>
          <p:nvPr/>
        </p:nvSpPr>
        <p:spPr>
          <a:xfrm>
            <a:off x="5041772" y="2688335"/>
            <a:ext cx="588010" cy="0"/>
          </a:xfrm>
          <a:custGeom>
            <a:avLst/>
            <a:gdLst/>
            <a:ahLst/>
            <a:cxnLst/>
            <a:rect l="l" t="t" r="r" b="b"/>
            <a:pathLst>
              <a:path w="588010">
                <a:moveTo>
                  <a:pt x="0" y="0"/>
                </a:moveTo>
                <a:lnTo>
                  <a:pt x="587514" y="0"/>
                </a:lnTo>
              </a:path>
            </a:pathLst>
          </a:custGeom>
          <a:ln w="48006">
            <a:solidFill>
              <a:srgbClr val="4178BD"/>
            </a:solidFill>
          </a:ln>
        </p:spPr>
        <p:txBody>
          <a:bodyPr wrap="square" lIns="0" tIns="0" rIns="0" bIns="0" rtlCol="0"/>
          <a:lstStyle/>
          <a:p>
            <a:endParaRPr/>
          </a:p>
        </p:txBody>
      </p:sp>
      <p:sp>
        <p:nvSpPr>
          <p:cNvPr id="23" name="object 23"/>
          <p:cNvSpPr/>
          <p:nvPr/>
        </p:nvSpPr>
        <p:spPr>
          <a:xfrm>
            <a:off x="5033771" y="2660332"/>
            <a:ext cx="603885" cy="0"/>
          </a:xfrm>
          <a:custGeom>
            <a:avLst/>
            <a:gdLst/>
            <a:ahLst/>
            <a:cxnLst/>
            <a:rect l="l" t="t" r="r" b="b"/>
            <a:pathLst>
              <a:path w="603885">
                <a:moveTo>
                  <a:pt x="0" y="0"/>
                </a:moveTo>
                <a:lnTo>
                  <a:pt x="603503" y="0"/>
                </a:lnTo>
              </a:path>
            </a:pathLst>
          </a:custGeom>
          <a:ln w="8000">
            <a:solidFill>
              <a:srgbClr val="6692CA"/>
            </a:solidFill>
          </a:ln>
        </p:spPr>
        <p:txBody>
          <a:bodyPr wrap="square" lIns="0" tIns="0" rIns="0" bIns="0" rtlCol="0"/>
          <a:lstStyle/>
          <a:p>
            <a:endParaRPr/>
          </a:p>
        </p:txBody>
      </p:sp>
      <p:sp>
        <p:nvSpPr>
          <p:cNvPr id="24" name="object 24"/>
          <p:cNvSpPr/>
          <p:nvPr/>
        </p:nvSpPr>
        <p:spPr>
          <a:xfrm>
            <a:off x="5033771" y="2716339"/>
            <a:ext cx="603885" cy="0"/>
          </a:xfrm>
          <a:custGeom>
            <a:avLst/>
            <a:gdLst/>
            <a:ahLst/>
            <a:cxnLst/>
            <a:rect l="l" t="t" r="r" b="b"/>
            <a:pathLst>
              <a:path w="603885">
                <a:moveTo>
                  <a:pt x="0" y="0"/>
                </a:moveTo>
                <a:lnTo>
                  <a:pt x="603503" y="0"/>
                </a:lnTo>
              </a:path>
            </a:pathLst>
          </a:custGeom>
          <a:ln w="8000">
            <a:solidFill>
              <a:srgbClr val="345F99"/>
            </a:solidFill>
          </a:ln>
        </p:spPr>
        <p:txBody>
          <a:bodyPr wrap="square" lIns="0" tIns="0" rIns="0" bIns="0" rtlCol="0"/>
          <a:lstStyle/>
          <a:p>
            <a:endParaRPr/>
          </a:p>
        </p:txBody>
      </p:sp>
      <p:sp>
        <p:nvSpPr>
          <p:cNvPr id="25" name="object 25"/>
          <p:cNvSpPr/>
          <p:nvPr/>
        </p:nvSpPr>
        <p:spPr>
          <a:xfrm>
            <a:off x="5033771" y="2656331"/>
            <a:ext cx="8255" cy="64135"/>
          </a:xfrm>
          <a:custGeom>
            <a:avLst/>
            <a:gdLst/>
            <a:ahLst/>
            <a:cxnLst/>
            <a:rect l="l" t="t" r="r" b="b"/>
            <a:pathLst>
              <a:path w="8254" h="64135">
                <a:moveTo>
                  <a:pt x="0" y="0"/>
                </a:moveTo>
                <a:lnTo>
                  <a:pt x="0" y="64007"/>
                </a:lnTo>
                <a:lnTo>
                  <a:pt x="8000" y="56006"/>
                </a:lnTo>
                <a:lnTo>
                  <a:pt x="8000" y="8000"/>
                </a:lnTo>
                <a:lnTo>
                  <a:pt x="0" y="0"/>
                </a:lnTo>
                <a:close/>
              </a:path>
            </a:pathLst>
          </a:custGeom>
          <a:solidFill>
            <a:srgbClr val="8DADD7"/>
          </a:solidFill>
        </p:spPr>
        <p:txBody>
          <a:bodyPr wrap="square" lIns="0" tIns="0" rIns="0" bIns="0" rtlCol="0"/>
          <a:lstStyle/>
          <a:p>
            <a:endParaRPr/>
          </a:p>
        </p:txBody>
      </p:sp>
      <p:sp>
        <p:nvSpPr>
          <p:cNvPr id="26" name="object 26"/>
          <p:cNvSpPr/>
          <p:nvPr/>
        </p:nvSpPr>
        <p:spPr>
          <a:xfrm>
            <a:off x="5629275" y="2656331"/>
            <a:ext cx="8255" cy="64135"/>
          </a:xfrm>
          <a:custGeom>
            <a:avLst/>
            <a:gdLst/>
            <a:ahLst/>
            <a:cxnLst/>
            <a:rect l="l" t="t" r="r" b="b"/>
            <a:pathLst>
              <a:path w="8254" h="64135">
                <a:moveTo>
                  <a:pt x="8000" y="0"/>
                </a:moveTo>
                <a:lnTo>
                  <a:pt x="0" y="8000"/>
                </a:lnTo>
                <a:lnTo>
                  <a:pt x="0" y="56006"/>
                </a:lnTo>
                <a:lnTo>
                  <a:pt x="8000" y="64007"/>
                </a:lnTo>
                <a:lnTo>
                  <a:pt x="8000" y="0"/>
                </a:lnTo>
                <a:close/>
              </a:path>
            </a:pathLst>
          </a:custGeom>
          <a:solidFill>
            <a:srgbClr val="274771"/>
          </a:solidFill>
        </p:spPr>
        <p:txBody>
          <a:bodyPr wrap="square" lIns="0" tIns="0" rIns="0" bIns="0" rtlCol="0"/>
          <a:lstStyle/>
          <a:p>
            <a:endParaRPr/>
          </a:p>
        </p:txBody>
      </p:sp>
      <p:sp>
        <p:nvSpPr>
          <p:cNvPr id="27" name="object 27"/>
          <p:cNvSpPr/>
          <p:nvPr/>
        </p:nvSpPr>
        <p:spPr>
          <a:xfrm>
            <a:off x="5033771" y="2656331"/>
            <a:ext cx="603885" cy="64135"/>
          </a:xfrm>
          <a:custGeom>
            <a:avLst/>
            <a:gdLst/>
            <a:ahLst/>
            <a:cxnLst/>
            <a:rect l="l" t="t" r="r" b="b"/>
            <a:pathLst>
              <a:path w="603885" h="64135">
                <a:moveTo>
                  <a:pt x="0" y="0"/>
                </a:moveTo>
                <a:lnTo>
                  <a:pt x="603503" y="0"/>
                </a:lnTo>
                <a:lnTo>
                  <a:pt x="603503" y="64007"/>
                </a:lnTo>
                <a:lnTo>
                  <a:pt x="0" y="64007"/>
                </a:lnTo>
                <a:lnTo>
                  <a:pt x="0" y="0"/>
                </a:lnTo>
                <a:close/>
              </a:path>
            </a:pathLst>
          </a:custGeom>
          <a:ln w="27456">
            <a:solidFill>
              <a:srgbClr val="006FC0"/>
            </a:solidFill>
          </a:ln>
        </p:spPr>
        <p:txBody>
          <a:bodyPr wrap="square" lIns="0" tIns="0" rIns="0" bIns="0" rtlCol="0"/>
          <a:lstStyle/>
          <a:p>
            <a:endParaRPr/>
          </a:p>
        </p:txBody>
      </p:sp>
      <p:sp>
        <p:nvSpPr>
          <p:cNvPr id="28" name="object 28"/>
          <p:cNvSpPr/>
          <p:nvPr/>
        </p:nvSpPr>
        <p:spPr>
          <a:xfrm>
            <a:off x="5041772" y="2664332"/>
            <a:ext cx="588010" cy="48260"/>
          </a:xfrm>
          <a:custGeom>
            <a:avLst/>
            <a:gdLst/>
            <a:ahLst/>
            <a:cxnLst/>
            <a:rect l="l" t="t" r="r" b="b"/>
            <a:pathLst>
              <a:path w="588010" h="48260">
                <a:moveTo>
                  <a:pt x="0" y="0"/>
                </a:moveTo>
                <a:lnTo>
                  <a:pt x="587501" y="0"/>
                </a:lnTo>
                <a:lnTo>
                  <a:pt x="587501" y="48006"/>
                </a:lnTo>
                <a:lnTo>
                  <a:pt x="0" y="48006"/>
                </a:lnTo>
                <a:lnTo>
                  <a:pt x="0" y="0"/>
                </a:lnTo>
                <a:close/>
              </a:path>
            </a:pathLst>
          </a:custGeom>
          <a:ln w="27456">
            <a:solidFill>
              <a:srgbClr val="006FC0"/>
            </a:solidFill>
          </a:ln>
        </p:spPr>
        <p:txBody>
          <a:bodyPr wrap="square" lIns="0" tIns="0" rIns="0" bIns="0" rtlCol="0"/>
          <a:lstStyle/>
          <a:p>
            <a:endParaRPr/>
          </a:p>
        </p:txBody>
      </p:sp>
      <p:sp>
        <p:nvSpPr>
          <p:cNvPr id="29" name="object 29"/>
          <p:cNvSpPr/>
          <p:nvPr/>
        </p:nvSpPr>
        <p:spPr>
          <a:xfrm>
            <a:off x="5033771" y="2656331"/>
            <a:ext cx="8255" cy="8255"/>
          </a:xfrm>
          <a:custGeom>
            <a:avLst/>
            <a:gdLst/>
            <a:ahLst/>
            <a:cxnLst/>
            <a:rect l="l" t="t" r="r" b="b"/>
            <a:pathLst>
              <a:path w="8254" h="8255">
                <a:moveTo>
                  <a:pt x="0" y="0"/>
                </a:moveTo>
                <a:lnTo>
                  <a:pt x="8000" y="8000"/>
                </a:lnTo>
              </a:path>
            </a:pathLst>
          </a:custGeom>
          <a:ln w="27456">
            <a:solidFill>
              <a:srgbClr val="006FC0"/>
            </a:solidFill>
          </a:ln>
        </p:spPr>
        <p:txBody>
          <a:bodyPr wrap="square" lIns="0" tIns="0" rIns="0" bIns="0" rtlCol="0"/>
          <a:lstStyle/>
          <a:p>
            <a:endParaRPr/>
          </a:p>
        </p:txBody>
      </p:sp>
      <p:sp>
        <p:nvSpPr>
          <p:cNvPr id="30" name="object 30"/>
          <p:cNvSpPr/>
          <p:nvPr/>
        </p:nvSpPr>
        <p:spPr>
          <a:xfrm>
            <a:off x="5033771" y="2712338"/>
            <a:ext cx="8255" cy="8255"/>
          </a:xfrm>
          <a:custGeom>
            <a:avLst/>
            <a:gdLst/>
            <a:ahLst/>
            <a:cxnLst/>
            <a:rect l="l" t="t" r="r" b="b"/>
            <a:pathLst>
              <a:path w="8254" h="8255">
                <a:moveTo>
                  <a:pt x="0" y="8000"/>
                </a:moveTo>
                <a:lnTo>
                  <a:pt x="8000" y="0"/>
                </a:lnTo>
              </a:path>
            </a:pathLst>
          </a:custGeom>
          <a:ln w="27456">
            <a:solidFill>
              <a:srgbClr val="006FC0"/>
            </a:solidFill>
          </a:ln>
        </p:spPr>
        <p:txBody>
          <a:bodyPr wrap="square" lIns="0" tIns="0" rIns="0" bIns="0" rtlCol="0"/>
          <a:lstStyle/>
          <a:p>
            <a:endParaRPr/>
          </a:p>
        </p:txBody>
      </p:sp>
      <p:sp>
        <p:nvSpPr>
          <p:cNvPr id="31" name="object 31"/>
          <p:cNvSpPr/>
          <p:nvPr/>
        </p:nvSpPr>
        <p:spPr>
          <a:xfrm>
            <a:off x="5629275" y="2656331"/>
            <a:ext cx="8255" cy="8255"/>
          </a:xfrm>
          <a:custGeom>
            <a:avLst/>
            <a:gdLst/>
            <a:ahLst/>
            <a:cxnLst/>
            <a:rect l="l" t="t" r="r" b="b"/>
            <a:pathLst>
              <a:path w="8254" h="8255">
                <a:moveTo>
                  <a:pt x="8000" y="0"/>
                </a:moveTo>
                <a:lnTo>
                  <a:pt x="0" y="8000"/>
                </a:lnTo>
              </a:path>
            </a:pathLst>
          </a:custGeom>
          <a:ln w="27456">
            <a:solidFill>
              <a:srgbClr val="006FC0"/>
            </a:solidFill>
          </a:ln>
        </p:spPr>
        <p:txBody>
          <a:bodyPr wrap="square" lIns="0" tIns="0" rIns="0" bIns="0" rtlCol="0"/>
          <a:lstStyle/>
          <a:p>
            <a:endParaRPr/>
          </a:p>
        </p:txBody>
      </p:sp>
      <p:sp>
        <p:nvSpPr>
          <p:cNvPr id="32" name="object 32"/>
          <p:cNvSpPr/>
          <p:nvPr/>
        </p:nvSpPr>
        <p:spPr>
          <a:xfrm>
            <a:off x="5629275" y="2712338"/>
            <a:ext cx="8255" cy="8255"/>
          </a:xfrm>
          <a:custGeom>
            <a:avLst/>
            <a:gdLst/>
            <a:ahLst/>
            <a:cxnLst/>
            <a:rect l="l" t="t" r="r" b="b"/>
            <a:pathLst>
              <a:path w="8254" h="8255">
                <a:moveTo>
                  <a:pt x="8000" y="8000"/>
                </a:moveTo>
                <a:lnTo>
                  <a:pt x="0" y="0"/>
                </a:lnTo>
              </a:path>
            </a:pathLst>
          </a:custGeom>
          <a:ln w="27456">
            <a:solidFill>
              <a:srgbClr val="006FC0"/>
            </a:solidFill>
          </a:ln>
        </p:spPr>
        <p:txBody>
          <a:bodyPr wrap="square" lIns="0" tIns="0" rIns="0" bIns="0" rtlCol="0"/>
          <a:lstStyle/>
          <a:p>
            <a:endParaRPr/>
          </a:p>
        </p:txBody>
      </p:sp>
      <p:sp>
        <p:nvSpPr>
          <p:cNvPr id="33" name="object 33"/>
          <p:cNvSpPr/>
          <p:nvPr/>
        </p:nvSpPr>
        <p:spPr>
          <a:xfrm>
            <a:off x="3359277" y="2679191"/>
            <a:ext cx="578485" cy="0"/>
          </a:xfrm>
          <a:custGeom>
            <a:avLst/>
            <a:gdLst/>
            <a:ahLst/>
            <a:cxnLst/>
            <a:rect l="l" t="t" r="r" b="b"/>
            <a:pathLst>
              <a:path w="578485">
                <a:moveTo>
                  <a:pt x="0" y="0"/>
                </a:moveTo>
                <a:lnTo>
                  <a:pt x="578370" y="0"/>
                </a:lnTo>
              </a:path>
            </a:pathLst>
          </a:custGeom>
          <a:ln w="48006">
            <a:solidFill>
              <a:srgbClr val="006FC0"/>
            </a:solidFill>
          </a:ln>
        </p:spPr>
        <p:txBody>
          <a:bodyPr wrap="square" lIns="0" tIns="0" rIns="0" bIns="0" rtlCol="0"/>
          <a:lstStyle/>
          <a:p>
            <a:endParaRPr/>
          </a:p>
        </p:txBody>
      </p:sp>
      <p:sp>
        <p:nvSpPr>
          <p:cNvPr id="34" name="object 34"/>
          <p:cNvSpPr/>
          <p:nvPr/>
        </p:nvSpPr>
        <p:spPr>
          <a:xfrm>
            <a:off x="3351276" y="2651188"/>
            <a:ext cx="594360" cy="0"/>
          </a:xfrm>
          <a:custGeom>
            <a:avLst/>
            <a:gdLst/>
            <a:ahLst/>
            <a:cxnLst/>
            <a:rect l="l" t="t" r="r" b="b"/>
            <a:pathLst>
              <a:path w="594360">
                <a:moveTo>
                  <a:pt x="0" y="0"/>
                </a:moveTo>
                <a:lnTo>
                  <a:pt x="594360" y="0"/>
                </a:lnTo>
              </a:path>
            </a:pathLst>
          </a:custGeom>
          <a:ln w="8000">
            <a:solidFill>
              <a:srgbClr val="318BCC"/>
            </a:solidFill>
          </a:ln>
        </p:spPr>
        <p:txBody>
          <a:bodyPr wrap="square" lIns="0" tIns="0" rIns="0" bIns="0" rtlCol="0"/>
          <a:lstStyle/>
          <a:p>
            <a:endParaRPr/>
          </a:p>
        </p:txBody>
      </p:sp>
      <p:sp>
        <p:nvSpPr>
          <p:cNvPr id="35" name="object 35"/>
          <p:cNvSpPr/>
          <p:nvPr/>
        </p:nvSpPr>
        <p:spPr>
          <a:xfrm>
            <a:off x="3351276" y="2707195"/>
            <a:ext cx="594360" cy="0"/>
          </a:xfrm>
          <a:custGeom>
            <a:avLst/>
            <a:gdLst/>
            <a:ahLst/>
            <a:cxnLst/>
            <a:rect l="l" t="t" r="r" b="b"/>
            <a:pathLst>
              <a:path w="594360">
                <a:moveTo>
                  <a:pt x="0" y="0"/>
                </a:moveTo>
                <a:lnTo>
                  <a:pt x="594360" y="0"/>
                </a:lnTo>
              </a:path>
            </a:pathLst>
          </a:custGeom>
          <a:ln w="8000">
            <a:solidFill>
              <a:srgbClr val="005A9A"/>
            </a:solidFill>
          </a:ln>
        </p:spPr>
        <p:txBody>
          <a:bodyPr wrap="square" lIns="0" tIns="0" rIns="0" bIns="0" rtlCol="0"/>
          <a:lstStyle/>
          <a:p>
            <a:endParaRPr/>
          </a:p>
        </p:txBody>
      </p:sp>
      <p:sp>
        <p:nvSpPr>
          <p:cNvPr id="36" name="object 36"/>
          <p:cNvSpPr/>
          <p:nvPr/>
        </p:nvSpPr>
        <p:spPr>
          <a:xfrm>
            <a:off x="3351276" y="2647187"/>
            <a:ext cx="8255" cy="64135"/>
          </a:xfrm>
          <a:custGeom>
            <a:avLst/>
            <a:gdLst/>
            <a:ahLst/>
            <a:cxnLst/>
            <a:rect l="l" t="t" r="r" b="b"/>
            <a:pathLst>
              <a:path w="8254" h="64135">
                <a:moveTo>
                  <a:pt x="0" y="0"/>
                </a:moveTo>
                <a:lnTo>
                  <a:pt x="0" y="64007"/>
                </a:lnTo>
                <a:lnTo>
                  <a:pt x="8000" y="56006"/>
                </a:lnTo>
                <a:lnTo>
                  <a:pt x="8000" y="8000"/>
                </a:lnTo>
                <a:lnTo>
                  <a:pt x="0" y="0"/>
                </a:lnTo>
                <a:close/>
              </a:path>
            </a:pathLst>
          </a:custGeom>
          <a:solidFill>
            <a:srgbClr val="66A9D9"/>
          </a:solidFill>
        </p:spPr>
        <p:txBody>
          <a:bodyPr wrap="square" lIns="0" tIns="0" rIns="0" bIns="0" rtlCol="0"/>
          <a:lstStyle/>
          <a:p>
            <a:endParaRPr/>
          </a:p>
        </p:txBody>
      </p:sp>
      <p:sp>
        <p:nvSpPr>
          <p:cNvPr id="37" name="object 37"/>
          <p:cNvSpPr/>
          <p:nvPr/>
        </p:nvSpPr>
        <p:spPr>
          <a:xfrm>
            <a:off x="3937634" y="2647187"/>
            <a:ext cx="8255" cy="64135"/>
          </a:xfrm>
          <a:custGeom>
            <a:avLst/>
            <a:gdLst/>
            <a:ahLst/>
            <a:cxnLst/>
            <a:rect l="l" t="t" r="r" b="b"/>
            <a:pathLst>
              <a:path w="8254" h="64135">
                <a:moveTo>
                  <a:pt x="8000" y="0"/>
                </a:moveTo>
                <a:lnTo>
                  <a:pt x="0" y="8000"/>
                </a:lnTo>
                <a:lnTo>
                  <a:pt x="0" y="56006"/>
                </a:lnTo>
                <a:lnTo>
                  <a:pt x="8000" y="64007"/>
                </a:lnTo>
                <a:lnTo>
                  <a:pt x="8000" y="0"/>
                </a:lnTo>
                <a:close/>
              </a:path>
            </a:pathLst>
          </a:custGeom>
          <a:solidFill>
            <a:srgbClr val="004373"/>
          </a:solidFill>
        </p:spPr>
        <p:txBody>
          <a:bodyPr wrap="square" lIns="0" tIns="0" rIns="0" bIns="0" rtlCol="0"/>
          <a:lstStyle/>
          <a:p>
            <a:endParaRPr/>
          </a:p>
        </p:txBody>
      </p:sp>
      <p:sp>
        <p:nvSpPr>
          <p:cNvPr id="38" name="object 38"/>
          <p:cNvSpPr/>
          <p:nvPr/>
        </p:nvSpPr>
        <p:spPr>
          <a:xfrm>
            <a:off x="3351276" y="2647187"/>
            <a:ext cx="594360" cy="64135"/>
          </a:xfrm>
          <a:custGeom>
            <a:avLst/>
            <a:gdLst/>
            <a:ahLst/>
            <a:cxnLst/>
            <a:rect l="l" t="t" r="r" b="b"/>
            <a:pathLst>
              <a:path w="594360" h="64135">
                <a:moveTo>
                  <a:pt x="0" y="0"/>
                </a:moveTo>
                <a:lnTo>
                  <a:pt x="594360" y="0"/>
                </a:lnTo>
                <a:lnTo>
                  <a:pt x="594360" y="64007"/>
                </a:lnTo>
                <a:lnTo>
                  <a:pt x="0" y="64007"/>
                </a:lnTo>
                <a:lnTo>
                  <a:pt x="0" y="0"/>
                </a:lnTo>
                <a:close/>
              </a:path>
            </a:pathLst>
          </a:custGeom>
          <a:ln w="27456">
            <a:solidFill>
              <a:srgbClr val="4178BD"/>
            </a:solidFill>
          </a:ln>
        </p:spPr>
        <p:txBody>
          <a:bodyPr wrap="square" lIns="0" tIns="0" rIns="0" bIns="0" rtlCol="0"/>
          <a:lstStyle/>
          <a:p>
            <a:endParaRPr/>
          </a:p>
        </p:txBody>
      </p:sp>
      <p:sp>
        <p:nvSpPr>
          <p:cNvPr id="39" name="object 39"/>
          <p:cNvSpPr/>
          <p:nvPr/>
        </p:nvSpPr>
        <p:spPr>
          <a:xfrm>
            <a:off x="3359277" y="2655188"/>
            <a:ext cx="578485" cy="48260"/>
          </a:xfrm>
          <a:custGeom>
            <a:avLst/>
            <a:gdLst/>
            <a:ahLst/>
            <a:cxnLst/>
            <a:rect l="l" t="t" r="r" b="b"/>
            <a:pathLst>
              <a:path w="578485" h="48260">
                <a:moveTo>
                  <a:pt x="0" y="0"/>
                </a:moveTo>
                <a:lnTo>
                  <a:pt x="578358" y="0"/>
                </a:lnTo>
                <a:lnTo>
                  <a:pt x="578358" y="48006"/>
                </a:lnTo>
                <a:lnTo>
                  <a:pt x="0" y="48006"/>
                </a:lnTo>
                <a:lnTo>
                  <a:pt x="0" y="0"/>
                </a:lnTo>
                <a:close/>
              </a:path>
            </a:pathLst>
          </a:custGeom>
          <a:ln w="27456">
            <a:solidFill>
              <a:srgbClr val="4178BD"/>
            </a:solidFill>
          </a:ln>
        </p:spPr>
        <p:txBody>
          <a:bodyPr wrap="square" lIns="0" tIns="0" rIns="0" bIns="0" rtlCol="0"/>
          <a:lstStyle/>
          <a:p>
            <a:endParaRPr/>
          </a:p>
        </p:txBody>
      </p:sp>
      <p:sp>
        <p:nvSpPr>
          <p:cNvPr id="40" name="object 40"/>
          <p:cNvSpPr/>
          <p:nvPr/>
        </p:nvSpPr>
        <p:spPr>
          <a:xfrm>
            <a:off x="3351276" y="2647187"/>
            <a:ext cx="8255" cy="8255"/>
          </a:xfrm>
          <a:custGeom>
            <a:avLst/>
            <a:gdLst/>
            <a:ahLst/>
            <a:cxnLst/>
            <a:rect l="l" t="t" r="r" b="b"/>
            <a:pathLst>
              <a:path w="8254" h="8255">
                <a:moveTo>
                  <a:pt x="0" y="0"/>
                </a:moveTo>
                <a:lnTo>
                  <a:pt x="8000" y="8000"/>
                </a:lnTo>
              </a:path>
            </a:pathLst>
          </a:custGeom>
          <a:ln w="27456">
            <a:solidFill>
              <a:srgbClr val="4178BD"/>
            </a:solidFill>
          </a:ln>
        </p:spPr>
        <p:txBody>
          <a:bodyPr wrap="square" lIns="0" tIns="0" rIns="0" bIns="0" rtlCol="0"/>
          <a:lstStyle/>
          <a:p>
            <a:endParaRPr/>
          </a:p>
        </p:txBody>
      </p:sp>
      <p:sp>
        <p:nvSpPr>
          <p:cNvPr id="41" name="object 41"/>
          <p:cNvSpPr/>
          <p:nvPr/>
        </p:nvSpPr>
        <p:spPr>
          <a:xfrm>
            <a:off x="3351276" y="2703194"/>
            <a:ext cx="8255" cy="8255"/>
          </a:xfrm>
          <a:custGeom>
            <a:avLst/>
            <a:gdLst/>
            <a:ahLst/>
            <a:cxnLst/>
            <a:rect l="l" t="t" r="r" b="b"/>
            <a:pathLst>
              <a:path w="8254" h="8255">
                <a:moveTo>
                  <a:pt x="0" y="8000"/>
                </a:moveTo>
                <a:lnTo>
                  <a:pt x="8000" y="0"/>
                </a:lnTo>
              </a:path>
            </a:pathLst>
          </a:custGeom>
          <a:ln w="27456">
            <a:solidFill>
              <a:srgbClr val="4178BD"/>
            </a:solidFill>
          </a:ln>
        </p:spPr>
        <p:txBody>
          <a:bodyPr wrap="square" lIns="0" tIns="0" rIns="0" bIns="0" rtlCol="0"/>
          <a:lstStyle/>
          <a:p>
            <a:endParaRPr/>
          </a:p>
        </p:txBody>
      </p:sp>
      <p:sp>
        <p:nvSpPr>
          <p:cNvPr id="42" name="object 42"/>
          <p:cNvSpPr/>
          <p:nvPr/>
        </p:nvSpPr>
        <p:spPr>
          <a:xfrm>
            <a:off x="3937634" y="2647187"/>
            <a:ext cx="8255" cy="8255"/>
          </a:xfrm>
          <a:custGeom>
            <a:avLst/>
            <a:gdLst/>
            <a:ahLst/>
            <a:cxnLst/>
            <a:rect l="l" t="t" r="r" b="b"/>
            <a:pathLst>
              <a:path w="8254" h="8255">
                <a:moveTo>
                  <a:pt x="8000" y="0"/>
                </a:moveTo>
                <a:lnTo>
                  <a:pt x="0" y="8000"/>
                </a:lnTo>
              </a:path>
            </a:pathLst>
          </a:custGeom>
          <a:ln w="27456">
            <a:solidFill>
              <a:srgbClr val="4178BD"/>
            </a:solidFill>
          </a:ln>
        </p:spPr>
        <p:txBody>
          <a:bodyPr wrap="square" lIns="0" tIns="0" rIns="0" bIns="0" rtlCol="0"/>
          <a:lstStyle/>
          <a:p>
            <a:endParaRPr/>
          </a:p>
        </p:txBody>
      </p:sp>
      <p:sp>
        <p:nvSpPr>
          <p:cNvPr id="43" name="object 43"/>
          <p:cNvSpPr/>
          <p:nvPr/>
        </p:nvSpPr>
        <p:spPr>
          <a:xfrm>
            <a:off x="3937634" y="2703194"/>
            <a:ext cx="8255" cy="8255"/>
          </a:xfrm>
          <a:custGeom>
            <a:avLst/>
            <a:gdLst/>
            <a:ahLst/>
            <a:cxnLst/>
            <a:rect l="l" t="t" r="r" b="b"/>
            <a:pathLst>
              <a:path w="8254" h="8255">
                <a:moveTo>
                  <a:pt x="8000" y="8000"/>
                </a:moveTo>
                <a:lnTo>
                  <a:pt x="0" y="0"/>
                </a:lnTo>
              </a:path>
            </a:pathLst>
          </a:custGeom>
          <a:ln w="27456">
            <a:solidFill>
              <a:srgbClr val="4178BD"/>
            </a:solidFill>
          </a:ln>
        </p:spPr>
        <p:txBody>
          <a:bodyPr wrap="square" lIns="0" tIns="0" rIns="0" bIns="0" rtlCol="0"/>
          <a:lstStyle/>
          <a:p>
            <a:endParaRPr/>
          </a:p>
        </p:txBody>
      </p:sp>
      <p:sp>
        <p:nvSpPr>
          <p:cNvPr id="44" name="object 44"/>
          <p:cNvSpPr/>
          <p:nvPr/>
        </p:nvSpPr>
        <p:spPr>
          <a:xfrm>
            <a:off x="1792223" y="1513204"/>
            <a:ext cx="1560830" cy="1195705"/>
          </a:xfrm>
          <a:custGeom>
            <a:avLst/>
            <a:gdLst/>
            <a:ahLst/>
            <a:cxnLst/>
            <a:rect l="l" t="t" r="r" b="b"/>
            <a:pathLst>
              <a:path w="1560829" h="1195705">
                <a:moveTo>
                  <a:pt x="1485391" y="1119377"/>
                </a:moveTo>
                <a:lnTo>
                  <a:pt x="1484615" y="1152644"/>
                </a:lnTo>
                <a:lnTo>
                  <a:pt x="1497456" y="1153286"/>
                </a:lnTo>
                <a:lnTo>
                  <a:pt x="1496949" y="1162430"/>
                </a:lnTo>
                <a:lnTo>
                  <a:pt x="1484387" y="1162430"/>
                </a:lnTo>
                <a:lnTo>
                  <a:pt x="1483614" y="1195577"/>
                </a:lnTo>
                <a:lnTo>
                  <a:pt x="1554211" y="1162430"/>
                </a:lnTo>
                <a:lnTo>
                  <a:pt x="1496949" y="1162430"/>
                </a:lnTo>
                <a:lnTo>
                  <a:pt x="1484402" y="1161805"/>
                </a:lnTo>
                <a:lnTo>
                  <a:pt x="1555543" y="1161805"/>
                </a:lnTo>
                <a:lnTo>
                  <a:pt x="1560702" y="1159383"/>
                </a:lnTo>
                <a:lnTo>
                  <a:pt x="1485391" y="1119377"/>
                </a:lnTo>
                <a:close/>
              </a:path>
              <a:path w="1560829" h="1195705">
                <a:moveTo>
                  <a:pt x="1484615" y="1152644"/>
                </a:moveTo>
                <a:lnTo>
                  <a:pt x="1484402" y="1161805"/>
                </a:lnTo>
                <a:lnTo>
                  <a:pt x="1496949" y="1162430"/>
                </a:lnTo>
                <a:lnTo>
                  <a:pt x="1497456" y="1153286"/>
                </a:lnTo>
                <a:lnTo>
                  <a:pt x="1484615" y="1152644"/>
                </a:lnTo>
                <a:close/>
              </a:path>
              <a:path w="1560829" h="1195705">
                <a:moveTo>
                  <a:pt x="9143" y="0"/>
                </a:moveTo>
                <a:lnTo>
                  <a:pt x="0" y="253"/>
                </a:lnTo>
                <a:lnTo>
                  <a:pt x="507" y="27431"/>
                </a:lnTo>
                <a:lnTo>
                  <a:pt x="2286" y="54737"/>
                </a:lnTo>
                <a:lnTo>
                  <a:pt x="9017" y="109346"/>
                </a:lnTo>
                <a:lnTo>
                  <a:pt x="20065" y="163702"/>
                </a:lnTo>
                <a:lnTo>
                  <a:pt x="35178" y="217804"/>
                </a:lnTo>
                <a:lnTo>
                  <a:pt x="54356" y="271271"/>
                </a:lnTo>
                <a:lnTo>
                  <a:pt x="77343" y="324357"/>
                </a:lnTo>
                <a:lnTo>
                  <a:pt x="104012" y="376681"/>
                </a:lnTo>
                <a:lnTo>
                  <a:pt x="134365" y="428243"/>
                </a:lnTo>
                <a:lnTo>
                  <a:pt x="168148" y="478916"/>
                </a:lnTo>
                <a:lnTo>
                  <a:pt x="205105" y="528827"/>
                </a:lnTo>
                <a:lnTo>
                  <a:pt x="245237" y="577468"/>
                </a:lnTo>
                <a:lnTo>
                  <a:pt x="288544" y="624966"/>
                </a:lnTo>
                <a:lnTo>
                  <a:pt x="334390" y="671067"/>
                </a:lnTo>
                <a:lnTo>
                  <a:pt x="383158" y="715898"/>
                </a:lnTo>
                <a:lnTo>
                  <a:pt x="434467" y="759332"/>
                </a:lnTo>
                <a:lnTo>
                  <a:pt x="488188" y="800861"/>
                </a:lnTo>
                <a:lnTo>
                  <a:pt x="544068" y="840866"/>
                </a:lnTo>
                <a:lnTo>
                  <a:pt x="602233" y="879093"/>
                </a:lnTo>
                <a:lnTo>
                  <a:pt x="662305" y="915415"/>
                </a:lnTo>
                <a:lnTo>
                  <a:pt x="724281" y="949578"/>
                </a:lnTo>
                <a:lnTo>
                  <a:pt x="787907" y="981709"/>
                </a:lnTo>
                <a:lnTo>
                  <a:pt x="853186" y="1011554"/>
                </a:lnTo>
                <a:lnTo>
                  <a:pt x="919988" y="1039113"/>
                </a:lnTo>
                <a:lnTo>
                  <a:pt x="987806" y="1064133"/>
                </a:lnTo>
                <a:lnTo>
                  <a:pt x="1056894" y="1086739"/>
                </a:lnTo>
                <a:lnTo>
                  <a:pt x="1126998" y="1106550"/>
                </a:lnTo>
                <a:lnTo>
                  <a:pt x="1197990" y="1123695"/>
                </a:lnTo>
                <a:lnTo>
                  <a:pt x="1269745" y="1137919"/>
                </a:lnTo>
                <a:lnTo>
                  <a:pt x="1341882" y="1149222"/>
                </a:lnTo>
                <a:lnTo>
                  <a:pt x="1414526" y="1157350"/>
                </a:lnTo>
                <a:lnTo>
                  <a:pt x="1484402" y="1161805"/>
                </a:lnTo>
                <a:lnTo>
                  <a:pt x="1484615" y="1152644"/>
                </a:lnTo>
                <a:lnTo>
                  <a:pt x="1451737" y="1151000"/>
                </a:lnTo>
                <a:lnTo>
                  <a:pt x="1415542" y="1148206"/>
                </a:lnTo>
                <a:lnTo>
                  <a:pt x="1343152" y="1140078"/>
                </a:lnTo>
                <a:lnTo>
                  <a:pt x="1271396" y="1128902"/>
                </a:lnTo>
                <a:lnTo>
                  <a:pt x="1200023" y="1114805"/>
                </a:lnTo>
                <a:lnTo>
                  <a:pt x="1129411" y="1097787"/>
                </a:lnTo>
                <a:lnTo>
                  <a:pt x="1059688" y="1077975"/>
                </a:lnTo>
                <a:lnTo>
                  <a:pt x="990853" y="1055623"/>
                </a:lnTo>
                <a:lnTo>
                  <a:pt x="923289" y="1030731"/>
                </a:lnTo>
                <a:lnTo>
                  <a:pt x="856869" y="1003172"/>
                </a:lnTo>
                <a:lnTo>
                  <a:pt x="792099" y="973454"/>
                </a:lnTo>
                <a:lnTo>
                  <a:pt x="728726" y="941577"/>
                </a:lnTo>
                <a:lnTo>
                  <a:pt x="667003" y="907541"/>
                </a:lnTo>
                <a:lnTo>
                  <a:pt x="607313" y="871473"/>
                </a:lnTo>
                <a:lnTo>
                  <a:pt x="549401" y="833500"/>
                </a:lnTo>
                <a:lnTo>
                  <a:pt x="493649" y="793622"/>
                </a:lnTo>
                <a:lnTo>
                  <a:pt x="440308" y="752220"/>
                </a:lnTo>
                <a:lnTo>
                  <a:pt x="389255" y="709040"/>
                </a:lnTo>
                <a:lnTo>
                  <a:pt x="340868" y="664590"/>
                </a:lnTo>
                <a:lnTo>
                  <a:pt x="295148" y="618743"/>
                </a:lnTo>
                <a:lnTo>
                  <a:pt x="252349" y="571499"/>
                </a:lnTo>
                <a:lnTo>
                  <a:pt x="212470" y="523239"/>
                </a:lnTo>
                <a:lnTo>
                  <a:pt x="175640" y="473836"/>
                </a:lnTo>
                <a:lnTo>
                  <a:pt x="142239" y="423544"/>
                </a:lnTo>
                <a:lnTo>
                  <a:pt x="112140" y="372363"/>
                </a:lnTo>
                <a:lnTo>
                  <a:pt x="85725" y="320547"/>
                </a:lnTo>
                <a:lnTo>
                  <a:pt x="62864" y="268096"/>
                </a:lnTo>
                <a:lnTo>
                  <a:pt x="43942" y="215137"/>
                </a:lnTo>
                <a:lnTo>
                  <a:pt x="28956" y="161670"/>
                </a:lnTo>
                <a:lnTo>
                  <a:pt x="18033" y="108076"/>
                </a:lnTo>
                <a:lnTo>
                  <a:pt x="11430" y="54101"/>
                </a:lnTo>
                <a:lnTo>
                  <a:pt x="9778" y="27177"/>
                </a:lnTo>
                <a:lnTo>
                  <a:pt x="9143" y="0"/>
                </a:lnTo>
                <a:close/>
              </a:path>
            </a:pathLst>
          </a:custGeom>
          <a:solidFill>
            <a:srgbClr val="3B75BC"/>
          </a:solidFill>
        </p:spPr>
        <p:txBody>
          <a:bodyPr wrap="square" lIns="0" tIns="0" rIns="0" bIns="0" rtlCol="0"/>
          <a:lstStyle/>
          <a:p>
            <a:endParaRPr/>
          </a:p>
        </p:txBody>
      </p:sp>
      <p:sp>
        <p:nvSpPr>
          <p:cNvPr id="45" name="object 45"/>
          <p:cNvSpPr txBox="1"/>
          <p:nvPr/>
        </p:nvSpPr>
        <p:spPr>
          <a:xfrm>
            <a:off x="1825498" y="2086673"/>
            <a:ext cx="481330" cy="190500"/>
          </a:xfrm>
          <a:prstGeom prst="rect">
            <a:avLst/>
          </a:prstGeom>
        </p:spPr>
        <p:txBody>
          <a:bodyPr vert="horz" wrap="square" lIns="0" tIns="16510" rIns="0" bIns="0" rtlCol="0">
            <a:spAutoFit/>
          </a:bodyPr>
          <a:lstStyle/>
          <a:p>
            <a:pPr marL="12700">
              <a:lnSpc>
                <a:spcPct val="100000"/>
              </a:lnSpc>
              <a:spcBef>
                <a:spcPts val="130"/>
              </a:spcBef>
            </a:pPr>
            <a:r>
              <a:rPr sz="1050" b="1" spc="10" dirty="0">
                <a:solidFill>
                  <a:srgbClr val="1C4899"/>
                </a:solidFill>
                <a:latin typeface="Arial"/>
                <a:cs typeface="Arial"/>
              </a:rPr>
              <a:t>sell</a:t>
            </a:r>
            <a:r>
              <a:rPr sz="1050" b="1" spc="-145" dirty="0">
                <a:solidFill>
                  <a:srgbClr val="1C4899"/>
                </a:solidFill>
                <a:latin typeface="Arial"/>
                <a:cs typeface="Arial"/>
              </a:rPr>
              <a:t> </a:t>
            </a:r>
            <a:r>
              <a:rPr sz="1050" b="1" spc="-5" dirty="0">
                <a:solidFill>
                  <a:srgbClr val="1C4899"/>
                </a:solidFill>
                <a:latin typeface="Arial"/>
                <a:cs typeface="Arial"/>
              </a:rPr>
              <a:t>car</a:t>
            </a:r>
            <a:endParaRPr sz="1050">
              <a:latin typeface="Arial"/>
              <a:cs typeface="Arial"/>
            </a:endParaRPr>
          </a:p>
        </p:txBody>
      </p:sp>
      <p:sp>
        <p:nvSpPr>
          <p:cNvPr id="46" name="object 46"/>
          <p:cNvSpPr/>
          <p:nvPr/>
        </p:nvSpPr>
        <p:spPr>
          <a:xfrm>
            <a:off x="3945635" y="2643631"/>
            <a:ext cx="1083945" cy="76835"/>
          </a:xfrm>
          <a:custGeom>
            <a:avLst/>
            <a:gdLst/>
            <a:ahLst/>
            <a:cxnLst/>
            <a:rect l="l" t="t" r="r" b="b"/>
            <a:pathLst>
              <a:path w="1083945" h="76835">
                <a:moveTo>
                  <a:pt x="1007617" y="0"/>
                </a:moveTo>
                <a:lnTo>
                  <a:pt x="1007394" y="33565"/>
                </a:lnTo>
                <a:lnTo>
                  <a:pt x="1020063" y="33654"/>
                </a:lnTo>
                <a:lnTo>
                  <a:pt x="1020063" y="42798"/>
                </a:lnTo>
                <a:lnTo>
                  <a:pt x="1007333" y="42798"/>
                </a:lnTo>
                <a:lnTo>
                  <a:pt x="1007110" y="76326"/>
                </a:lnTo>
                <a:lnTo>
                  <a:pt x="1075298" y="42798"/>
                </a:lnTo>
                <a:lnTo>
                  <a:pt x="1020063" y="42798"/>
                </a:lnTo>
                <a:lnTo>
                  <a:pt x="1075482" y="42708"/>
                </a:lnTo>
                <a:lnTo>
                  <a:pt x="1083564" y="38734"/>
                </a:lnTo>
                <a:lnTo>
                  <a:pt x="1007617" y="0"/>
                </a:lnTo>
                <a:close/>
              </a:path>
              <a:path w="1083945" h="76835">
                <a:moveTo>
                  <a:pt x="1007394" y="33565"/>
                </a:moveTo>
                <a:lnTo>
                  <a:pt x="1007333" y="42708"/>
                </a:lnTo>
                <a:lnTo>
                  <a:pt x="1020063" y="42798"/>
                </a:lnTo>
                <a:lnTo>
                  <a:pt x="1020063" y="33654"/>
                </a:lnTo>
                <a:lnTo>
                  <a:pt x="1007394" y="33565"/>
                </a:lnTo>
                <a:close/>
              </a:path>
              <a:path w="1083945" h="76835">
                <a:moveTo>
                  <a:pt x="0" y="26415"/>
                </a:moveTo>
                <a:lnTo>
                  <a:pt x="0" y="35559"/>
                </a:lnTo>
                <a:lnTo>
                  <a:pt x="1007333" y="42708"/>
                </a:lnTo>
                <a:lnTo>
                  <a:pt x="1007394" y="33565"/>
                </a:lnTo>
                <a:lnTo>
                  <a:pt x="0" y="26415"/>
                </a:lnTo>
                <a:close/>
              </a:path>
            </a:pathLst>
          </a:custGeom>
          <a:solidFill>
            <a:srgbClr val="3B75BC"/>
          </a:solidFill>
        </p:spPr>
        <p:txBody>
          <a:bodyPr wrap="square" lIns="0" tIns="0" rIns="0" bIns="0" rtlCol="0"/>
          <a:lstStyle/>
          <a:p>
            <a:endParaRPr/>
          </a:p>
        </p:txBody>
      </p:sp>
      <p:sp>
        <p:nvSpPr>
          <p:cNvPr id="47" name="object 47"/>
          <p:cNvSpPr/>
          <p:nvPr/>
        </p:nvSpPr>
        <p:spPr>
          <a:xfrm>
            <a:off x="5628132" y="1513077"/>
            <a:ext cx="1751330" cy="1204595"/>
          </a:xfrm>
          <a:custGeom>
            <a:avLst/>
            <a:gdLst/>
            <a:ahLst/>
            <a:cxnLst/>
            <a:rect l="l" t="t" r="r" b="b"/>
            <a:pathLst>
              <a:path w="1751329" h="1204595">
                <a:moveTo>
                  <a:pt x="75437" y="1127760"/>
                </a:moveTo>
                <a:lnTo>
                  <a:pt x="0" y="1167511"/>
                </a:lnTo>
                <a:lnTo>
                  <a:pt x="76962" y="1204087"/>
                </a:lnTo>
                <a:lnTo>
                  <a:pt x="76297" y="1170813"/>
                </a:lnTo>
                <a:lnTo>
                  <a:pt x="63626" y="1170813"/>
                </a:lnTo>
                <a:lnTo>
                  <a:pt x="63372" y="1161669"/>
                </a:lnTo>
                <a:lnTo>
                  <a:pt x="76109" y="1161401"/>
                </a:lnTo>
                <a:lnTo>
                  <a:pt x="75437" y="1127760"/>
                </a:lnTo>
                <a:close/>
              </a:path>
              <a:path w="1751329" h="1204595">
                <a:moveTo>
                  <a:pt x="76109" y="1161401"/>
                </a:moveTo>
                <a:lnTo>
                  <a:pt x="63372" y="1161669"/>
                </a:lnTo>
                <a:lnTo>
                  <a:pt x="63626" y="1170813"/>
                </a:lnTo>
                <a:lnTo>
                  <a:pt x="76292" y="1170550"/>
                </a:lnTo>
                <a:lnTo>
                  <a:pt x="76109" y="1161401"/>
                </a:lnTo>
                <a:close/>
              </a:path>
              <a:path w="1751329" h="1204595">
                <a:moveTo>
                  <a:pt x="76292" y="1170550"/>
                </a:moveTo>
                <a:lnTo>
                  <a:pt x="63626" y="1170813"/>
                </a:lnTo>
                <a:lnTo>
                  <a:pt x="76297" y="1170813"/>
                </a:lnTo>
                <a:lnTo>
                  <a:pt x="76292" y="1170550"/>
                </a:lnTo>
                <a:close/>
              </a:path>
              <a:path w="1751329" h="1204595">
                <a:moveTo>
                  <a:pt x="1741932" y="0"/>
                </a:moveTo>
                <a:lnTo>
                  <a:pt x="1739391" y="54737"/>
                </a:lnTo>
                <a:lnTo>
                  <a:pt x="1732025" y="108839"/>
                </a:lnTo>
                <a:lnTo>
                  <a:pt x="1719707" y="162941"/>
                </a:lnTo>
                <a:lnTo>
                  <a:pt x="1702942" y="216662"/>
                </a:lnTo>
                <a:lnTo>
                  <a:pt x="1681607" y="269875"/>
                </a:lnTo>
                <a:lnTo>
                  <a:pt x="1655952" y="322834"/>
                </a:lnTo>
                <a:lnTo>
                  <a:pt x="1626362" y="374904"/>
                </a:lnTo>
                <a:lnTo>
                  <a:pt x="1592579" y="426339"/>
                </a:lnTo>
                <a:lnTo>
                  <a:pt x="1554988" y="477012"/>
                </a:lnTo>
                <a:lnTo>
                  <a:pt x="1513839" y="526669"/>
                </a:lnTo>
                <a:lnTo>
                  <a:pt x="1469009" y="575310"/>
                </a:lnTo>
                <a:lnTo>
                  <a:pt x="1421002" y="622935"/>
                </a:lnTo>
                <a:lnTo>
                  <a:pt x="1369567" y="669036"/>
                </a:lnTo>
                <a:lnTo>
                  <a:pt x="1315212" y="713867"/>
                </a:lnTo>
                <a:lnTo>
                  <a:pt x="1258062" y="757301"/>
                </a:lnTo>
                <a:lnTo>
                  <a:pt x="1198117" y="799084"/>
                </a:lnTo>
                <a:lnTo>
                  <a:pt x="1135634" y="839089"/>
                </a:lnTo>
                <a:lnTo>
                  <a:pt x="1070610" y="877316"/>
                </a:lnTo>
                <a:lnTo>
                  <a:pt x="1003553" y="913638"/>
                </a:lnTo>
                <a:lnTo>
                  <a:pt x="934338" y="947928"/>
                </a:lnTo>
                <a:lnTo>
                  <a:pt x="863218" y="980186"/>
                </a:lnTo>
                <a:lnTo>
                  <a:pt x="790320" y="1010158"/>
                </a:lnTo>
                <a:lnTo>
                  <a:pt x="715898" y="1037717"/>
                </a:lnTo>
                <a:lnTo>
                  <a:pt x="639826" y="1062863"/>
                </a:lnTo>
                <a:lnTo>
                  <a:pt x="562737" y="1085469"/>
                </a:lnTo>
                <a:lnTo>
                  <a:pt x="484377" y="1105408"/>
                </a:lnTo>
                <a:lnTo>
                  <a:pt x="405129" y="1122553"/>
                </a:lnTo>
                <a:lnTo>
                  <a:pt x="324992" y="1136777"/>
                </a:lnTo>
                <a:lnTo>
                  <a:pt x="244220" y="1148080"/>
                </a:lnTo>
                <a:lnTo>
                  <a:pt x="163067" y="1156335"/>
                </a:lnTo>
                <a:lnTo>
                  <a:pt x="81533" y="1161288"/>
                </a:lnTo>
                <a:lnTo>
                  <a:pt x="76109" y="1161401"/>
                </a:lnTo>
                <a:lnTo>
                  <a:pt x="76292" y="1170550"/>
                </a:lnTo>
                <a:lnTo>
                  <a:pt x="163956" y="1165479"/>
                </a:lnTo>
                <a:lnTo>
                  <a:pt x="245490" y="1157097"/>
                </a:lnTo>
                <a:lnTo>
                  <a:pt x="326516" y="1145921"/>
                </a:lnTo>
                <a:lnTo>
                  <a:pt x="407034" y="1131570"/>
                </a:lnTo>
                <a:lnTo>
                  <a:pt x="486663" y="1114298"/>
                </a:lnTo>
                <a:lnTo>
                  <a:pt x="565276" y="1094359"/>
                </a:lnTo>
                <a:lnTo>
                  <a:pt x="642746" y="1071626"/>
                </a:lnTo>
                <a:lnTo>
                  <a:pt x="719073" y="1046353"/>
                </a:lnTo>
                <a:lnTo>
                  <a:pt x="793750" y="1018667"/>
                </a:lnTo>
                <a:lnTo>
                  <a:pt x="866901" y="988568"/>
                </a:lnTo>
                <a:lnTo>
                  <a:pt x="938402" y="956183"/>
                </a:lnTo>
                <a:lnTo>
                  <a:pt x="1007871" y="921766"/>
                </a:lnTo>
                <a:lnTo>
                  <a:pt x="1075309" y="885317"/>
                </a:lnTo>
                <a:lnTo>
                  <a:pt x="1140460" y="846836"/>
                </a:lnTo>
                <a:lnTo>
                  <a:pt x="1203324" y="806577"/>
                </a:lnTo>
                <a:lnTo>
                  <a:pt x="1263649" y="764540"/>
                </a:lnTo>
                <a:lnTo>
                  <a:pt x="1321053" y="720979"/>
                </a:lnTo>
                <a:lnTo>
                  <a:pt x="1375664" y="675894"/>
                </a:lnTo>
                <a:lnTo>
                  <a:pt x="1427352" y="629412"/>
                </a:lnTo>
                <a:lnTo>
                  <a:pt x="1475739" y="581533"/>
                </a:lnTo>
                <a:lnTo>
                  <a:pt x="1520824" y="532638"/>
                </a:lnTo>
                <a:lnTo>
                  <a:pt x="1562353" y="482473"/>
                </a:lnTo>
                <a:lnTo>
                  <a:pt x="1600199" y="431419"/>
                </a:lnTo>
                <a:lnTo>
                  <a:pt x="1634236" y="379476"/>
                </a:lnTo>
                <a:lnTo>
                  <a:pt x="1664208" y="326771"/>
                </a:lnTo>
                <a:lnTo>
                  <a:pt x="1690115" y="273304"/>
                </a:lnTo>
                <a:lnTo>
                  <a:pt x="1711578" y="219329"/>
                </a:lnTo>
                <a:lnTo>
                  <a:pt x="1728723" y="164846"/>
                </a:lnTo>
                <a:lnTo>
                  <a:pt x="1741042" y="110109"/>
                </a:lnTo>
                <a:lnTo>
                  <a:pt x="1748536" y="55118"/>
                </a:lnTo>
                <a:lnTo>
                  <a:pt x="1751075" y="508"/>
                </a:lnTo>
                <a:lnTo>
                  <a:pt x="1741932" y="0"/>
                </a:lnTo>
                <a:close/>
              </a:path>
            </a:pathLst>
          </a:custGeom>
          <a:solidFill>
            <a:srgbClr val="3B75BC"/>
          </a:solidFill>
        </p:spPr>
        <p:txBody>
          <a:bodyPr wrap="square" lIns="0" tIns="0" rIns="0" bIns="0" rtlCol="0"/>
          <a:lstStyle/>
          <a:p>
            <a:endParaRPr/>
          </a:p>
        </p:txBody>
      </p:sp>
      <p:sp>
        <p:nvSpPr>
          <p:cNvPr id="48" name="object 48"/>
          <p:cNvSpPr txBox="1"/>
          <p:nvPr/>
        </p:nvSpPr>
        <p:spPr>
          <a:xfrm>
            <a:off x="6960107" y="2116899"/>
            <a:ext cx="565150" cy="190500"/>
          </a:xfrm>
          <a:prstGeom prst="rect">
            <a:avLst/>
          </a:prstGeom>
        </p:spPr>
        <p:txBody>
          <a:bodyPr vert="horz" wrap="square" lIns="0" tIns="16510" rIns="0" bIns="0" rtlCol="0">
            <a:spAutoFit/>
          </a:bodyPr>
          <a:lstStyle/>
          <a:p>
            <a:pPr marL="12700">
              <a:lnSpc>
                <a:spcPct val="100000"/>
              </a:lnSpc>
              <a:spcBef>
                <a:spcPts val="130"/>
              </a:spcBef>
            </a:pPr>
            <a:r>
              <a:rPr sz="1050" b="1" spc="15" dirty="0">
                <a:solidFill>
                  <a:srgbClr val="1C4899"/>
                </a:solidFill>
                <a:latin typeface="Arial"/>
                <a:cs typeface="Arial"/>
              </a:rPr>
              <a:t>offer</a:t>
            </a:r>
            <a:r>
              <a:rPr sz="1050" b="1" spc="-114" dirty="0">
                <a:solidFill>
                  <a:srgbClr val="1C4899"/>
                </a:solidFill>
                <a:latin typeface="Arial"/>
                <a:cs typeface="Arial"/>
              </a:rPr>
              <a:t> </a:t>
            </a:r>
            <a:r>
              <a:rPr sz="1050" b="1" dirty="0">
                <a:solidFill>
                  <a:srgbClr val="1C4899"/>
                </a:solidFill>
                <a:latin typeface="Arial"/>
                <a:cs typeface="Arial"/>
              </a:rPr>
              <a:t>bid</a:t>
            </a:r>
            <a:endParaRPr sz="1050">
              <a:latin typeface="Arial"/>
              <a:cs typeface="Arial"/>
            </a:endParaRPr>
          </a:p>
        </p:txBody>
      </p:sp>
      <p:sp>
        <p:nvSpPr>
          <p:cNvPr id="49" name="object 49"/>
          <p:cNvSpPr txBox="1"/>
          <p:nvPr/>
        </p:nvSpPr>
        <p:spPr>
          <a:xfrm>
            <a:off x="3194050" y="2698688"/>
            <a:ext cx="2700020" cy="955675"/>
          </a:xfrm>
          <a:prstGeom prst="rect">
            <a:avLst/>
          </a:prstGeom>
        </p:spPr>
        <p:txBody>
          <a:bodyPr vert="horz" wrap="square" lIns="0" tIns="17145" rIns="0" bIns="0" rtlCol="0">
            <a:spAutoFit/>
          </a:bodyPr>
          <a:lstStyle/>
          <a:p>
            <a:pPr marR="132715" algn="ctr">
              <a:lnSpc>
                <a:spcPct val="100000"/>
              </a:lnSpc>
              <a:spcBef>
                <a:spcPts val="135"/>
              </a:spcBef>
            </a:pPr>
            <a:r>
              <a:rPr sz="900" b="1" u="sng" spc="15" dirty="0">
                <a:solidFill>
                  <a:srgbClr val="44536A"/>
                </a:solidFill>
                <a:uFill>
                  <a:solidFill>
                    <a:srgbClr val="44536A"/>
                  </a:solidFill>
                </a:uFill>
                <a:latin typeface="Arial"/>
                <a:cs typeface="Arial"/>
              </a:rPr>
              <a:t>Transactions</a:t>
            </a:r>
            <a:endParaRPr sz="900" dirty="0">
              <a:latin typeface="Arial"/>
              <a:cs typeface="Arial"/>
            </a:endParaRPr>
          </a:p>
          <a:p>
            <a:pPr marL="1191895" indent="-128270">
              <a:lnSpc>
                <a:spcPct val="100000"/>
              </a:lnSpc>
              <a:spcBef>
                <a:spcPts val="5"/>
              </a:spcBef>
              <a:buFont typeface="Arial"/>
              <a:buChar char="•"/>
              <a:tabLst>
                <a:tab pos="1191895" algn="l"/>
              </a:tabLst>
            </a:pPr>
            <a:r>
              <a:rPr sz="900" b="1" spc="15" dirty="0">
                <a:solidFill>
                  <a:srgbClr val="44536A"/>
                </a:solidFill>
                <a:latin typeface="Arial"/>
                <a:cs typeface="Arial"/>
              </a:rPr>
              <a:t>Offer</a:t>
            </a:r>
            <a:endParaRPr sz="900" dirty="0">
              <a:latin typeface="Arial"/>
              <a:cs typeface="Arial"/>
            </a:endParaRPr>
          </a:p>
          <a:p>
            <a:pPr marL="944244" indent="-127635">
              <a:lnSpc>
                <a:spcPct val="100000"/>
              </a:lnSpc>
              <a:buFont typeface="Arial"/>
              <a:buChar char="•"/>
              <a:tabLst>
                <a:tab pos="944880" algn="l"/>
              </a:tabLst>
            </a:pPr>
            <a:r>
              <a:rPr sz="900" b="1" dirty="0">
                <a:solidFill>
                  <a:srgbClr val="44536A"/>
                </a:solidFill>
                <a:latin typeface="Arial"/>
                <a:cs typeface="Arial"/>
              </a:rPr>
              <a:t>Close</a:t>
            </a:r>
            <a:r>
              <a:rPr sz="900" b="1" spc="-50" dirty="0">
                <a:solidFill>
                  <a:srgbClr val="44536A"/>
                </a:solidFill>
                <a:latin typeface="Arial"/>
                <a:cs typeface="Arial"/>
              </a:rPr>
              <a:t> </a:t>
            </a:r>
            <a:r>
              <a:rPr sz="900" b="1" spc="20" dirty="0">
                <a:solidFill>
                  <a:srgbClr val="44536A"/>
                </a:solidFill>
                <a:latin typeface="Arial"/>
                <a:cs typeface="Arial"/>
              </a:rPr>
              <a:t>Bidding</a:t>
            </a:r>
            <a:endParaRPr sz="900" dirty="0">
              <a:latin typeface="Arial"/>
              <a:cs typeface="Arial"/>
            </a:endParaRPr>
          </a:p>
          <a:p>
            <a:pPr algn="ctr">
              <a:lnSpc>
                <a:spcPct val="100000"/>
              </a:lnSpc>
              <a:spcBef>
                <a:spcPts val="470"/>
              </a:spcBef>
              <a:tabLst>
                <a:tab pos="1775460" algn="l"/>
              </a:tabLst>
            </a:pPr>
            <a:r>
              <a:rPr sz="900" b="1" spc="30" dirty="0">
                <a:solidFill>
                  <a:srgbClr val="4471C4"/>
                </a:solidFill>
                <a:latin typeface="Arial"/>
                <a:cs typeface="Arial"/>
              </a:rPr>
              <a:t>Vehicle</a:t>
            </a:r>
            <a:r>
              <a:rPr sz="900" b="1" spc="-40" dirty="0">
                <a:solidFill>
                  <a:srgbClr val="4471C4"/>
                </a:solidFill>
                <a:latin typeface="Arial"/>
                <a:cs typeface="Arial"/>
              </a:rPr>
              <a:t> </a:t>
            </a:r>
            <a:r>
              <a:rPr sz="900" b="1" spc="-10" dirty="0">
                <a:solidFill>
                  <a:srgbClr val="4471C4"/>
                </a:solidFill>
                <a:latin typeface="Arial"/>
                <a:cs typeface="Arial"/>
              </a:rPr>
              <a:t>registry	</a:t>
            </a:r>
            <a:r>
              <a:rPr sz="900" b="1" spc="5" dirty="0">
                <a:solidFill>
                  <a:srgbClr val="4471C4"/>
                </a:solidFill>
                <a:latin typeface="Arial"/>
                <a:cs typeface="Arial"/>
              </a:rPr>
              <a:t>Listings</a:t>
            </a:r>
            <a:r>
              <a:rPr sz="900" b="1" spc="-175" dirty="0">
                <a:solidFill>
                  <a:srgbClr val="4471C4"/>
                </a:solidFill>
                <a:latin typeface="Arial"/>
                <a:cs typeface="Arial"/>
              </a:rPr>
              <a:t> </a:t>
            </a:r>
            <a:r>
              <a:rPr sz="900" b="1" spc="10" dirty="0">
                <a:solidFill>
                  <a:srgbClr val="4471C4"/>
                </a:solidFill>
                <a:latin typeface="Arial"/>
                <a:cs typeface="Arial"/>
              </a:rPr>
              <a:t>registry</a:t>
            </a:r>
            <a:endParaRPr sz="900" dirty="0">
              <a:latin typeface="Arial"/>
              <a:cs typeface="Arial"/>
            </a:endParaRPr>
          </a:p>
          <a:p>
            <a:pPr>
              <a:lnSpc>
                <a:spcPct val="100000"/>
              </a:lnSpc>
              <a:spcBef>
                <a:spcPts val="15"/>
              </a:spcBef>
            </a:pPr>
            <a:endParaRPr sz="1050" dirty="0">
              <a:latin typeface="Times New Roman"/>
              <a:cs typeface="Times New Roman"/>
            </a:endParaRPr>
          </a:p>
          <a:p>
            <a:pPr marL="19050" algn="ctr">
              <a:lnSpc>
                <a:spcPct val="100000"/>
              </a:lnSpc>
            </a:pPr>
            <a:r>
              <a:rPr sz="1050" b="1" spc="15" dirty="0">
                <a:solidFill>
                  <a:srgbClr val="1C4899"/>
                </a:solidFill>
                <a:latin typeface="Arial"/>
                <a:cs typeface="Arial"/>
              </a:rPr>
              <a:t>Hyperledger</a:t>
            </a:r>
            <a:r>
              <a:rPr sz="1050" b="1" spc="-75" dirty="0">
                <a:solidFill>
                  <a:srgbClr val="1C4899"/>
                </a:solidFill>
                <a:latin typeface="Arial"/>
                <a:cs typeface="Arial"/>
              </a:rPr>
              <a:t> </a:t>
            </a:r>
            <a:r>
              <a:rPr sz="1050" b="1" dirty="0">
                <a:solidFill>
                  <a:srgbClr val="1C4899"/>
                </a:solidFill>
                <a:latin typeface="Arial"/>
                <a:cs typeface="Arial"/>
              </a:rPr>
              <a:t>Composer</a:t>
            </a:r>
            <a:endParaRPr sz="1050" dirty="0">
              <a:latin typeface="Arial"/>
              <a:cs typeface="Arial"/>
            </a:endParaRPr>
          </a:p>
        </p:txBody>
      </p:sp>
      <p:sp>
        <p:nvSpPr>
          <p:cNvPr id="50" name="object 50"/>
          <p:cNvSpPr/>
          <p:nvPr/>
        </p:nvSpPr>
        <p:spPr>
          <a:xfrm>
            <a:off x="1956816" y="1024127"/>
            <a:ext cx="521207" cy="301751"/>
          </a:xfrm>
          <a:prstGeom prst="rect">
            <a:avLst/>
          </a:prstGeom>
          <a:blipFill>
            <a:blip r:embed="rId7" cstate="print"/>
            <a:stretch>
              <a:fillRect/>
            </a:stretch>
          </a:blipFill>
        </p:spPr>
        <p:txBody>
          <a:bodyPr wrap="square" lIns="0" tIns="0" rIns="0" bIns="0" rtlCol="0"/>
          <a:lstStyle/>
          <a:p>
            <a:endParaRPr/>
          </a:p>
        </p:txBody>
      </p:sp>
      <p:sp>
        <p:nvSpPr>
          <p:cNvPr id="51" name="object 51"/>
          <p:cNvSpPr/>
          <p:nvPr/>
        </p:nvSpPr>
        <p:spPr>
          <a:xfrm>
            <a:off x="4379976" y="960119"/>
            <a:ext cx="448055" cy="338327"/>
          </a:xfrm>
          <a:prstGeom prst="rect">
            <a:avLst/>
          </a:prstGeom>
          <a:blipFill>
            <a:blip r:embed="rId8" cstate="print"/>
            <a:stretch>
              <a:fillRect/>
            </a:stretch>
          </a:blipFill>
        </p:spPr>
        <p:txBody>
          <a:bodyPr wrap="square" lIns="0" tIns="0" rIns="0" bIns="0" rtlCol="0"/>
          <a:lstStyle/>
          <a:p>
            <a:endParaRPr/>
          </a:p>
        </p:txBody>
      </p:sp>
      <p:sp>
        <p:nvSpPr>
          <p:cNvPr id="52" name="object 52"/>
          <p:cNvSpPr/>
          <p:nvPr/>
        </p:nvSpPr>
        <p:spPr>
          <a:xfrm>
            <a:off x="4197096" y="1522348"/>
            <a:ext cx="1165225" cy="944880"/>
          </a:xfrm>
          <a:custGeom>
            <a:avLst/>
            <a:gdLst/>
            <a:ahLst/>
            <a:cxnLst/>
            <a:rect l="l" t="t" r="r" b="b"/>
            <a:pathLst>
              <a:path w="1165225" h="944880">
                <a:moveTo>
                  <a:pt x="1121817" y="869919"/>
                </a:moveTo>
                <a:lnTo>
                  <a:pt x="1089278" y="874014"/>
                </a:lnTo>
                <a:lnTo>
                  <a:pt x="1136777" y="944880"/>
                </a:lnTo>
                <a:lnTo>
                  <a:pt x="1158601" y="882650"/>
                </a:lnTo>
                <a:lnTo>
                  <a:pt x="1124203" y="882650"/>
                </a:lnTo>
                <a:lnTo>
                  <a:pt x="1121817" y="869919"/>
                </a:lnTo>
                <a:close/>
              </a:path>
              <a:path w="1165225" h="944880">
                <a:moveTo>
                  <a:pt x="1130921" y="868773"/>
                </a:moveTo>
                <a:lnTo>
                  <a:pt x="1121817" y="869919"/>
                </a:lnTo>
                <a:lnTo>
                  <a:pt x="1124203" y="882650"/>
                </a:lnTo>
                <a:lnTo>
                  <a:pt x="1133220" y="880999"/>
                </a:lnTo>
                <a:lnTo>
                  <a:pt x="1130921" y="868773"/>
                </a:lnTo>
                <a:close/>
              </a:path>
              <a:path w="1165225" h="944880">
                <a:moveTo>
                  <a:pt x="1164970" y="864489"/>
                </a:moveTo>
                <a:lnTo>
                  <a:pt x="1130921" y="868773"/>
                </a:lnTo>
                <a:lnTo>
                  <a:pt x="1133220" y="880999"/>
                </a:lnTo>
                <a:lnTo>
                  <a:pt x="1124203" y="882650"/>
                </a:lnTo>
                <a:lnTo>
                  <a:pt x="1158601" y="882650"/>
                </a:lnTo>
                <a:lnTo>
                  <a:pt x="1164970" y="864489"/>
                </a:lnTo>
                <a:close/>
              </a:path>
              <a:path w="1165225" h="944880">
                <a:moveTo>
                  <a:pt x="9143" y="0"/>
                </a:moveTo>
                <a:lnTo>
                  <a:pt x="0" y="253"/>
                </a:lnTo>
                <a:lnTo>
                  <a:pt x="888" y="22351"/>
                </a:lnTo>
                <a:lnTo>
                  <a:pt x="3301" y="44831"/>
                </a:lnTo>
                <a:lnTo>
                  <a:pt x="12953" y="89408"/>
                </a:lnTo>
                <a:lnTo>
                  <a:pt x="28320" y="133096"/>
                </a:lnTo>
                <a:lnTo>
                  <a:pt x="49149" y="175768"/>
                </a:lnTo>
                <a:lnTo>
                  <a:pt x="75056" y="216915"/>
                </a:lnTo>
                <a:lnTo>
                  <a:pt x="105537" y="256286"/>
                </a:lnTo>
                <a:lnTo>
                  <a:pt x="140207" y="293497"/>
                </a:lnTo>
                <a:lnTo>
                  <a:pt x="178434" y="328422"/>
                </a:lnTo>
                <a:lnTo>
                  <a:pt x="220217" y="360425"/>
                </a:lnTo>
                <a:lnTo>
                  <a:pt x="264794" y="389255"/>
                </a:lnTo>
                <a:lnTo>
                  <a:pt x="311912" y="414655"/>
                </a:lnTo>
                <a:lnTo>
                  <a:pt x="361061" y="436245"/>
                </a:lnTo>
                <a:lnTo>
                  <a:pt x="411861" y="453644"/>
                </a:lnTo>
                <a:lnTo>
                  <a:pt x="464057" y="466471"/>
                </a:lnTo>
                <a:lnTo>
                  <a:pt x="517016" y="474472"/>
                </a:lnTo>
                <a:lnTo>
                  <a:pt x="597153" y="477774"/>
                </a:lnTo>
                <a:lnTo>
                  <a:pt x="623315" y="479806"/>
                </a:lnTo>
                <a:lnTo>
                  <a:pt x="675513" y="487680"/>
                </a:lnTo>
                <a:lnTo>
                  <a:pt x="726820" y="500380"/>
                </a:lnTo>
                <a:lnTo>
                  <a:pt x="776858" y="517398"/>
                </a:lnTo>
                <a:lnTo>
                  <a:pt x="825373" y="538734"/>
                </a:lnTo>
                <a:lnTo>
                  <a:pt x="871854" y="563753"/>
                </a:lnTo>
                <a:lnTo>
                  <a:pt x="915796" y="592201"/>
                </a:lnTo>
                <a:lnTo>
                  <a:pt x="956944" y="623824"/>
                </a:lnTo>
                <a:lnTo>
                  <a:pt x="994790" y="657987"/>
                </a:lnTo>
                <a:lnTo>
                  <a:pt x="1028826" y="694690"/>
                </a:lnTo>
                <a:lnTo>
                  <a:pt x="1058799" y="733425"/>
                </a:lnTo>
                <a:lnTo>
                  <a:pt x="1084071" y="773811"/>
                </a:lnTo>
                <a:lnTo>
                  <a:pt x="1104518" y="815594"/>
                </a:lnTo>
                <a:lnTo>
                  <a:pt x="1119631" y="858266"/>
                </a:lnTo>
                <a:lnTo>
                  <a:pt x="1121817" y="869919"/>
                </a:lnTo>
                <a:lnTo>
                  <a:pt x="1130921" y="868773"/>
                </a:lnTo>
                <a:lnTo>
                  <a:pt x="1112901" y="811784"/>
                </a:lnTo>
                <a:lnTo>
                  <a:pt x="1091945" y="769112"/>
                </a:lnTo>
                <a:lnTo>
                  <a:pt x="1066038" y="727964"/>
                </a:lnTo>
                <a:lnTo>
                  <a:pt x="1035684" y="688594"/>
                </a:lnTo>
                <a:lnTo>
                  <a:pt x="1001013" y="651383"/>
                </a:lnTo>
                <a:lnTo>
                  <a:pt x="962659" y="616585"/>
                </a:lnTo>
                <a:lnTo>
                  <a:pt x="921003" y="584581"/>
                </a:lnTo>
                <a:lnTo>
                  <a:pt x="876300" y="555752"/>
                </a:lnTo>
                <a:lnTo>
                  <a:pt x="829309" y="530479"/>
                </a:lnTo>
                <a:lnTo>
                  <a:pt x="780033" y="508889"/>
                </a:lnTo>
                <a:lnTo>
                  <a:pt x="729233" y="491490"/>
                </a:lnTo>
                <a:lnTo>
                  <a:pt x="677037" y="478663"/>
                </a:lnTo>
                <a:lnTo>
                  <a:pt x="624077" y="470662"/>
                </a:lnTo>
                <a:lnTo>
                  <a:pt x="544449" y="467360"/>
                </a:lnTo>
                <a:lnTo>
                  <a:pt x="518159" y="465328"/>
                </a:lnTo>
                <a:lnTo>
                  <a:pt x="465963" y="457581"/>
                </a:lnTo>
                <a:lnTo>
                  <a:pt x="414654" y="444881"/>
                </a:lnTo>
                <a:lnTo>
                  <a:pt x="364489" y="427736"/>
                </a:lnTo>
                <a:lnTo>
                  <a:pt x="315975" y="406527"/>
                </a:lnTo>
                <a:lnTo>
                  <a:pt x="269620" y="381508"/>
                </a:lnTo>
                <a:lnTo>
                  <a:pt x="225551" y="353060"/>
                </a:lnTo>
                <a:lnTo>
                  <a:pt x="184403" y="321437"/>
                </a:lnTo>
                <a:lnTo>
                  <a:pt x="146684" y="287147"/>
                </a:lnTo>
                <a:lnTo>
                  <a:pt x="112649" y="250571"/>
                </a:lnTo>
                <a:lnTo>
                  <a:pt x="82676" y="211836"/>
                </a:lnTo>
                <a:lnTo>
                  <a:pt x="57276" y="171450"/>
                </a:lnTo>
                <a:lnTo>
                  <a:pt x="36829" y="129794"/>
                </a:lnTo>
                <a:lnTo>
                  <a:pt x="21716" y="87122"/>
                </a:lnTo>
                <a:lnTo>
                  <a:pt x="12318" y="43814"/>
                </a:lnTo>
                <a:lnTo>
                  <a:pt x="10032" y="22098"/>
                </a:lnTo>
                <a:lnTo>
                  <a:pt x="9143" y="0"/>
                </a:lnTo>
                <a:close/>
              </a:path>
            </a:pathLst>
          </a:custGeom>
          <a:solidFill>
            <a:srgbClr val="3B75BC"/>
          </a:solidFill>
        </p:spPr>
        <p:txBody>
          <a:bodyPr wrap="square" lIns="0" tIns="0" rIns="0" bIns="0" rtlCol="0"/>
          <a:lstStyle/>
          <a:p>
            <a:endParaRPr/>
          </a:p>
        </p:txBody>
      </p:sp>
      <p:sp>
        <p:nvSpPr>
          <p:cNvPr id="53" name="object 53"/>
          <p:cNvSpPr txBox="1"/>
          <p:nvPr/>
        </p:nvSpPr>
        <p:spPr>
          <a:xfrm>
            <a:off x="4022344" y="1952688"/>
            <a:ext cx="887094" cy="190500"/>
          </a:xfrm>
          <a:prstGeom prst="rect">
            <a:avLst/>
          </a:prstGeom>
        </p:spPr>
        <p:txBody>
          <a:bodyPr vert="horz" wrap="square" lIns="0" tIns="16510" rIns="0" bIns="0" rtlCol="0">
            <a:spAutoFit/>
          </a:bodyPr>
          <a:lstStyle/>
          <a:p>
            <a:pPr marL="12700">
              <a:lnSpc>
                <a:spcPct val="100000"/>
              </a:lnSpc>
              <a:spcBef>
                <a:spcPts val="130"/>
              </a:spcBef>
            </a:pPr>
            <a:r>
              <a:rPr sz="1050" b="1" spc="-5" dirty="0">
                <a:solidFill>
                  <a:srgbClr val="1C4899"/>
                </a:solidFill>
                <a:latin typeface="Arial"/>
                <a:cs typeface="Arial"/>
              </a:rPr>
              <a:t>close</a:t>
            </a:r>
            <a:r>
              <a:rPr sz="1050" b="1" spc="-70" dirty="0">
                <a:solidFill>
                  <a:srgbClr val="1C4899"/>
                </a:solidFill>
                <a:latin typeface="Arial"/>
                <a:cs typeface="Arial"/>
              </a:rPr>
              <a:t> </a:t>
            </a:r>
            <a:r>
              <a:rPr sz="1050" b="1" dirty="0">
                <a:solidFill>
                  <a:srgbClr val="1C4899"/>
                </a:solidFill>
                <a:latin typeface="Arial"/>
                <a:cs typeface="Arial"/>
              </a:rPr>
              <a:t>bidding</a:t>
            </a:r>
            <a:endParaRPr sz="1050">
              <a:latin typeface="Arial"/>
              <a:cs typeface="Arial"/>
            </a:endParaRPr>
          </a:p>
        </p:txBody>
      </p:sp>
      <p:sp>
        <p:nvSpPr>
          <p:cNvPr id="54" name="object 54"/>
          <p:cNvSpPr txBox="1"/>
          <p:nvPr/>
        </p:nvSpPr>
        <p:spPr>
          <a:xfrm>
            <a:off x="168922" y="4181248"/>
            <a:ext cx="1179830" cy="443865"/>
          </a:xfrm>
          <a:prstGeom prst="rect">
            <a:avLst/>
          </a:prstGeom>
        </p:spPr>
        <p:txBody>
          <a:bodyPr vert="horz" wrap="square" lIns="0" tIns="17145" rIns="0" bIns="0" rtlCol="0">
            <a:spAutoFit/>
          </a:bodyPr>
          <a:lstStyle/>
          <a:p>
            <a:pPr marL="12700" marR="5080" indent="635" algn="ctr">
              <a:lnSpc>
                <a:spcPct val="100000"/>
              </a:lnSpc>
              <a:spcBef>
                <a:spcPts val="135"/>
              </a:spcBef>
            </a:pPr>
            <a:r>
              <a:rPr sz="900" b="1" spc="15" dirty="0">
                <a:solidFill>
                  <a:srgbClr val="44536A"/>
                </a:solidFill>
                <a:latin typeface="Arial"/>
                <a:cs typeface="Arial"/>
              </a:rPr>
              <a:t>Counterparties  </a:t>
            </a:r>
            <a:r>
              <a:rPr sz="900" b="1" spc="5" dirty="0">
                <a:solidFill>
                  <a:srgbClr val="44536A"/>
                </a:solidFill>
                <a:latin typeface="Arial"/>
                <a:cs typeface="Arial"/>
              </a:rPr>
              <a:t>outside </a:t>
            </a:r>
            <a:r>
              <a:rPr sz="900" b="1" spc="10" dirty="0">
                <a:solidFill>
                  <a:srgbClr val="44536A"/>
                </a:solidFill>
                <a:latin typeface="Arial"/>
                <a:cs typeface="Arial"/>
              </a:rPr>
              <a:t>the</a:t>
            </a:r>
            <a:r>
              <a:rPr sz="900" b="1" spc="-30" dirty="0">
                <a:solidFill>
                  <a:srgbClr val="44536A"/>
                </a:solidFill>
                <a:latin typeface="Arial"/>
                <a:cs typeface="Arial"/>
              </a:rPr>
              <a:t> </a:t>
            </a:r>
            <a:r>
              <a:rPr sz="900" b="1" spc="-5" dirty="0">
                <a:solidFill>
                  <a:srgbClr val="44536A"/>
                </a:solidFill>
                <a:latin typeface="Arial"/>
                <a:cs typeface="Arial"/>
              </a:rPr>
              <a:t>business  </a:t>
            </a:r>
            <a:r>
              <a:rPr sz="900" b="1" spc="30" dirty="0">
                <a:solidFill>
                  <a:srgbClr val="44536A"/>
                </a:solidFill>
                <a:latin typeface="Arial"/>
                <a:cs typeface="Arial"/>
              </a:rPr>
              <a:t>network</a:t>
            </a:r>
            <a:endParaRPr sz="900">
              <a:latin typeface="Arial"/>
              <a:cs typeface="Arial"/>
            </a:endParaRPr>
          </a:p>
        </p:txBody>
      </p:sp>
      <p:sp>
        <p:nvSpPr>
          <p:cNvPr id="55" name="object 55"/>
          <p:cNvSpPr txBox="1">
            <a:spLocks noGrp="1"/>
          </p:cNvSpPr>
          <p:nvPr>
            <p:ph type="title"/>
          </p:nvPr>
        </p:nvSpPr>
        <p:spPr>
          <a:xfrm>
            <a:off x="76200" y="218770"/>
            <a:ext cx="8991600" cy="447558"/>
          </a:xfrm>
          <a:prstGeom prst="rect">
            <a:avLst/>
          </a:prstGeom>
        </p:spPr>
        <p:txBody>
          <a:bodyPr vert="horz" wrap="square" lIns="0" tIns="16510" rIns="0" bIns="0" rtlCol="0">
            <a:spAutoFit/>
          </a:bodyPr>
          <a:lstStyle/>
          <a:p>
            <a:pPr marL="12700">
              <a:lnSpc>
                <a:spcPct val="100000"/>
              </a:lnSpc>
              <a:spcBef>
                <a:spcPts val="130"/>
              </a:spcBef>
            </a:pPr>
            <a:r>
              <a:rPr sz="2800" b="1" spc="20" dirty="0">
                <a:solidFill>
                  <a:srgbClr val="006CBD"/>
                </a:solidFill>
              </a:rPr>
              <a:t>An </a:t>
            </a:r>
            <a:r>
              <a:rPr sz="2800" b="1" spc="-20" dirty="0">
                <a:solidFill>
                  <a:srgbClr val="006CBD"/>
                </a:solidFill>
              </a:rPr>
              <a:t>Example </a:t>
            </a:r>
            <a:r>
              <a:rPr sz="2800" b="1" spc="-5" dirty="0">
                <a:solidFill>
                  <a:srgbClr val="006CBD"/>
                </a:solidFill>
              </a:rPr>
              <a:t>Business </a:t>
            </a:r>
            <a:r>
              <a:rPr sz="2800" b="1" spc="-25" dirty="0">
                <a:solidFill>
                  <a:srgbClr val="006CBD"/>
                </a:solidFill>
              </a:rPr>
              <a:t>Network </a:t>
            </a:r>
            <a:r>
              <a:rPr sz="2800" b="1" spc="15" dirty="0">
                <a:solidFill>
                  <a:srgbClr val="006CBD"/>
                </a:solidFill>
              </a:rPr>
              <a:t>– </a:t>
            </a:r>
            <a:r>
              <a:rPr sz="2800" b="1" spc="-15" dirty="0">
                <a:solidFill>
                  <a:srgbClr val="006CBD"/>
                </a:solidFill>
              </a:rPr>
              <a:t>Car </a:t>
            </a:r>
            <a:r>
              <a:rPr sz="2800" b="1" spc="-10" dirty="0">
                <a:solidFill>
                  <a:srgbClr val="006CBD"/>
                </a:solidFill>
              </a:rPr>
              <a:t>Auction</a:t>
            </a:r>
            <a:r>
              <a:rPr sz="2800" b="1" spc="-25" dirty="0">
                <a:solidFill>
                  <a:srgbClr val="006CBD"/>
                </a:solidFill>
              </a:rPr>
              <a:t> </a:t>
            </a:r>
            <a:r>
              <a:rPr sz="2800" b="1" spc="-35" dirty="0">
                <a:solidFill>
                  <a:srgbClr val="006CBD"/>
                </a:solidFill>
              </a:rPr>
              <a:t>Market</a:t>
            </a:r>
            <a:endParaRPr sz="2800" b="1" dirty="0"/>
          </a:p>
        </p:txBody>
      </p:sp>
      <p:sp>
        <p:nvSpPr>
          <p:cNvPr id="56" name="object 56"/>
          <p:cNvSpPr/>
          <p:nvPr/>
        </p:nvSpPr>
        <p:spPr>
          <a:xfrm>
            <a:off x="2313420" y="1920227"/>
            <a:ext cx="246912" cy="246912"/>
          </a:xfrm>
          <a:prstGeom prst="rect">
            <a:avLst/>
          </a:prstGeom>
          <a:blipFill>
            <a:blip r:embed="rId9" cstate="print"/>
            <a:stretch>
              <a:fillRect/>
            </a:stretch>
          </a:blipFill>
        </p:spPr>
        <p:txBody>
          <a:bodyPr wrap="square" lIns="0" tIns="0" rIns="0" bIns="0" rtlCol="0"/>
          <a:lstStyle/>
          <a:p>
            <a:endParaRPr/>
          </a:p>
        </p:txBody>
      </p:sp>
      <p:sp>
        <p:nvSpPr>
          <p:cNvPr id="57" name="object 57"/>
          <p:cNvSpPr txBox="1"/>
          <p:nvPr/>
        </p:nvSpPr>
        <p:spPr>
          <a:xfrm>
            <a:off x="2374519" y="1920430"/>
            <a:ext cx="122555" cy="234315"/>
          </a:xfrm>
          <a:prstGeom prst="rect">
            <a:avLst/>
          </a:prstGeom>
        </p:spPr>
        <p:txBody>
          <a:bodyPr vert="horz" wrap="square" lIns="0" tIns="15240" rIns="0" bIns="0" rtlCol="0">
            <a:spAutoFit/>
          </a:bodyPr>
          <a:lstStyle/>
          <a:p>
            <a:pPr marL="12700">
              <a:lnSpc>
                <a:spcPct val="100000"/>
              </a:lnSpc>
              <a:spcBef>
                <a:spcPts val="120"/>
              </a:spcBef>
            </a:pPr>
            <a:r>
              <a:rPr sz="1350" b="1" spc="10" dirty="0">
                <a:solidFill>
                  <a:srgbClr val="FFFFFF"/>
                </a:solidFill>
                <a:latin typeface="Arial"/>
                <a:cs typeface="Arial"/>
              </a:rPr>
              <a:t>1</a:t>
            </a:r>
            <a:endParaRPr sz="1350">
              <a:latin typeface="Arial"/>
              <a:cs typeface="Arial"/>
            </a:endParaRPr>
          </a:p>
        </p:txBody>
      </p:sp>
      <p:sp>
        <p:nvSpPr>
          <p:cNvPr id="58" name="object 58"/>
          <p:cNvSpPr/>
          <p:nvPr/>
        </p:nvSpPr>
        <p:spPr>
          <a:xfrm>
            <a:off x="6835140" y="1888235"/>
            <a:ext cx="228600" cy="219456"/>
          </a:xfrm>
          <a:prstGeom prst="rect">
            <a:avLst/>
          </a:prstGeom>
          <a:blipFill>
            <a:blip r:embed="rId10" cstate="print"/>
            <a:stretch>
              <a:fillRect/>
            </a:stretch>
          </a:blipFill>
        </p:spPr>
        <p:txBody>
          <a:bodyPr wrap="square" lIns="0" tIns="0" rIns="0" bIns="0" rtlCol="0"/>
          <a:lstStyle/>
          <a:p>
            <a:endParaRPr/>
          </a:p>
        </p:txBody>
      </p:sp>
      <p:sp>
        <p:nvSpPr>
          <p:cNvPr id="59" name="object 59"/>
          <p:cNvSpPr/>
          <p:nvPr/>
        </p:nvSpPr>
        <p:spPr>
          <a:xfrm>
            <a:off x="6835140" y="1888235"/>
            <a:ext cx="228600" cy="219710"/>
          </a:xfrm>
          <a:custGeom>
            <a:avLst/>
            <a:gdLst/>
            <a:ahLst/>
            <a:cxnLst/>
            <a:rect l="l" t="t" r="r" b="b"/>
            <a:pathLst>
              <a:path w="228600" h="219710">
                <a:moveTo>
                  <a:pt x="0" y="109728"/>
                </a:moveTo>
                <a:lnTo>
                  <a:pt x="8983" y="67026"/>
                </a:lnTo>
                <a:lnTo>
                  <a:pt x="33480" y="32146"/>
                </a:lnTo>
                <a:lnTo>
                  <a:pt x="69812" y="8626"/>
                </a:lnTo>
                <a:lnTo>
                  <a:pt x="114300" y="0"/>
                </a:lnTo>
                <a:lnTo>
                  <a:pt x="158787" y="8626"/>
                </a:lnTo>
                <a:lnTo>
                  <a:pt x="195119" y="32146"/>
                </a:lnTo>
                <a:lnTo>
                  <a:pt x="219616" y="67026"/>
                </a:lnTo>
                <a:lnTo>
                  <a:pt x="228600" y="109728"/>
                </a:lnTo>
                <a:lnTo>
                  <a:pt x="219616" y="152429"/>
                </a:lnTo>
                <a:lnTo>
                  <a:pt x="195119" y="187309"/>
                </a:lnTo>
                <a:lnTo>
                  <a:pt x="158787" y="210829"/>
                </a:lnTo>
                <a:lnTo>
                  <a:pt x="114300" y="219456"/>
                </a:lnTo>
                <a:lnTo>
                  <a:pt x="69812" y="210829"/>
                </a:lnTo>
                <a:lnTo>
                  <a:pt x="33480" y="187309"/>
                </a:lnTo>
                <a:lnTo>
                  <a:pt x="8983" y="152429"/>
                </a:lnTo>
                <a:lnTo>
                  <a:pt x="0" y="109728"/>
                </a:lnTo>
                <a:close/>
              </a:path>
            </a:pathLst>
          </a:custGeom>
          <a:ln w="27456">
            <a:solidFill>
              <a:srgbClr val="2C558A"/>
            </a:solidFill>
          </a:ln>
        </p:spPr>
        <p:txBody>
          <a:bodyPr wrap="square" lIns="0" tIns="0" rIns="0" bIns="0" rtlCol="0"/>
          <a:lstStyle/>
          <a:p>
            <a:endParaRPr/>
          </a:p>
        </p:txBody>
      </p:sp>
      <p:sp>
        <p:nvSpPr>
          <p:cNvPr id="60" name="object 60"/>
          <p:cNvSpPr txBox="1"/>
          <p:nvPr/>
        </p:nvSpPr>
        <p:spPr>
          <a:xfrm>
            <a:off x="6890766" y="1870392"/>
            <a:ext cx="122555" cy="234315"/>
          </a:xfrm>
          <a:prstGeom prst="rect">
            <a:avLst/>
          </a:prstGeom>
        </p:spPr>
        <p:txBody>
          <a:bodyPr vert="horz" wrap="square" lIns="0" tIns="15240" rIns="0" bIns="0" rtlCol="0">
            <a:spAutoFit/>
          </a:bodyPr>
          <a:lstStyle/>
          <a:p>
            <a:pPr marL="12700">
              <a:lnSpc>
                <a:spcPct val="100000"/>
              </a:lnSpc>
              <a:spcBef>
                <a:spcPts val="120"/>
              </a:spcBef>
            </a:pPr>
            <a:r>
              <a:rPr sz="1350" b="1" spc="10" dirty="0">
                <a:solidFill>
                  <a:srgbClr val="FFFFFF"/>
                </a:solidFill>
                <a:latin typeface="Arial"/>
                <a:cs typeface="Arial"/>
              </a:rPr>
              <a:t>2</a:t>
            </a:r>
            <a:endParaRPr sz="1350">
              <a:latin typeface="Arial"/>
              <a:cs typeface="Arial"/>
            </a:endParaRPr>
          </a:p>
        </p:txBody>
      </p:sp>
      <p:sp>
        <p:nvSpPr>
          <p:cNvPr id="61" name="object 61"/>
          <p:cNvSpPr/>
          <p:nvPr/>
        </p:nvSpPr>
        <p:spPr>
          <a:xfrm>
            <a:off x="4704588" y="1650491"/>
            <a:ext cx="228600" cy="219455"/>
          </a:xfrm>
          <a:prstGeom prst="rect">
            <a:avLst/>
          </a:prstGeom>
          <a:blipFill>
            <a:blip r:embed="rId10" cstate="print"/>
            <a:stretch>
              <a:fillRect/>
            </a:stretch>
          </a:blipFill>
        </p:spPr>
        <p:txBody>
          <a:bodyPr wrap="square" lIns="0" tIns="0" rIns="0" bIns="0" rtlCol="0"/>
          <a:lstStyle/>
          <a:p>
            <a:endParaRPr/>
          </a:p>
        </p:txBody>
      </p:sp>
      <p:sp>
        <p:nvSpPr>
          <p:cNvPr id="62" name="object 62"/>
          <p:cNvSpPr/>
          <p:nvPr/>
        </p:nvSpPr>
        <p:spPr>
          <a:xfrm>
            <a:off x="4704588" y="1650491"/>
            <a:ext cx="228600" cy="219710"/>
          </a:xfrm>
          <a:custGeom>
            <a:avLst/>
            <a:gdLst/>
            <a:ahLst/>
            <a:cxnLst/>
            <a:rect l="l" t="t" r="r" b="b"/>
            <a:pathLst>
              <a:path w="228600" h="219710">
                <a:moveTo>
                  <a:pt x="0" y="109727"/>
                </a:moveTo>
                <a:lnTo>
                  <a:pt x="8983" y="67026"/>
                </a:lnTo>
                <a:lnTo>
                  <a:pt x="33480" y="32146"/>
                </a:lnTo>
                <a:lnTo>
                  <a:pt x="69812" y="8626"/>
                </a:lnTo>
                <a:lnTo>
                  <a:pt x="114300" y="0"/>
                </a:lnTo>
                <a:lnTo>
                  <a:pt x="158787" y="8626"/>
                </a:lnTo>
                <a:lnTo>
                  <a:pt x="195119" y="32146"/>
                </a:lnTo>
                <a:lnTo>
                  <a:pt x="219616" y="67026"/>
                </a:lnTo>
                <a:lnTo>
                  <a:pt x="228600" y="109727"/>
                </a:lnTo>
                <a:lnTo>
                  <a:pt x="219616" y="152429"/>
                </a:lnTo>
                <a:lnTo>
                  <a:pt x="195119" y="187309"/>
                </a:lnTo>
                <a:lnTo>
                  <a:pt x="158787" y="210829"/>
                </a:lnTo>
                <a:lnTo>
                  <a:pt x="114300" y="219455"/>
                </a:lnTo>
                <a:lnTo>
                  <a:pt x="69812" y="210829"/>
                </a:lnTo>
                <a:lnTo>
                  <a:pt x="33480" y="187309"/>
                </a:lnTo>
                <a:lnTo>
                  <a:pt x="8983" y="152429"/>
                </a:lnTo>
                <a:lnTo>
                  <a:pt x="0" y="109727"/>
                </a:lnTo>
                <a:close/>
              </a:path>
            </a:pathLst>
          </a:custGeom>
          <a:ln w="27456">
            <a:solidFill>
              <a:srgbClr val="2C558A"/>
            </a:solidFill>
          </a:ln>
        </p:spPr>
        <p:txBody>
          <a:bodyPr wrap="square" lIns="0" tIns="0" rIns="0" bIns="0" rtlCol="0"/>
          <a:lstStyle/>
          <a:p>
            <a:endParaRPr/>
          </a:p>
        </p:txBody>
      </p:sp>
      <p:sp>
        <p:nvSpPr>
          <p:cNvPr id="63" name="object 63"/>
          <p:cNvSpPr txBox="1"/>
          <p:nvPr/>
        </p:nvSpPr>
        <p:spPr>
          <a:xfrm>
            <a:off x="4758563" y="1632267"/>
            <a:ext cx="122555" cy="234315"/>
          </a:xfrm>
          <a:prstGeom prst="rect">
            <a:avLst/>
          </a:prstGeom>
        </p:spPr>
        <p:txBody>
          <a:bodyPr vert="horz" wrap="square" lIns="0" tIns="15240" rIns="0" bIns="0" rtlCol="0">
            <a:spAutoFit/>
          </a:bodyPr>
          <a:lstStyle/>
          <a:p>
            <a:pPr marL="12700">
              <a:lnSpc>
                <a:spcPct val="100000"/>
              </a:lnSpc>
              <a:spcBef>
                <a:spcPts val="120"/>
              </a:spcBef>
            </a:pPr>
            <a:r>
              <a:rPr sz="1350" b="1" spc="10" dirty="0">
                <a:solidFill>
                  <a:srgbClr val="FFFFFF"/>
                </a:solidFill>
                <a:latin typeface="Arial"/>
                <a:cs typeface="Arial"/>
              </a:rPr>
              <a:t>3</a:t>
            </a:r>
            <a:endParaRPr sz="1350">
              <a:latin typeface="Arial"/>
              <a:cs typeface="Arial"/>
            </a:endParaRPr>
          </a:p>
        </p:txBody>
      </p:sp>
      <p:sp>
        <p:nvSpPr>
          <p:cNvPr id="64" name="object 64"/>
          <p:cNvSpPr/>
          <p:nvPr/>
        </p:nvSpPr>
        <p:spPr>
          <a:xfrm>
            <a:off x="1709927" y="4050791"/>
            <a:ext cx="292607" cy="438912"/>
          </a:xfrm>
          <a:prstGeom prst="rect">
            <a:avLst/>
          </a:prstGeom>
          <a:blipFill>
            <a:blip r:embed="rId6" cstate="print"/>
            <a:stretch>
              <a:fillRect/>
            </a:stretch>
          </a:blipFill>
        </p:spPr>
        <p:txBody>
          <a:bodyPr wrap="square" lIns="0" tIns="0" rIns="0" bIns="0" rtlCol="0"/>
          <a:lstStyle/>
          <a:p>
            <a:endParaRPr/>
          </a:p>
        </p:txBody>
      </p:sp>
      <p:sp>
        <p:nvSpPr>
          <p:cNvPr id="65" name="object 65"/>
          <p:cNvSpPr txBox="1"/>
          <p:nvPr/>
        </p:nvSpPr>
        <p:spPr>
          <a:xfrm>
            <a:off x="1675510" y="4495609"/>
            <a:ext cx="390525" cy="190500"/>
          </a:xfrm>
          <a:prstGeom prst="rect">
            <a:avLst/>
          </a:prstGeom>
        </p:spPr>
        <p:txBody>
          <a:bodyPr vert="horz" wrap="square" lIns="0" tIns="16510" rIns="0" bIns="0" rtlCol="0">
            <a:spAutoFit/>
          </a:bodyPr>
          <a:lstStyle/>
          <a:p>
            <a:pPr marL="12700">
              <a:lnSpc>
                <a:spcPct val="100000"/>
              </a:lnSpc>
              <a:spcBef>
                <a:spcPts val="130"/>
              </a:spcBef>
            </a:pPr>
            <a:r>
              <a:rPr sz="1050" b="1" spc="30" dirty="0">
                <a:solidFill>
                  <a:srgbClr val="44536A"/>
                </a:solidFill>
                <a:latin typeface="Arial"/>
                <a:cs typeface="Arial"/>
              </a:rPr>
              <a:t>D</a:t>
            </a:r>
            <a:r>
              <a:rPr sz="1050" b="1" spc="-55" dirty="0">
                <a:solidFill>
                  <a:srgbClr val="44536A"/>
                </a:solidFill>
                <a:latin typeface="Arial"/>
                <a:cs typeface="Arial"/>
              </a:rPr>
              <a:t>V</a:t>
            </a:r>
            <a:r>
              <a:rPr sz="1050" b="1" spc="5" dirty="0">
                <a:solidFill>
                  <a:srgbClr val="44536A"/>
                </a:solidFill>
                <a:latin typeface="Arial"/>
                <a:cs typeface="Arial"/>
              </a:rPr>
              <a:t>L</a:t>
            </a:r>
            <a:r>
              <a:rPr sz="1050" b="1" spc="20" dirty="0">
                <a:solidFill>
                  <a:srgbClr val="44536A"/>
                </a:solidFill>
                <a:latin typeface="Arial"/>
                <a:cs typeface="Arial"/>
              </a:rPr>
              <a:t>A</a:t>
            </a:r>
            <a:endParaRPr sz="1050" dirty="0">
              <a:latin typeface="Arial"/>
              <a:cs typeface="Arial"/>
            </a:endParaRPr>
          </a:p>
        </p:txBody>
      </p:sp>
      <p:sp>
        <p:nvSpPr>
          <p:cNvPr id="66" name="object 66"/>
          <p:cNvSpPr/>
          <p:nvPr/>
        </p:nvSpPr>
        <p:spPr>
          <a:xfrm>
            <a:off x="8774303" y="2994532"/>
            <a:ext cx="76200" cy="390525"/>
          </a:xfrm>
          <a:custGeom>
            <a:avLst/>
            <a:gdLst/>
            <a:ahLst/>
            <a:cxnLst/>
            <a:rect l="l" t="t" r="r" b="b"/>
            <a:pathLst>
              <a:path w="76200" h="390525">
                <a:moveTo>
                  <a:pt x="0" y="313055"/>
                </a:moveTo>
                <a:lnTo>
                  <a:pt x="35941" y="390397"/>
                </a:lnTo>
                <a:lnTo>
                  <a:pt x="69932" y="327025"/>
                </a:lnTo>
                <a:lnTo>
                  <a:pt x="42291" y="327025"/>
                </a:lnTo>
                <a:lnTo>
                  <a:pt x="33147" y="326770"/>
                </a:lnTo>
                <a:lnTo>
                  <a:pt x="33517" y="314060"/>
                </a:lnTo>
                <a:lnTo>
                  <a:pt x="0" y="313055"/>
                </a:lnTo>
                <a:close/>
              </a:path>
              <a:path w="76200" h="390525">
                <a:moveTo>
                  <a:pt x="33517" y="314060"/>
                </a:moveTo>
                <a:lnTo>
                  <a:pt x="33147" y="326770"/>
                </a:lnTo>
                <a:lnTo>
                  <a:pt x="42291" y="327025"/>
                </a:lnTo>
                <a:lnTo>
                  <a:pt x="42660" y="314334"/>
                </a:lnTo>
                <a:lnTo>
                  <a:pt x="33517" y="314060"/>
                </a:lnTo>
                <a:close/>
              </a:path>
              <a:path w="76200" h="390525">
                <a:moveTo>
                  <a:pt x="42660" y="314334"/>
                </a:moveTo>
                <a:lnTo>
                  <a:pt x="42291" y="327025"/>
                </a:lnTo>
                <a:lnTo>
                  <a:pt x="69932" y="327025"/>
                </a:lnTo>
                <a:lnTo>
                  <a:pt x="76200" y="315340"/>
                </a:lnTo>
                <a:lnTo>
                  <a:pt x="42660" y="314334"/>
                </a:lnTo>
                <a:close/>
              </a:path>
              <a:path w="76200" h="390525">
                <a:moveTo>
                  <a:pt x="42672" y="0"/>
                </a:moveTo>
                <a:lnTo>
                  <a:pt x="33517" y="314060"/>
                </a:lnTo>
                <a:lnTo>
                  <a:pt x="42660" y="314334"/>
                </a:lnTo>
                <a:lnTo>
                  <a:pt x="51816" y="253"/>
                </a:lnTo>
                <a:lnTo>
                  <a:pt x="42672" y="0"/>
                </a:lnTo>
                <a:close/>
              </a:path>
            </a:pathLst>
          </a:custGeom>
          <a:solidFill>
            <a:srgbClr val="1C4899"/>
          </a:solidFill>
        </p:spPr>
        <p:txBody>
          <a:bodyPr wrap="square" lIns="0" tIns="0" rIns="0" bIns="0" rtlCol="0"/>
          <a:lstStyle/>
          <a:p>
            <a:endParaRPr/>
          </a:p>
        </p:txBody>
      </p:sp>
      <p:sp>
        <p:nvSpPr>
          <p:cNvPr id="67" name="object 67"/>
          <p:cNvSpPr txBox="1"/>
          <p:nvPr/>
        </p:nvSpPr>
        <p:spPr>
          <a:xfrm>
            <a:off x="220319" y="1886140"/>
            <a:ext cx="1046480" cy="190500"/>
          </a:xfrm>
          <a:prstGeom prst="rect">
            <a:avLst/>
          </a:prstGeom>
        </p:spPr>
        <p:txBody>
          <a:bodyPr vert="horz" wrap="square" lIns="0" tIns="16510" rIns="0" bIns="0" rtlCol="0">
            <a:spAutoFit/>
          </a:bodyPr>
          <a:lstStyle/>
          <a:p>
            <a:pPr marL="12700">
              <a:lnSpc>
                <a:spcPct val="100000"/>
              </a:lnSpc>
              <a:spcBef>
                <a:spcPts val="130"/>
              </a:spcBef>
            </a:pPr>
            <a:r>
              <a:rPr sz="1050" b="1" dirty="0">
                <a:solidFill>
                  <a:srgbClr val="4471C4"/>
                </a:solidFill>
                <a:latin typeface="Arial"/>
                <a:cs typeface="Arial"/>
              </a:rPr>
              <a:t>Existing</a:t>
            </a:r>
            <a:r>
              <a:rPr sz="1050" b="1" spc="-60" dirty="0">
                <a:solidFill>
                  <a:srgbClr val="4471C4"/>
                </a:solidFill>
                <a:latin typeface="Arial"/>
                <a:cs typeface="Arial"/>
              </a:rPr>
              <a:t> </a:t>
            </a:r>
            <a:r>
              <a:rPr sz="1050" b="1" dirty="0">
                <a:solidFill>
                  <a:srgbClr val="4471C4"/>
                </a:solidFill>
                <a:latin typeface="Arial"/>
                <a:cs typeface="Arial"/>
              </a:rPr>
              <a:t>system</a:t>
            </a:r>
            <a:endParaRPr sz="1050">
              <a:latin typeface="Arial"/>
              <a:cs typeface="Arial"/>
            </a:endParaRPr>
          </a:p>
        </p:txBody>
      </p:sp>
      <p:sp>
        <p:nvSpPr>
          <p:cNvPr id="68" name="object 68"/>
          <p:cNvSpPr txBox="1"/>
          <p:nvPr/>
        </p:nvSpPr>
        <p:spPr>
          <a:xfrm>
            <a:off x="3831209" y="1493837"/>
            <a:ext cx="730250" cy="190500"/>
          </a:xfrm>
          <a:prstGeom prst="rect">
            <a:avLst/>
          </a:prstGeom>
        </p:spPr>
        <p:txBody>
          <a:bodyPr vert="horz" wrap="square" lIns="0" tIns="16510" rIns="0" bIns="0" rtlCol="0">
            <a:spAutoFit/>
          </a:bodyPr>
          <a:lstStyle/>
          <a:p>
            <a:pPr marL="12700">
              <a:lnSpc>
                <a:spcPct val="100000"/>
              </a:lnSpc>
              <a:spcBef>
                <a:spcPts val="130"/>
              </a:spcBef>
            </a:pPr>
            <a:r>
              <a:rPr sz="1050" b="1" dirty="0">
                <a:solidFill>
                  <a:srgbClr val="4471C4"/>
                </a:solidFill>
                <a:latin typeface="Arial"/>
                <a:cs typeface="Arial"/>
              </a:rPr>
              <a:t>Auctioneer</a:t>
            </a:r>
            <a:endParaRPr sz="1050">
              <a:latin typeface="Arial"/>
              <a:cs typeface="Arial"/>
            </a:endParaRPr>
          </a:p>
        </p:txBody>
      </p:sp>
      <p:sp>
        <p:nvSpPr>
          <p:cNvPr id="69" name="object 69"/>
          <p:cNvSpPr/>
          <p:nvPr/>
        </p:nvSpPr>
        <p:spPr>
          <a:xfrm>
            <a:off x="1536191" y="978407"/>
            <a:ext cx="292608" cy="438912"/>
          </a:xfrm>
          <a:prstGeom prst="rect">
            <a:avLst/>
          </a:prstGeom>
          <a:blipFill>
            <a:blip r:embed="rId11" cstate="print"/>
            <a:stretch>
              <a:fillRect/>
            </a:stretch>
          </a:blipFill>
        </p:spPr>
        <p:txBody>
          <a:bodyPr wrap="square" lIns="0" tIns="0" rIns="0" bIns="0" rtlCol="0"/>
          <a:lstStyle/>
          <a:p>
            <a:endParaRPr/>
          </a:p>
        </p:txBody>
      </p:sp>
      <p:sp>
        <p:nvSpPr>
          <p:cNvPr id="70" name="object 70"/>
          <p:cNvSpPr/>
          <p:nvPr/>
        </p:nvSpPr>
        <p:spPr>
          <a:xfrm>
            <a:off x="1572767" y="1014983"/>
            <a:ext cx="292607" cy="438912"/>
          </a:xfrm>
          <a:prstGeom prst="rect">
            <a:avLst/>
          </a:prstGeom>
          <a:blipFill>
            <a:blip r:embed="rId12" cstate="print"/>
            <a:stretch>
              <a:fillRect/>
            </a:stretch>
          </a:blipFill>
        </p:spPr>
        <p:txBody>
          <a:bodyPr wrap="square" lIns="0" tIns="0" rIns="0" bIns="0" rtlCol="0"/>
          <a:lstStyle/>
          <a:p>
            <a:endParaRPr/>
          </a:p>
        </p:txBody>
      </p:sp>
      <p:sp>
        <p:nvSpPr>
          <p:cNvPr id="71" name="object 71"/>
          <p:cNvSpPr/>
          <p:nvPr/>
        </p:nvSpPr>
        <p:spPr>
          <a:xfrm>
            <a:off x="1609344" y="1042415"/>
            <a:ext cx="292607" cy="438912"/>
          </a:xfrm>
          <a:prstGeom prst="rect">
            <a:avLst/>
          </a:prstGeom>
          <a:blipFill>
            <a:blip r:embed="rId13" cstate="print"/>
            <a:stretch>
              <a:fillRect/>
            </a:stretch>
          </a:blipFill>
        </p:spPr>
        <p:txBody>
          <a:bodyPr wrap="square" lIns="0" tIns="0" rIns="0" bIns="0" rtlCol="0"/>
          <a:lstStyle/>
          <a:p>
            <a:endParaRPr/>
          </a:p>
        </p:txBody>
      </p:sp>
      <p:sp>
        <p:nvSpPr>
          <p:cNvPr id="72" name="object 72"/>
          <p:cNvSpPr/>
          <p:nvPr/>
        </p:nvSpPr>
        <p:spPr>
          <a:xfrm>
            <a:off x="1645920" y="1078991"/>
            <a:ext cx="292607" cy="429767"/>
          </a:xfrm>
          <a:prstGeom prst="rect">
            <a:avLst/>
          </a:prstGeom>
          <a:blipFill>
            <a:blip r:embed="rId5" cstate="print"/>
            <a:stretch>
              <a:fillRect/>
            </a:stretch>
          </a:blipFill>
        </p:spPr>
        <p:txBody>
          <a:bodyPr wrap="square" lIns="0" tIns="0" rIns="0" bIns="0" rtlCol="0"/>
          <a:lstStyle/>
          <a:p>
            <a:endParaRPr/>
          </a:p>
        </p:txBody>
      </p:sp>
      <p:sp>
        <p:nvSpPr>
          <p:cNvPr id="73" name="object 73"/>
          <p:cNvSpPr txBox="1"/>
          <p:nvPr/>
        </p:nvSpPr>
        <p:spPr>
          <a:xfrm>
            <a:off x="1571116" y="1485011"/>
            <a:ext cx="454025" cy="191135"/>
          </a:xfrm>
          <a:prstGeom prst="rect">
            <a:avLst/>
          </a:prstGeom>
        </p:spPr>
        <p:txBody>
          <a:bodyPr vert="horz" wrap="square" lIns="0" tIns="17145" rIns="0" bIns="0" rtlCol="0">
            <a:spAutoFit/>
          </a:bodyPr>
          <a:lstStyle/>
          <a:p>
            <a:pPr marL="12700">
              <a:lnSpc>
                <a:spcPct val="100000"/>
              </a:lnSpc>
              <a:spcBef>
                <a:spcPts val="135"/>
              </a:spcBef>
            </a:pPr>
            <a:r>
              <a:rPr sz="1050" b="1" spc="40" dirty="0">
                <a:solidFill>
                  <a:srgbClr val="4471C4"/>
                </a:solidFill>
                <a:latin typeface="Arial"/>
                <a:cs typeface="Arial"/>
              </a:rPr>
              <a:t>O</a:t>
            </a:r>
            <a:r>
              <a:rPr sz="1050" b="1" spc="-30" dirty="0">
                <a:solidFill>
                  <a:srgbClr val="4471C4"/>
                </a:solidFill>
                <a:latin typeface="Arial"/>
                <a:cs typeface="Arial"/>
              </a:rPr>
              <a:t>w</a:t>
            </a:r>
            <a:r>
              <a:rPr sz="1050" b="1" dirty="0">
                <a:solidFill>
                  <a:srgbClr val="4471C4"/>
                </a:solidFill>
                <a:latin typeface="Arial"/>
                <a:cs typeface="Arial"/>
              </a:rPr>
              <a:t>n</a:t>
            </a:r>
            <a:r>
              <a:rPr sz="1050" b="1" spc="55" dirty="0">
                <a:solidFill>
                  <a:srgbClr val="4471C4"/>
                </a:solidFill>
                <a:latin typeface="Arial"/>
                <a:cs typeface="Arial"/>
              </a:rPr>
              <a:t>e</a:t>
            </a:r>
            <a:r>
              <a:rPr sz="1050" b="1" spc="10" dirty="0">
                <a:solidFill>
                  <a:srgbClr val="4471C4"/>
                </a:solidFill>
                <a:latin typeface="Arial"/>
                <a:cs typeface="Arial"/>
              </a:rPr>
              <a:t>r</a:t>
            </a:r>
            <a:endParaRPr sz="1050">
              <a:latin typeface="Arial"/>
              <a:cs typeface="Arial"/>
            </a:endParaRPr>
          </a:p>
        </p:txBody>
      </p:sp>
      <p:sp>
        <p:nvSpPr>
          <p:cNvPr id="74" name="object 74"/>
          <p:cNvSpPr txBox="1"/>
          <p:nvPr/>
        </p:nvSpPr>
        <p:spPr>
          <a:xfrm>
            <a:off x="8180069" y="3339020"/>
            <a:ext cx="778510" cy="676910"/>
          </a:xfrm>
          <a:prstGeom prst="rect">
            <a:avLst/>
          </a:prstGeom>
        </p:spPr>
        <p:txBody>
          <a:bodyPr vert="horz" wrap="square" lIns="0" tIns="14604" rIns="0" bIns="0" rtlCol="0">
            <a:spAutoFit/>
          </a:bodyPr>
          <a:lstStyle/>
          <a:p>
            <a:pPr marL="12700" marR="5080" indent="365760" algn="just">
              <a:lnSpc>
                <a:spcPct val="101200"/>
              </a:lnSpc>
              <a:spcBef>
                <a:spcPts val="114"/>
              </a:spcBef>
            </a:pPr>
            <a:r>
              <a:rPr sz="1050" b="1" spc="20" dirty="0">
                <a:solidFill>
                  <a:srgbClr val="7E7E7E"/>
                </a:solidFill>
                <a:latin typeface="Arial"/>
                <a:cs typeface="Arial"/>
              </a:rPr>
              <a:t>P</a:t>
            </a:r>
            <a:r>
              <a:rPr sz="1050" b="1" spc="55" dirty="0">
                <a:solidFill>
                  <a:srgbClr val="7E7E7E"/>
                </a:solidFill>
                <a:latin typeface="Arial"/>
                <a:cs typeface="Arial"/>
              </a:rPr>
              <a:t>e</a:t>
            </a:r>
            <a:r>
              <a:rPr sz="1050" b="1" spc="60" dirty="0">
                <a:solidFill>
                  <a:srgbClr val="7E7E7E"/>
                </a:solidFill>
                <a:latin typeface="Arial"/>
                <a:cs typeface="Arial"/>
              </a:rPr>
              <a:t>e</a:t>
            </a:r>
            <a:r>
              <a:rPr sz="1050" b="1" spc="15" dirty="0">
                <a:solidFill>
                  <a:srgbClr val="7E7E7E"/>
                </a:solidFill>
                <a:latin typeface="Arial"/>
                <a:cs typeface="Arial"/>
              </a:rPr>
              <a:t>r</a:t>
            </a:r>
            <a:r>
              <a:rPr sz="1050" b="1" spc="10" dirty="0">
                <a:solidFill>
                  <a:srgbClr val="7E7E7E"/>
                </a:solidFill>
                <a:latin typeface="Arial"/>
                <a:cs typeface="Arial"/>
              </a:rPr>
              <a:t>s  </a:t>
            </a:r>
            <a:r>
              <a:rPr sz="1050" b="1" dirty="0">
                <a:solidFill>
                  <a:srgbClr val="7E7E7E"/>
                </a:solidFill>
                <a:latin typeface="Arial"/>
                <a:cs typeface="Arial"/>
              </a:rPr>
              <a:t>Chaincode  </a:t>
            </a:r>
            <a:r>
              <a:rPr sz="1050" b="1" spc="10" dirty="0">
                <a:solidFill>
                  <a:srgbClr val="7E7E7E"/>
                </a:solidFill>
                <a:latin typeface="Arial"/>
                <a:cs typeface="Arial"/>
              </a:rPr>
              <a:t>Consensus  </a:t>
            </a:r>
            <a:r>
              <a:rPr sz="1050" b="1" spc="-5" dirty="0">
                <a:solidFill>
                  <a:srgbClr val="7E7E7E"/>
                </a:solidFill>
                <a:latin typeface="Arial"/>
                <a:cs typeface="Arial"/>
              </a:rPr>
              <a:t>World</a:t>
            </a:r>
            <a:r>
              <a:rPr sz="1050" b="1" spc="-70" dirty="0">
                <a:solidFill>
                  <a:srgbClr val="7E7E7E"/>
                </a:solidFill>
                <a:latin typeface="Arial"/>
                <a:cs typeface="Arial"/>
              </a:rPr>
              <a:t> </a:t>
            </a:r>
            <a:r>
              <a:rPr sz="1050" b="1" spc="5" dirty="0">
                <a:solidFill>
                  <a:srgbClr val="7E7E7E"/>
                </a:solidFill>
                <a:latin typeface="Arial"/>
                <a:cs typeface="Arial"/>
              </a:rPr>
              <a:t>State</a:t>
            </a:r>
            <a:endParaRPr sz="1050" dirty="0">
              <a:latin typeface="Arial"/>
              <a:cs typeface="Arial"/>
            </a:endParaRPr>
          </a:p>
        </p:txBody>
      </p:sp>
      <p:sp>
        <p:nvSpPr>
          <p:cNvPr id="75" name="object 75"/>
          <p:cNvSpPr/>
          <p:nvPr/>
        </p:nvSpPr>
        <p:spPr>
          <a:xfrm>
            <a:off x="338327" y="1353311"/>
            <a:ext cx="530352" cy="539496"/>
          </a:xfrm>
          <a:prstGeom prst="rect">
            <a:avLst/>
          </a:prstGeom>
          <a:blipFill>
            <a:blip r:embed="rId14" cstate="print"/>
            <a:stretch>
              <a:fillRect/>
            </a:stretch>
          </a:blipFill>
        </p:spPr>
        <p:txBody>
          <a:bodyPr wrap="square" lIns="0" tIns="0" rIns="0" bIns="0" rtlCol="0"/>
          <a:lstStyle/>
          <a:p>
            <a:endParaRPr/>
          </a:p>
        </p:txBody>
      </p:sp>
      <p:sp>
        <p:nvSpPr>
          <p:cNvPr id="76" name="object 76"/>
          <p:cNvSpPr/>
          <p:nvPr/>
        </p:nvSpPr>
        <p:spPr>
          <a:xfrm>
            <a:off x="608076" y="1897379"/>
            <a:ext cx="2738755" cy="784225"/>
          </a:xfrm>
          <a:custGeom>
            <a:avLst/>
            <a:gdLst/>
            <a:ahLst/>
            <a:cxnLst/>
            <a:rect l="l" t="t" r="r" b="b"/>
            <a:pathLst>
              <a:path w="2738754" h="784225">
                <a:moveTo>
                  <a:pt x="0" y="0"/>
                </a:moveTo>
                <a:lnTo>
                  <a:pt x="0" y="783844"/>
                </a:lnTo>
                <a:lnTo>
                  <a:pt x="2738628" y="783844"/>
                </a:lnTo>
              </a:path>
            </a:pathLst>
          </a:custGeom>
          <a:ln w="9161">
            <a:solidFill>
              <a:srgbClr val="3B75BC"/>
            </a:solidFill>
          </a:ln>
        </p:spPr>
        <p:txBody>
          <a:bodyPr wrap="square" lIns="0" tIns="0" rIns="0" bIns="0" rtlCol="0"/>
          <a:lstStyle/>
          <a:p>
            <a:endParaRPr/>
          </a:p>
        </p:txBody>
      </p:sp>
      <p:sp>
        <p:nvSpPr>
          <p:cNvPr id="77" name="object 77"/>
          <p:cNvSpPr/>
          <p:nvPr/>
        </p:nvSpPr>
        <p:spPr>
          <a:xfrm>
            <a:off x="7150607" y="1819655"/>
            <a:ext cx="164592" cy="310895"/>
          </a:xfrm>
          <a:prstGeom prst="rect">
            <a:avLst/>
          </a:prstGeom>
          <a:blipFill>
            <a:blip r:embed="rId15" cstate="print"/>
            <a:stretch>
              <a:fillRect/>
            </a:stretch>
          </a:blipFill>
        </p:spPr>
        <p:txBody>
          <a:bodyPr wrap="square" lIns="0" tIns="0" rIns="0" bIns="0" rtlCol="0"/>
          <a:lstStyle/>
          <a:p>
            <a:endParaRPr/>
          </a:p>
        </p:txBody>
      </p:sp>
      <p:sp>
        <p:nvSpPr>
          <p:cNvPr id="78" name="object 78"/>
          <p:cNvSpPr txBox="1"/>
          <p:nvPr/>
        </p:nvSpPr>
        <p:spPr>
          <a:xfrm>
            <a:off x="7160006" y="1930272"/>
            <a:ext cx="147320" cy="102235"/>
          </a:xfrm>
          <a:prstGeom prst="rect">
            <a:avLst/>
          </a:prstGeom>
        </p:spPr>
        <p:txBody>
          <a:bodyPr vert="horz" wrap="square" lIns="0" tIns="12700" rIns="0" bIns="0" rtlCol="0">
            <a:spAutoFit/>
          </a:bodyPr>
          <a:lstStyle/>
          <a:p>
            <a:pPr marL="12700">
              <a:lnSpc>
                <a:spcPct val="100000"/>
              </a:lnSpc>
              <a:spcBef>
                <a:spcPts val="100"/>
              </a:spcBef>
            </a:pPr>
            <a:r>
              <a:rPr sz="500" b="1" spc="-5" dirty="0">
                <a:solidFill>
                  <a:srgbClr val="4471C4"/>
                </a:solidFill>
                <a:latin typeface="Arial"/>
                <a:cs typeface="Arial"/>
              </a:rPr>
              <a:t>A</a:t>
            </a:r>
            <a:r>
              <a:rPr sz="500" b="1" spc="-25" dirty="0">
                <a:solidFill>
                  <a:srgbClr val="4471C4"/>
                </a:solidFill>
                <a:latin typeface="Arial"/>
                <a:cs typeface="Arial"/>
              </a:rPr>
              <a:t>p</a:t>
            </a:r>
            <a:r>
              <a:rPr sz="500" b="1" dirty="0">
                <a:solidFill>
                  <a:srgbClr val="4471C4"/>
                </a:solidFill>
                <a:latin typeface="Arial"/>
                <a:cs typeface="Arial"/>
              </a:rPr>
              <a:t>p</a:t>
            </a:r>
            <a:endParaRPr sz="500">
              <a:latin typeface="Arial"/>
              <a:cs typeface="Arial"/>
            </a:endParaRPr>
          </a:p>
        </p:txBody>
      </p:sp>
      <p:sp>
        <p:nvSpPr>
          <p:cNvPr id="79" name="object 79"/>
          <p:cNvSpPr txBox="1"/>
          <p:nvPr/>
        </p:nvSpPr>
        <p:spPr>
          <a:xfrm>
            <a:off x="7798434" y="2005012"/>
            <a:ext cx="1209040" cy="1242695"/>
          </a:xfrm>
          <a:prstGeom prst="rect">
            <a:avLst/>
          </a:prstGeom>
        </p:spPr>
        <p:txBody>
          <a:bodyPr vert="horz" wrap="square" lIns="0" tIns="15240" rIns="0" bIns="0" rtlCol="0">
            <a:spAutoFit/>
          </a:bodyPr>
          <a:lstStyle/>
          <a:p>
            <a:pPr marL="342265" marR="5080" indent="-329565" algn="r">
              <a:lnSpc>
                <a:spcPct val="100800"/>
              </a:lnSpc>
              <a:spcBef>
                <a:spcPts val="120"/>
              </a:spcBef>
            </a:pPr>
            <a:r>
              <a:rPr sz="1050" b="1" spc="10" dirty="0">
                <a:solidFill>
                  <a:srgbClr val="4471C4"/>
                </a:solidFill>
                <a:latin typeface="Arial"/>
                <a:cs typeface="Arial"/>
              </a:rPr>
              <a:t>Business</a:t>
            </a:r>
            <a:r>
              <a:rPr sz="1050" b="1" spc="-185" dirty="0">
                <a:solidFill>
                  <a:srgbClr val="4471C4"/>
                </a:solidFill>
                <a:latin typeface="Arial"/>
                <a:cs typeface="Arial"/>
              </a:rPr>
              <a:t> </a:t>
            </a:r>
            <a:r>
              <a:rPr sz="1050" b="1" spc="15" dirty="0">
                <a:solidFill>
                  <a:srgbClr val="4471C4"/>
                </a:solidFill>
                <a:latin typeface="Arial"/>
                <a:cs typeface="Arial"/>
              </a:rPr>
              <a:t>Network </a:t>
            </a:r>
            <a:r>
              <a:rPr sz="1050" b="1" spc="5" dirty="0">
                <a:solidFill>
                  <a:srgbClr val="4471C4"/>
                </a:solidFill>
                <a:latin typeface="Arial"/>
                <a:cs typeface="Arial"/>
              </a:rPr>
              <a:t> </a:t>
            </a:r>
            <a:r>
              <a:rPr sz="1050" b="1" spc="75" dirty="0">
                <a:solidFill>
                  <a:srgbClr val="4471C4"/>
                </a:solidFill>
                <a:latin typeface="Arial"/>
                <a:cs typeface="Arial"/>
              </a:rPr>
              <a:t>T</a:t>
            </a:r>
            <a:r>
              <a:rPr sz="1050" b="1" spc="15" dirty="0">
                <a:solidFill>
                  <a:srgbClr val="4471C4"/>
                </a:solidFill>
                <a:latin typeface="Arial"/>
                <a:cs typeface="Arial"/>
              </a:rPr>
              <a:t>r</a:t>
            </a:r>
            <a:r>
              <a:rPr sz="1050" b="1" spc="-15" dirty="0">
                <a:solidFill>
                  <a:srgbClr val="4471C4"/>
                </a:solidFill>
                <a:latin typeface="Arial"/>
                <a:cs typeface="Arial"/>
              </a:rPr>
              <a:t>a</a:t>
            </a:r>
            <a:r>
              <a:rPr sz="1050" b="1" spc="5" dirty="0">
                <a:solidFill>
                  <a:srgbClr val="4471C4"/>
                </a:solidFill>
                <a:latin typeface="Arial"/>
                <a:cs typeface="Arial"/>
              </a:rPr>
              <a:t>n</a:t>
            </a:r>
            <a:r>
              <a:rPr sz="1050" b="1" spc="-15" dirty="0">
                <a:solidFill>
                  <a:srgbClr val="4471C4"/>
                </a:solidFill>
                <a:latin typeface="Arial"/>
                <a:cs typeface="Arial"/>
              </a:rPr>
              <a:t>sac</a:t>
            </a:r>
            <a:r>
              <a:rPr sz="1050" b="1" spc="10" dirty="0">
                <a:solidFill>
                  <a:srgbClr val="4471C4"/>
                </a:solidFill>
                <a:latin typeface="Arial"/>
                <a:cs typeface="Arial"/>
              </a:rPr>
              <a:t>t</a:t>
            </a:r>
            <a:r>
              <a:rPr sz="1050" b="1" dirty="0">
                <a:solidFill>
                  <a:srgbClr val="4471C4"/>
                </a:solidFill>
                <a:latin typeface="Arial"/>
                <a:cs typeface="Arial"/>
              </a:rPr>
              <a:t>ion</a:t>
            </a:r>
            <a:r>
              <a:rPr sz="1050" b="1" spc="10" dirty="0">
                <a:solidFill>
                  <a:srgbClr val="4471C4"/>
                </a:solidFill>
                <a:latin typeface="Arial"/>
                <a:cs typeface="Arial"/>
              </a:rPr>
              <a:t>s  </a:t>
            </a:r>
            <a:r>
              <a:rPr sz="1050" b="1" spc="20" dirty="0">
                <a:solidFill>
                  <a:srgbClr val="4471C4"/>
                </a:solidFill>
                <a:latin typeface="Arial"/>
                <a:cs typeface="Arial"/>
              </a:rPr>
              <a:t>P</a:t>
            </a:r>
            <a:r>
              <a:rPr sz="1050" b="1" spc="-10" dirty="0">
                <a:solidFill>
                  <a:srgbClr val="4471C4"/>
                </a:solidFill>
                <a:latin typeface="Arial"/>
                <a:cs typeface="Arial"/>
              </a:rPr>
              <a:t>a</a:t>
            </a:r>
            <a:r>
              <a:rPr sz="1050" b="1" spc="15" dirty="0">
                <a:solidFill>
                  <a:srgbClr val="4471C4"/>
                </a:solidFill>
                <a:latin typeface="Arial"/>
                <a:cs typeface="Arial"/>
              </a:rPr>
              <a:t>r</a:t>
            </a:r>
            <a:r>
              <a:rPr sz="1050" b="1" spc="10" dirty="0">
                <a:solidFill>
                  <a:srgbClr val="4471C4"/>
                </a:solidFill>
                <a:latin typeface="Arial"/>
                <a:cs typeface="Arial"/>
              </a:rPr>
              <a:t>t</a:t>
            </a:r>
            <a:r>
              <a:rPr sz="1050" b="1" spc="-10" dirty="0">
                <a:solidFill>
                  <a:srgbClr val="4471C4"/>
                </a:solidFill>
                <a:latin typeface="Arial"/>
                <a:cs typeface="Arial"/>
              </a:rPr>
              <a:t>i</a:t>
            </a:r>
            <a:r>
              <a:rPr sz="1050" b="1" spc="-15" dirty="0">
                <a:solidFill>
                  <a:srgbClr val="4471C4"/>
                </a:solidFill>
                <a:latin typeface="Arial"/>
                <a:cs typeface="Arial"/>
              </a:rPr>
              <a:t>c</a:t>
            </a:r>
            <a:r>
              <a:rPr sz="1050" b="1" spc="-10" dirty="0">
                <a:solidFill>
                  <a:srgbClr val="4471C4"/>
                </a:solidFill>
                <a:latin typeface="Arial"/>
                <a:cs typeface="Arial"/>
              </a:rPr>
              <a:t>i</a:t>
            </a:r>
            <a:r>
              <a:rPr sz="1050" b="1" spc="5" dirty="0">
                <a:solidFill>
                  <a:srgbClr val="4471C4"/>
                </a:solidFill>
                <a:latin typeface="Arial"/>
                <a:cs typeface="Arial"/>
              </a:rPr>
              <a:t>p</a:t>
            </a:r>
            <a:r>
              <a:rPr sz="1050" b="1" spc="-15" dirty="0">
                <a:solidFill>
                  <a:srgbClr val="4471C4"/>
                </a:solidFill>
                <a:latin typeface="Arial"/>
                <a:cs typeface="Arial"/>
              </a:rPr>
              <a:t>a</a:t>
            </a:r>
            <a:r>
              <a:rPr sz="1050" b="1" spc="5" dirty="0">
                <a:solidFill>
                  <a:srgbClr val="4471C4"/>
                </a:solidFill>
                <a:latin typeface="Arial"/>
                <a:cs typeface="Arial"/>
              </a:rPr>
              <a:t>n</a:t>
            </a:r>
            <a:r>
              <a:rPr sz="1050" b="1" spc="10" dirty="0">
                <a:solidFill>
                  <a:srgbClr val="4471C4"/>
                </a:solidFill>
                <a:latin typeface="Arial"/>
                <a:cs typeface="Arial"/>
              </a:rPr>
              <a:t>ts  </a:t>
            </a:r>
            <a:r>
              <a:rPr sz="1050" b="1" spc="25" dirty="0">
                <a:solidFill>
                  <a:srgbClr val="4471C4"/>
                </a:solidFill>
                <a:latin typeface="Arial"/>
                <a:cs typeface="Arial"/>
              </a:rPr>
              <a:t>R</a:t>
            </a:r>
            <a:r>
              <a:rPr sz="1050" b="1" spc="60" dirty="0">
                <a:solidFill>
                  <a:srgbClr val="4471C4"/>
                </a:solidFill>
                <a:latin typeface="Arial"/>
                <a:cs typeface="Arial"/>
              </a:rPr>
              <a:t>e</a:t>
            </a:r>
            <a:r>
              <a:rPr sz="1050" b="1" spc="5" dirty="0">
                <a:solidFill>
                  <a:srgbClr val="4471C4"/>
                </a:solidFill>
                <a:latin typeface="Arial"/>
                <a:cs typeface="Arial"/>
              </a:rPr>
              <a:t>g</a:t>
            </a:r>
            <a:r>
              <a:rPr sz="1050" b="1" spc="-10" dirty="0">
                <a:solidFill>
                  <a:srgbClr val="4471C4"/>
                </a:solidFill>
                <a:latin typeface="Arial"/>
                <a:cs typeface="Arial"/>
              </a:rPr>
              <a:t>i</a:t>
            </a:r>
            <a:r>
              <a:rPr sz="1050" b="1" spc="-15" dirty="0">
                <a:solidFill>
                  <a:srgbClr val="4471C4"/>
                </a:solidFill>
                <a:latin typeface="Arial"/>
                <a:cs typeface="Arial"/>
              </a:rPr>
              <a:t>s</a:t>
            </a:r>
            <a:r>
              <a:rPr sz="1050" b="1" spc="10" dirty="0">
                <a:solidFill>
                  <a:srgbClr val="4471C4"/>
                </a:solidFill>
                <a:latin typeface="Arial"/>
                <a:cs typeface="Arial"/>
              </a:rPr>
              <a:t>t</a:t>
            </a:r>
            <a:r>
              <a:rPr sz="1050" b="1" spc="15" dirty="0">
                <a:solidFill>
                  <a:srgbClr val="4471C4"/>
                </a:solidFill>
                <a:latin typeface="Arial"/>
                <a:cs typeface="Arial"/>
              </a:rPr>
              <a:t>r</a:t>
            </a:r>
            <a:r>
              <a:rPr sz="1050" b="1" spc="-10" dirty="0">
                <a:solidFill>
                  <a:srgbClr val="4471C4"/>
                </a:solidFill>
                <a:latin typeface="Arial"/>
                <a:cs typeface="Arial"/>
              </a:rPr>
              <a:t>i</a:t>
            </a:r>
            <a:r>
              <a:rPr sz="1050" b="1" spc="60" dirty="0">
                <a:solidFill>
                  <a:srgbClr val="4471C4"/>
                </a:solidFill>
                <a:latin typeface="Arial"/>
                <a:cs typeface="Arial"/>
              </a:rPr>
              <a:t>e</a:t>
            </a:r>
            <a:r>
              <a:rPr sz="1050" b="1" spc="10" dirty="0">
                <a:solidFill>
                  <a:srgbClr val="4471C4"/>
                </a:solidFill>
                <a:latin typeface="Arial"/>
                <a:cs typeface="Arial"/>
              </a:rPr>
              <a:t>s  </a:t>
            </a:r>
            <a:r>
              <a:rPr sz="1050" b="1" spc="-10" dirty="0">
                <a:solidFill>
                  <a:srgbClr val="4471C4"/>
                </a:solidFill>
                <a:latin typeface="Arial"/>
                <a:cs typeface="Arial"/>
              </a:rPr>
              <a:t>I</a:t>
            </a:r>
            <a:r>
              <a:rPr sz="1050" b="1" spc="5" dirty="0">
                <a:solidFill>
                  <a:srgbClr val="4471C4"/>
                </a:solidFill>
                <a:latin typeface="Arial"/>
                <a:cs typeface="Arial"/>
              </a:rPr>
              <a:t>d</a:t>
            </a:r>
            <a:r>
              <a:rPr sz="1050" b="1" spc="60" dirty="0">
                <a:solidFill>
                  <a:srgbClr val="4471C4"/>
                </a:solidFill>
                <a:latin typeface="Arial"/>
                <a:cs typeface="Arial"/>
              </a:rPr>
              <a:t>e</a:t>
            </a:r>
            <a:r>
              <a:rPr sz="1050" b="1" spc="5" dirty="0">
                <a:solidFill>
                  <a:srgbClr val="4471C4"/>
                </a:solidFill>
                <a:latin typeface="Arial"/>
                <a:cs typeface="Arial"/>
              </a:rPr>
              <a:t>n</a:t>
            </a:r>
            <a:r>
              <a:rPr sz="1050" b="1" spc="10" dirty="0">
                <a:solidFill>
                  <a:srgbClr val="4471C4"/>
                </a:solidFill>
                <a:latin typeface="Arial"/>
                <a:cs typeface="Arial"/>
              </a:rPr>
              <a:t>t</a:t>
            </a:r>
            <a:r>
              <a:rPr sz="1050" b="1" spc="-10" dirty="0">
                <a:solidFill>
                  <a:srgbClr val="4471C4"/>
                </a:solidFill>
                <a:latin typeface="Arial"/>
                <a:cs typeface="Arial"/>
              </a:rPr>
              <a:t>i</a:t>
            </a:r>
            <a:r>
              <a:rPr sz="1050" b="1" spc="10" dirty="0">
                <a:solidFill>
                  <a:srgbClr val="4471C4"/>
                </a:solidFill>
                <a:latin typeface="Arial"/>
                <a:cs typeface="Arial"/>
              </a:rPr>
              <a:t>ty  </a:t>
            </a:r>
            <a:r>
              <a:rPr sz="1050" b="1" spc="-114" dirty="0">
                <a:solidFill>
                  <a:srgbClr val="4471C4"/>
                </a:solidFill>
                <a:latin typeface="Arial"/>
                <a:cs typeface="Arial"/>
              </a:rPr>
              <a:t>A</a:t>
            </a:r>
            <a:r>
              <a:rPr sz="1050" b="1" spc="-10" dirty="0">
                <a:solidFill>
                  <a:srgbClr val="4471C4"/>
                </a:solidFill>
                <a:latin typeface="Arial"/>
                <a:cs typeface="Arial"/>
              </a:rPr>
              <a:t>ss</a:t>
            </a:r>
            <a:r>
              <a:rPr sz="1050" b="1" spc="60" dirty="0">
                <a:solidFill>
                  <a:srgbClr val="4471C4"/>
                </a:solidFill>
                <a:latin typeface="Arial"/>
                <a:cs typeface="Arial"/>
              </a:rPr>
              <a:t>e</a:t>
            </a:r>
            <a:r>
              <a:rPr sz="1050" b="1" spc="10" dirty="0">
                <a:solidFill>
                  <a:srgbClr val="4471C4"/>
                </a:solidFill>
                <a:latin typeface="Arial"/>
                <a:cs typeface="Arial"/>
              </a:rPr>
              <a:t>ts</a:t>
            </a:r>
            <a:endParaRPr sz="1050">
              <a:latin typeface="Arial"/>
              <a:cs typeface="Arial"/>
            </a:endParaRPr>
          </a:p>
          <a:p>
            <a:pPr marL="385445">
              <a:lnSpc>
                <a:spcPct val="100000"/>
              </a:lnSpc>
              <a:spcBef>
                <a:spcPts val="675"/>
              </a:spcBef>
            </a:pPr>
            <a:r>
              <a:rPr sz="1050" b="1" dirty="0">
                <a:solidFill>
                  <a:srgbClr val="1C4899"/>
                </a:solidFill>
                <a:latin typeface="Arial"/>
                <a:cs typeface="Arial"/>
              </a:rPr>
              <a:t>builds</a:t>
            </a:r>
            <a:r>
              <a:rPr sz="1050" b="1" spc="-40" dirty="0">
                <a:solidFill>
                  <a:srgbClr val="1C4899"/>
                </a:solidFill>
                <a:latin typeface="Arial"/>
                <a:cs typeface="Arial"/>
              </a:rPr>
              <a:t> </a:t>
            </a:r>
            <a:r>
              <a:rPr sz="1050" b="1" spc="10" dirty="0">
                <a:solidFill>
                  <a:srgbClr val="1C4899"/>
                </a:solidFill>
                <a:latin typeface="Arial"/>
                <a:cs typeface="Arial"/>
              </a:rPr>
              <a:t>on</a:t>
            </a:r>
            <a:endParaRPr sz="1050">
              <a:latin typeface="Arial"/>
              <a:cs typeface="Arial"/>
            </a:endParaRPr>
          </a:p>
        </p:txBody>
      </p:sp>
      <p:sp>
        <p:nvSpPr>
          <p:cNvPr id="80" name="object 80"/>
          <p:cNvSpPr txBox="1"/>
          <p:nvPr/>
        </p:nvSpPr>
        <p:spPr>
          <a:xfrm>
            <a:off x="2556129" y="889065"/>
            <a:ext cx="501650" cy="443865"/>
          </a:xfrm>
          <a:prstGeom prst="rect">
            <a:avLst/>
          </a:prstGeom>
        </p:spPr>
        <p:txBody>
          <a:bodyPr vert="horz" wrap="square" lIns="0" tIns="17145" rIns="0" bIns="0" rtlCol="0">
            <a:spAutoFit/>
          </a:bodyPr>
          <a:lstStyle/>
          <a:p>
            <a:pPr marL="12700">
              <a:lnSpc>
                <a:spcPct val="100000"/>
              </a:lnSpc>
              <a:spcBef>
                <a:spcPts val="135"/>
              </a:spcBef>
            </a:pPr>
            <a:r>
              <a:rPr sz="900" b="1" u="sng" spc="30" dirty="0">
                <a:solidFill>
                  <a:srgbClr val="7E7E7E"/>
                </a:solidFill>
                <a:uFill>
                  <a:solidFill>
                    <a:srgbClr val="7E7E7E"/>
                  </a:solidFill>
                </a:uFill>
                <a:latin typeface="Arial"/>
                <a:cs typeface="Arial"/>
              </a:rPr>
              <a:t>Vehicle</a:t>
            </a:r>
            <a:endParaRPr sz="900">
              <a:latin typeface="Arial"/>
              <a:cs typeface="Arial"/>
            </a:endParaRPr>
          </a:p>
          <a:p>
            <a:pPr marL="104139" indent="-91440">
              <a:lnSpc>
                <a:spcPct val="100000"/>
              </a:lnSpc>
              <a:spcBef>
                <a:spcPts val="5"/>
              </a:spcBef>
              <a:buFont typeface="Arial"/>
              <a:buChar char="•"/>
              <a:tabLst>
                <a:tab pos="104139" algn="l"/>
              </a:tabLst>
            </a:pPr>
            <a:r>
              <a:rPr sz="900" b="1" spc="35" dirty="0">
                <a:solidFill>
                  <a:srgbClr val="7E7E7E"/>
                </a:solidFill>
                <a:latin typeface="Arial"/>
                <a:cs typeface="Arial"/>
              </a:rPr>
              <a:t>VIN</a:t>
            </a:r>
            <a:endParaRPr sz="900">
              <a:latin typeface="Arial"/>
              <a:cs typeface="Arial"/>
            </a:endParaRPr>
          </a:p>
          <a:p>
            <a:pPr marL="104139" indent="-91440">
              <a:lnSpc>
                <a:spcPct val="100000"/>
              </a:lnSpc>
              <a:buFont typeface="Arial"/>
              <a:buChar char="•"/>
              <a:tabLst>
                <a:tab pos="104139" algn="l"/>
              </a:tabLst>
            </a:pPr>
            <a:r>
              <a:rPr sz="900" b="1" spc="15" dirty="0">
                <a:solidFill>
                  <a:srgbClr val="7E7E7E"/>
                </a:solidFill>
                <a:latin typeface="Arial"/>
                <a:cs typeface="Arial"/>
              </a:rPr>
              <a:t>O</a:t>
            </a:r>
            <a:r>
              <a:rPr sz="900" b="1" spc="90" dirty="0">
                <a:solidFill>
                  <a:srgbClr val="7E7E7E"/>
                </a:solidFill>
                <a:latin typeface="Arial"/>
                <a:cs typeface="Arial"/>
              </a:rPr>
              <a:t>w</a:t>
            </a:r>
            <a:r>
              <a:rPr sz="900" b="1" spc="20" dirty="0">
                <a:solidFill>
                  <a:srgbClr val="7E7E7E"/>
                </a:solidFill>
                <a:latin typeface="Arial"/>
                <a:cs typeface="Arial"/>
              </a:rPr>
              <a:t>n</a:t>
            </a:r>
            <a:r>
              <a:rPr sz="900" b="1" spc="75" dirty="0">
                <a:solidFill>
                  <a:srgbClr val="7E7E7E"/>
                </a:solidFill>
                <a:latin typeface="Arial"/>
                <a:cs typeface="Arial"/>
              </a:rPr>
              <a:t>e</a:t>
            </a:r>
            <a:r>
              <a:rPr sz="900" b="1" spc="10" dirty="0">
                <a:solidFill>
                  <a:srgbClr val="7E7E7E"/>
                </a:solidFill>
                <a:latin typeface="Arial"/>
                <a:cs typeface="Arial"/>
              </a:rPr>
              <a:t>r</a:t>
            </a:r>
            <a:endParaRPr sz="900">
              <a:latin typeface="Arial"/>
              <a:cs typeface="Arial"/>
            </a:endParaRPr>
          </a:p>
        </p:txBody>
      </p:sp>
      <p:sp>
        <p:nvSpPr>
          <p:cNvPr id="81" name="object 81"/>
          <p:cNvSpPr txBox="1"/>
          <p:nvPr/>
        </p:nvSpPr>
        <p:spPr>
          <a:xfrm>
            <a:off x="4866766" y="767400"/>
            <a:ext cx="1949450" cy="586105"/>
          </a:xfrm>
          <a:prstGeom prst="rect">
            <a:avLst/>
          </a:prstGeom>
        </p:spPr>
        <p:txBody>
          <a:bodyPr vert="horz" wrap="square" lIns="0" tIns="17145" rIns="0" bIns="0" rtlCol="0">
            <a:spAutoFit/>
          </a:bodyPr>
          <a:lstStyle/>
          <a:p>
            <a:pPr marL="12700">
              <a:lnSpc>
                <a:spcPct val="100000"/>
              </a:lnSpc>
              <a:spcBef>
                <a:spcPts val="135"/>
              </a:spcBef>
            </a:pPr>
            <a:r>
              <a:rPr sz="900" b="1" u="sng" spc="30" dirty="0">
                <a:solidFill>
                  <a:srgbClr val="7E7E7E"/>
                </a:solidFill>
                <a:uFill>
                  <a:solidFill>
                    <a:srgbClr val="7E7E7E"/>
                  </a:solidFill>
                </a:uFill>
                <a:latin typeface="Arial"/>
                <a:cs typeface="Arial"/>
              </a:rPr>
              <a:t>Vehicle</a:t>
            </a:r>
            <a:r>
              <a:rPr sz="900" b="1" u="sng" spc="-60" dirty="0">
                <a:solidFill>
                  <a:srgbClr val="7E7E7E"/>
                </a:solidFill>
                <a:uFill>
                  <a:solidFill>
                    <a:srgbClr val="7E7E7E"/>
                  </a:solidFill>
                </a:uFill>
                <a:latin typeface="Arial"/>
                <a:cs typeface="Arial"/>
              </a:rPr>
              <a:t> </a:t>
            </a:r>
            <a:r>
              <a:rPr sz="900" b="1" u="sng" spc="-5" dirty="0">
                <a:solidFill>
                  <a:srgbClr val="7E7E7E"/>
                </a:solidFill>
                <a:uFill>
                  <a:solidFill>
                    <a:srgbClr val="7E7E7E"/>
                  </a:solidFill>
                </a:uFill>
                <a:latin typeface="Arial"/>
                <a:cs typeface="Arial"/>
              </a:rPr>
              <a:t>Listing</a:t>
            </a:r>
            <a:endParaRPr sz="900">
              <a:latin typeface="Arial"/>
              <a:cs typeface="Arial"/>
            </a:endParaRPr>
          </a:p>
          <a:p>
            <a:pPr marL="104139" indent="-91440">
              <a:lnSpc>
                <a:spcPct val="100000"/>
              </a:lnSpc>
              <a:spcBef>
                <a:spcPts val="40"/>
              </a:spcBef>
              <a:buFont typeface="Arial"/>
              <a:buChar char="•"/>
              <a:tabLst>
                <a:tab pos="104139" algn="l"/>
                <a:tab pos="873760" algn="l"/>
              </a:tabLst>
            </a:pPr>
            <a:r>
              <a:rPr sz="1350" b="1" spc="7" baseline="3086" dirty="0">
                <a:solidFill>
                  <a:srgbClr val="7E7E7E"/>
                </a:solidFill>
                <a:latin typeface="Arial"/>
                <a:cs typeface="Arial"/>
              </a:rPr>
              <a:t>Listing</a:t>
            </a:r>
            <a:r>
              <a:rPr sz="1350" b="1" spc="-37" baseline="3086" dirty="0">
                <a:solidFill>
                  <a:srgbClr val="7E7E7E"/>
                </a:solidFill>
                <a:latin typeface="Arial"/>
                <a:cs typeface="Arial"/>
              </a:rPr>
              <a:t> </a:t>
            </a:r>
            <a:r>
              <a:rPr sz="1350" b="1" spc="44" baseline="3086" dirty="0">
                <a:solidFill>
                  <a:srgbClr val="7E7E7E"/>
                </a:solidFill>
                <a:latin typeface="Arial"/>
                <a:cs typeface="Arial"/>
              </a:rPr>
              <a:t>ID	</a:t>
            </a:r>
            <a:r>
              <a:rPr sz="900" spc="10" dirty="0">
                <a:solidFill>
                  <a:srgbClr val="7E7E7E"/>
                </a:solidFill>
                <a:latin typeface="Arial"/>
                <a:cs typeface="Arial"/>
              </a:rPr>
              <a:t>•</a:t>
            </a:r>
            <a:r>
              <a:rPr sz="900" spc="135" dirty="0">
                <a:solidFill>
                  <a:srgbClr val="7E7E7E"/>
                </a:solidFill>
                <a:latin typeface="Arial"/>
                <a:cs typeface="Arial"/>
              </a:rPr>
              <a:t> </a:t>
            </a:r>
            <a:r>
              <a:rPr sz="900" b="1" spc="20" dirty="0">
                <a:solidFill>
                  <a:srgbClr val="7E7E7E"/>
                </a:solidFill>
                <a:latin typeface="Arial"/>
                <a:cs typeface="Arial"/>
              </a:rPr>
              <a:t>State</a:t>
            </a:r>
            <a:endParaRPr sz="900">
              <a:latin typeface="Arial"/>
              <a:cs typeface="Arial"/>
            </a:endParaRPr>
          </a:p>
          <a:p>
            <a:pPr marL="104139" indent="-91440">
              <a:lnSpc>
                <a:spcPct val="100000"/>
              </a:lnSpc>
              <a:spcBef>
                <a:spcPts val="5"/>
              </a:spcBef>
              <a:buFont typeface="Arial"/>
              <a:buChar char="•"/>
              <a:tabLst>
                <a:tab pos="104139" algn="l"/>
              </a:tabLst>
            </a:pPr>
            <a:r>
              <a:rPr sz="1350" b="1" spc="22" baseline="3086" dirty="0">
                <a:solidFill>
                  <a:srgbClr val="7E7E7E"/>
                </a:solidFill>
                <a:latin typeface="Arial"/>
                <a:cs typeface="Arial"/>
              </a:rPr>
              <a:t>Reserve </a:t>
            </a:r>
            <a:r>
              <a:rPr sz="1350" b="1" spc="-15" baseline="3086" dirty="0">
                <a:solidFill>
                  <a:srgbClr val="7E7E7E"/>
                </a:solidFill>
                <a:latin typeface="Arial"/>
                <a:cs typeface="Arial"/>
              </a:rPr>
              <a:t>Price</a:t>
            </a:r>
            <a:r>
              <a:rPr sz="900" spc="-10" dirty="0">
                <a:solidFill>
                  <a:srgbClr val="7E7E7E"/>
                </a:solidFill>
                <a:latin typeface="Arial"/>
                <a:cs typeface="Arial"/>
              </a:rPr>
              <a:t>•</a:t>
            </a:r>
            <a:r>
              <a:rPr sz="900" spc="135" dirty="0">
                <a:solidFill>
                  <a:srgbClr val="7E7E7E"/>
                </a:solidFill>
                <a:latin typeface="Arial"/>
                <a:cs typeface="Arial"/>
              </a:rPr>
              <a:t> </a:t>
            </a:r>
            <a:r>
              <a:rPr sz="900" b="1" spc="15" dirty="0">
                <a:solidFill>
                  <a:srgbClr val="7E7E7E"/>
                </a:solidFill>
                <a:latin typeface="Arial"/>
                <a:cs typeface="Arial"/>
              </a:rPr>
              <a:t>Offers</a:t>
            </a:r>
            <a:endParaRPr sz="900">
              <a:latin typeface="Arial"/>
              <a:cs typeface="Arial"/>
            </a:endParaRPr>
          </a:p>
          <a:p>
            <a:pPr marL="104139" indent="-91440">
              <a:lnSpc>
                <a:spcPct val="100000"/>
              </a:lnSpc>
              <a:spcBef>
                <a:spcPts val="5"/>
              </a:spcBef>
              <a:buFont typeface="Arial"/>
              <a:buChar char="•"/>
              <a:tabLst>
                <a:tab pos="104139" algn="l"/>
              </a:tabLst>
            </a:pPr>
            <a:r>
              <a:rPr sz="1350" b="1" spc="15" baseline="3086" dirty="0">
                <a:solidFill>
                  <a:srgbClr val="7E7E7E"/>
                </a:solidFill>
                <a:latin typeface="Arial"/>
                <a:cs typeface="Arial"/>
              </a:rPr>
              <a:t>Description </a:t>
            </a:r>
            <a:r>
              <a:rPr sz="900" spc="10" dirty="0">
                <a:solidFill>
                  <a:srgbClr val="7E7E7E"/>
                </a:solidFill>
                <a:latin typeface="Arial"/>
                <a:cs typeface="Arial"/>
              </a:rPr>
              <a:t>• </a:t>
            </a:r>
            <a:r>
              <a:rPr sz="900" b="1" spc="30" dirty="0">
                <a:solidFill>
                  <a:srgbClr val="7E7E7E"/>
                </a:solidFill>
                <a:latin typeface="Arial"/>
                <a:cs typeface="Arial"/>
              </a:rPr>
              <a:t>Linked </a:t>
            </a:r>
            <a:r>
              <a:rPr sz="900" b="1" spc="5" dirty="0">
                <a:solidFill>
                  <a:srgbClr val="7E7E7E"/>
                </a:solidFill>
                <a:latin typeface="Arial"/>
                <a:cs typeface="Arial"/>
              </a:rPr>
              <a:t>to</a:t>
            </a:r>
            <a:r>
              <a:rPr sz="900" b="1" spc="-100" dirty="0">
                <a:solidFill>
                  <a:srgbClr val="7E7E7E"/>
                </a:solidFill>
                <a:latin typeface="Arial"/>
                <a:cs typeface="Arial"/>
              </a:rPr>
              <a:t> </a:t>
            </a:r>
            <a:r>
              <a:rPr sz="900" b="1" spc="10" dirty="0">
                <a:solidFill>
                  <a:srgbClr val="7E7E7E"/>
                </a:solidFill>
                <a:latin typeface="Arial"/>
                <a:cs typeface="Arial"/>
              </a:rPr>
              <a:t>Vehicle</a:t>
            </a:r>
            <a:endParaRPr sz="900">
              <a:latin typeface="Arial"/>
              <a:cs typeface="Arial"/>
            </a:endParaRPr>
          </a:p>
        </p:txBody>
      </p:sp>
      <p:sp>
        <p:nvSpPr>
          <p:cNvPr id="82" name="object 82"/>
          <p:cNvSpPr/>
          <p:nvPr/>
        </p:nvSpPr>
        <p:spPr>
          <a:xfrm>
            <a:off x="7397495" y="978407"/>
            <a:ext cx="301751" cy="438912"/>
          </a:xfrm>
          <a:prstGeom prst="rect">
            <a:avLst/>
          </a:prstGeom>
          <a:blipFill>
            <a:blip r:embed="rId11" cstate="print"/>
            <a:stretch>
              <a:fillRect/>
            </a:stretch>
          </a:blipFill>
        </p:spPr>
        <p:txBody>
          <a:bodyPr wrap="square" lIns="0" tIns="0" rIns="0" bIns="0" rtlCol="0"/>
          <a:lstStyle/>
          <a:p>
            <a:endParaRPr/>
          </a:p>
        </p:txBody>
      </p:sp>
      <p:sp>
        <p:nvSpPr>
          <p:cNvPr id="83" name="object 83"/>
          <p:cNvSpPr/>
          <p:nvPr/>
        </p:nvSpPr>
        <p:spPr>
          <a:xfrm>
            <a:off x="7342631" y="1014983"/>
            <a:ext cx="292607" cy="438912"/>
          </a:xfrm>
          <a:prstGeom prst="rect">
            <a:avLst/>
          </a:prstGeom>
          <a:blipFill>
            <a:blip r:embed="rId12" cstate="print"/>
            <a:stretch>
              <a:fillRect/>
            </a:stretch>
          </a:blipFill>
        </p:spPr>
        <p:txBody>
          <a:bodyPr wrap="square" lIns="0" tIns="0" rIns="0" bIns="0" rtlCol="0"/>
          <a:lstStyle/>
          <a:p>
            <a:endParaRPr/>
          </a:p>
        </p:txBody>
      </p:sp>
      <p:sp>
        <p:nvSpPr>
          <p:cNvPr id="84" name="object 84"/>
          <p:cNvSpPr/>
          <p:nvPr/>
        </p:nvSpPr>
        <p:spPr>
          <a:xfrm>
            <a:off x="7278623" y="1042415"/>
            <a:ext cx="292607" cy="438912"/>
          </a:xfrm>
          <a:prstGeom prst="rect">
            <a:avLst/>
          </a:prstGeom>
          <a:blipFill>
            <a:blip r:embed="rId13" cstate="print"/>
            <a:stretch>
              <a:fillRect/>
            </a:stretch>
          </a:blipFill>
        </p:spPr>
        <p:txBody>
          <a:bodyPr wrap="square" lIns="0" tIns="0" rIns="0" bIns="0" rtlCol="0"/>
          <a:lstStyle/>
          <a:p>
            <a:endParaRPr/>
          </a:p>
        </p:txBody>
      </p:sp>
      <p:sp>
        <p:nvSpPr>
          <p:cNvPr id="85" name="object 85"/>
          <p:cNvSpPr/>
          <p:nvPr/>
        </p:nvSpPr>
        <p:spPr>
          <a:xfrm>
            <a:off x="7223759" y="1078991"/>
            <a:ext cx="292607" cy="429767"/>
          </a:xfrm>
          <a:prstGeom prst="rect">
            <a:avLst/>
          </a:prstGeom>
          <a:blipFill>
            <a:blip r:embed="rId5" cstate="print"/>
            <a:stretch>
              <a:fillRect/>
            </a:stretch>
          </a:blipFill>
        </p:spPr>
        <p:txBody>
          <a:bodyPr wrap="square" lIns="0" tIns="0" rIns="0" bIns="0" rtlCol="0"/>
          <a:lstStyle/>
          <a:p>
            <a:endParaRPr/>
          </a:p>
        </p:txBody>
      </p:sp>
      <p:sp>
        <p:nvSpPr>
          <p:cNvPr id="86" name="object 86"/>
          <p:cNvSpPr/>
          <p:nvPr/>
        </p:nvSpPr>
        <p:spPr>
          <a:xfrm>
            <a:off x="1901951" y="1810511"/>
            <a:ext cx="320039" cy="274320"/>
          </a:xfrm>
          <a:prstGeom prst="rect">
            <a:avLst/>
          </a:prstGeom>
          <a:blipFill>
            <a:blip r:embed="rId16" cstate="print"/>
            <a:stretch>
              <a:fillRect/>
            </a:stretch>
          </a:blipFill>
        </p:spPr>
        <p:txBody>
          <a:bodyPr wrap="square" lIns="0" tIns="0" rIns="0" bIns="0" rtlCol="0"/>
          <a:lstStyle/>
          <a:p>
            <a:endParaRPr/>
          </a:p>
        </p:txBody>
      </p:sp>
      <p:sp>
        <p:nvSpPr>
          <p:cNvPr id="87" name="object 87"/>
          <p:cNvSpPr txBox="1"/>
          <p:nvPr/>
        </p:nvSpPr>
        <p:spPr>
          <a:xfrm>
            <a:off x="1957704" y="1828103"/>
            <a:ext cx="200660" cy="135890"/>
          </a:xfrm>
          <a:prstGeom prst="rect">
            <a:avLst/>
          </a:prstGeom>
        </p:spPr>
        <p:txBody>
          <a:bodyPr vert="horz" wrap="square" lIns="0" tIns="15240" rIns="0" bIns="0" rtlCol="0">
            <a:spAutoFit/>
          </a:bodyPr>
          <a:lstStyle/>
          <a:p>
            <a:pPr marL="12700">
              <a:lnSpc>
                <a:spcPct val="100000"/>
              </a:lnSpc>
              <a:spcBef>
                <a:spcPts val="120"/>
              </a:spcBef>
            </a:pPr>
            <a:r>
              <a:rPr sz="700" b="1" spc="-5" dirty="0">
                <a:solidFill>
                  <a:srgbClr val="4471C4"/>
                </a:solidFill>
                <a:latin typeface="Arial"/>
                <a:cs typeface="Arial"/>
              </a:rPr>
              <a:t>A</a:t>
            </a:r>
            <a:r>
              <a:rPr sz="700" b="1" dirty="0">
                <a:solidFill>
                  <a:srgbClr val="4471C4"/>
                </a:solidFill>
                <a:latin typeface="Arial"/>
                <a:cs typeface="Arial"/>
              </a:rPr>
              <a:t>p</a:t>
            </a:r>
            <a:r>
              <a:rPr sz="700" b="1" spc="10" dirty="0">
                <a:solidFill>
                  <a:srgbClr val="4471C4"/>
                </a:solidFill>
                <a:latin typeface="Arial"/>
                <a:cs typeface="Arial"/>
              </a:rPr>
              <a:t>p</a:t>
            </a:r>
            <a:endParaRPr sz="700">
              <a:latin typeface="Arial"/>
              <a:cs typeface="Arial"/>
            </a:endParaRPr>
          </a:p>
        </p:txBody>
      </p:sp>
      <p:sp>
        <p:nvSpPr>
          <p:cNvPr id="88" name="object 88"/>
          <p:cNvSpPr/>
          <p:nvPr/>
        </p:nvSpPr>
        <p:spPr>
          <a:xfrm>
            <a:off x="4270247" y="1719071"/>
            <a:ext cx="356615" cy="265175"/>
          </a:xfrm>
          <a:prstGeom prst="rect">
            <a:avLst/>
          </a:prstGeom>
          <a:blipFill>
            <a:blip r:embed="rId17" cstate="print"/>
            <a:stretch>
              <a:fillRect/>
            </a:stretch>
          </a:blipFill>
        </p:spPr>
        <p:txBody>
          <a:bodyPr wrap="square" lIns="0" tIns="0" rIns="0" bIns="0" rtlCol="0"/>
          <a:lstStyle/>
          <a:p>
            <a:endParaRPr/>
          </a:p>
        </p:txBody>
      </p:sp>
      <p:sp>
        <p:nvSpPr>
          <p:cNvPr id="89" name="object 89"/>
          <p:cNvSpPr txBox="1"/>
          <p:nvPr/>
        </p:nvSpPr>
        <p:spPr>
          <a:xfrm>
            <a:off x="4365752" y="1774509"/>
            <a:ext cx="201295" cy="135890"/>
          </a:xfrm>
          <a:prstGeom prst="rect">
            <a:avLst/>
          </a:prstGeom>
        </p:spPr>
        <p:txBody>
          <a:bodyPr vert="horz" wrap="square" lIns="0" tIns="15240" rIns="0" bIns="0" rtlCol="0">
            <a:spAutoFit/>
          </a:bodyPr>
          <a:lstStyle/>
          <a:p>
            <a:pPr marL="12700">
              <a:lnSpc>
                <a:spcPct val="100000"/>
              </a:lnSpc>
              <a:spcBef>
                <a:spcPts val="120"/>
              </a:spcBef>
            </a:pPr>
            <a:r>
              <a:rPr sz="700" b="1" spc="-5" dirty="0">
                <a:solidFill>
                  <a:srgbClr val="4471C4"/>
                </a:solidFill>
                <a:latin typeface="Arial"/>
                <a:cs typeface="Arial"/>
              </a:rPr>
              <a:t>A</a:t>
            </a:r>
            <a:r>
              <a:rPr sz="700" b="1" dirty="0">
                <a:solidFill>
                  <a:srgbClr val="4471C4"/>
                </a:solidFill>
                <a:latin typeface="Arial"/>
                <a:cs typeface="Arial"/>
              </a:rPr>
              <a:t>p</a:t>
            </a:r>
            <a:r>
              <a:rPr sz="700" b="1" spc="10" dirty="0">
                <a:solidFill>
                  <a:srgbClr val="4471C4"/>
                </a:solidFill>
                <a:latin typeface="Arial"/>
                <a:cs typeface="Arial"/>
              </a:rPr>
              <a:t>p</a:t>
            </a:r>
            <a:endParaRPr sz="700">
              <a:latin typeface="Arial"/>
              <a:cs typeface="Arial"/>
            </a:endParaRPr>
          </a:p>
        </p:txBody>
      </p:sp>
      <p:sp>
        <p:nvSpPr>
          <p:cNvPr id="90" name="object 90"/>
          <p:cNvSpPr txBox="1"/>
          <p:nvPr/>
        </p:nvSpPr>
        <p:spPr>
          <a:xfrm>
            <a:off x="3915155" y="3874122"/>
            <a:ext cx="1263015" cy="190500"/>
          </a:xfrm>
          <a:prstGeom prst="rect">
            <a:avLst/>
          </a:prstGeom>
        </p:spPr>
        <p:txBody>
          <a:bodyPr vert="horz" wrap="square" lIns="0" tIns="16510" rIns="0" bIns="0" rtlCol="0">
            <a:spAutoFit/>
          </a:bodyPr>
          <a:lstStyle/>
          <a:p>
            <a:pPr marL="12700">
              <a:lnSpc>
                <a:spcPct val="100000"/>
              </a:lnSpc>
              <a:spcBef>
                <a:spcPts val="130"/>
              </a:spcBef>
            </a:pPr>
            <a:r>
              <a:rPr sz="1050" b="1" spc="15" dirty="0">
                <a:solidFill>
                  <a:srgbClr val="585858"/>
                </a:solidFill>
                <a:latin typeface="Arial"/>
                <a:cs typeface="Arial"/>
              </a:rPr>
              <a:t>Hyperledger</a:t>
            </a:r>
            <a:r>
              <a:rPr sz="1050" b="1" spc="-110" dirty="0">
                <a:solidFill>
                  <a:srgbClr val="585858"/>
                </a:solidFill>
                <a:latin typeface="Arial"/>
                <a:cs typeface="Arial"/>
              </a:rPr>
              <a:t> </a:t>
            </a:r>
            <a:r>
              <a:rPr sz="1050" b="1" dirty="0">
                <a:solidFill>
                  <a:srgbClr val="585858"/>
                </a:solidFill>
                <a:latin typeface="Arial"/>
                <a:cs typeface="Arial"/>
              </a:rPr>
              <a:t>Fabric</a:t>
            </a:r>
            <a:endParaRPr sz="1050">
              <a:latin typeface="Arial"/>
              <a:cs typeface="Arial"/>
            </a:endParaRPr>
          </a:p>
        </p:txBody>
      </p:sp>
      <p:sp>
        <p:nvSpPr>
          <p:cNvPr id="91" name="object 91"/>
          <p:cNvSpPr/>
          <p:nvPr/>
        </p:nvSpPr>
        <p:spPr>
          <a:xfrm>
            <a:off x="3602735" y="3456431"/>
            <a:ext cx="182879" cy="192023"/>
          </a:xfrm>
          <a:prstGeom prst="rect">
            <a:avLst/>
          </a:prstGeom>
          <a:blipFill>
            <a:blip r:embed="rId18" cstate="print"/>
            <a:stretch>
              <a:fillRect/>
            </a:stretch>
          </a:blipFill>
        </p:spPr>
        <p:txBody>
          <a:bodyPr wrap="square" lIns="0" tIns="0" rIns="0" bIns="0" rtlCol="0"/>
          <a:lstStyle/>
          <a:p>
            <a:endParaRPr/>
          </a:p>
        </p:txBody>
      </p:sp>
      <p:sp>
        <p:nvSpPr>
          <p:cNvPr id="92" name="object 92"/>
          <p:cNvSpPr/>
          <p:nvPr/>
        </p:nvSpPr>
        <p:spPr>
          <a:xfrm>
            <a:off x="7662671" y="1216151"/>
            <a:ext cx="283464" cy="283463"/>
          </a:xfrm>
          <a:prstGeom prst="rect">
            <a:avLst/>
          </a:prstGeom>
          <a:blipFill>
            <a:blip r:embed="rId19" cstate="print"/>
            <a:stretch>
              <a:fillRect/>
            </a:stretch>
          </a:blipFill>
        </p:spPr>
        <p:txBody>
          <a:bodyPr wrap="square" lIns="0" tIns="0" rIns="0" bIns="0" rtlCol="0"/>
          <a:lstStyle/>
          <a:p>
            <a:endParaRPr/>
          </a:p>
        </p:txBody>
      </p:sp>
      <p:sp>
        <p:nvSpPr>
          <p:cNvPr id="93" name="object 93"/>
          <p:cNvSpPr/>
          <p:nvPr/>
        </p:nvSpPr>
        <p:spPr>
          <a:xfrm>
            <a:off x="7978140" y="2583179"/>
            <a:ext cx="280035" cy="179070"/>
          </a:xfrm>
          <a:custGeom>
            <a:avLst/>
            <a:gdLst/>
            <a:ahLst/>
            <a:cxnLst/>
            <a:rect l="l" t="t" r="r" b="b"/>
            <a:pathLst>
              <a:path w="280034" h="179069">
                <a:moveTo>
                  <a:pt x="0" y="179069"/>
                </a:moveTo>
                <a:lnTo>
                  <a:pt x="279653" y="0"/>
                </a:lnTo>
              </a:path>
            </a:pathLst>
          </a:custGeom>
          <a:ln w="9161">
            <a:solidFill>
              <a:srgbClr val="1C4899"/>
            </a:solidFill>
          </a:ln>
        </p:spPr>
        <p:txBody>
          <a:bodyPr wrap="square" lIns="0" tIns="0" rIns="0" bIns="0" rtlCol="0"/>
          <a:lstStyle/>
          <a:p>
            <a:endParaRPr/>
          </a:p>
        </p:txBody>
      </p:sp>
      <p:sp>
        <p:nvSpPr>
          <p:cNvPr id="94" name="object 94"/>
          <p:cNvSpPr/>
          <p:nvPr/>
        </p:nvSpPr>
        <p:spPr>
          <a:xfrm>
            <a:off x="8060435" y="3314700"/>
            <a:ext cx="299085" cy="137160"/>
          </a:xfrm>
          <a:custGeom>
            <a:avLst/>
            <a:gdLst/>
            <a:ahLst/>
            <a:cxnLst/>
            <a:rect l="l" t="t" r="r" b="b"/>
            <a:pathLst>
              <a:path w="299084" h="137160">
                <a:moveTo>
                  <a:pt x="0" y="0"/>
                </a:moveTo>
                <a:lnTo>
                  <a:pt x="299085" y="136779"/>
                </a:lnTo>
              </a:path>
            </a:pathLst>
          </a:custGeom>
          <a:ln w="9161">
            <a:solidFill>
              <a:srgbClr val="585858"/>
            </a:solidFill>
          </a:ln>
        </p:spPr>
        <p:txBody>
          <a:bodyPr wrap="square" lIns="0" tIns="0" rIns="0" bIns="0" rtlCol="0"/>
          <a:lstStyle/>
          <a:p>
            <a:endParaRPr/>
          </a:p>
        </p:txBody>
      </p:sp>
      <p:sp>
        <p:nvSpPr>
          <p:cNvPr id="95" name="Date Placeholder 94"/>
          <p:cNvSpPr>
            <a:spLocks noGrp="1"/>
          </p:cNvSpPr>
          <p:nvPr>
            <p:ph type="dt" sz="half" idx="6"/>
          </p:nvPr>
        </p:nvSpPr>
        <p:spPr/>
        <p:txBody>
          <a:bodyPr/>
          <a:lstStyle/>
          <a:p>
            <a:fld id="{BFB25571-E7A1-4AA6-9EA1-FD7B44B4B35B}" type="datetime1">
              <a:rPr lang="zh-CN" altLang="en-US" smtClean="0"/>
              <a:t>2020/8/17</a:t>
            </a:fld>
            <a:endParaRPr lang="en-US"/>
          </a:p>
        </p:txBody>
      </p:sp>
      <p:sp>
        <p:nvSpPr>
          <p:cNvPr id="97" name="Slide Number Placeholder 96"/>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56</a:t>
            </a:fld>
            <a:endParaRPr lang="en-US" altLang="zh-CN" spc="5" dirty="0"/>
          </a:p>
        </p:txBody>
      </p:sp>
    </p:spTree>
    <p:extLst>
      <p:ext uri="{BB962C8B-B14F-4D97-AF65-F5344CB8AC3E}">
        <p14:creationId xmlns:p14="http://schemas.microsoft.com/office/powerpoint/2010/main" val="21394994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28" y="212725"/>
            <a:ext cx="8991600" cy="447558"/>
          </a:xfrm>
          <a:prstGeom prst="rect">
            <a:avLst/>
          </a:prstGeom>
        </p:spPr>
        <p:txBody>
          <a:bodyPr vert="horz" wrap="square" lIns="0" tIns="16510" rIns="0" bIns="0" rtlCol="0">
            <a:spAutoFit/>
          </a:bodyPr>
          <a:lstStyle/>
          <a:p>
            <a:pPr marL="12700" algn="l">
              <a:lnSpc>
                <a:spcPct val="100000"/>
              </a:lnSpc>
              <a:spcBef>
                <a:spcPts val="130"/>
              </a:spcBef>
              <a:tabLst>
                <a:tab pos="3460750" algn="l"/>
              </a:tabLst>
            </a:pPr>
            <a:r>
              <a:rPr sz="2800" b="1" spc="-10" dirty="0">
                <a:solidFill>
                  <a:srgbClr val="006CBD"/>
                </a:solidFill>
              </a:rPr>
              <a:t>Conceptual</a:t>
            </a:r>
            <a:r>
              <a:rPr sz="2800" b="1" spc="365" dirty="0">
                <a:solidFill>
                  <a:srgbClr val="006CBD"/>
                </a:solidFill>
              </a:rPr>
              <a:t> </a:t>
            </a:r>
            <a:r>
              <a:rPr sz="2800" b="1" spc="-10" dirty="0" smtClean="0">
                <a:solidFill>
                  <a:srgbClr val="006CBD"/>
                </a:solidFill>
              </a:rPr>
              <a:t>Components</a:t>
            </a:r>
            <a:r>
              <a:rPr lang="en-US" sz="2800" b="1" spc="-10" dirty="0" smtClean="0">
                <a:solidFill>
                  <a:srgbClr val="006CBD"/>
                </a:solidFill>
              </a:rPr>
              <a:t> </a:t>
            </a:r>
            <a:r>
              <a:rPr sz="2800" b="1" spc="-30" dirty="0" smtClean="0">
                <a:solidFill>
                  <a:srgbClr val="006CBD"/>
                </a:solidFill>
              </a:rPr>
              <a:t>and </a:t>
            </a:r>
            <a:r>
              <a:rPr sz="2800" b="1" spc="5" dirty="0">
                <a:solidFill>
                  <a:srgbClr val="006CBD"/>
                </a:solidFill>
              </a:rPr>
              <a:t>Structure </a:t>
            </a:r>
            <a:r>
              <a:rPr sz="2800" b="1" spc="-40" dirty="0">
                <a:solidFill>
                  <a:srgbClr val="006CBD"/>
                </a:solidFill>
              </a:rPr>
              <a:t>of</a:t>
            </a:r>
            <a:r>
              <a:rPr sz="2800" b="1" spc="-245" dirty="0">
                <a:solidFill>
                  <a:srgbClr val="006CBD"/>
                </a:solidFill>
              </a:rPr>
              <a:t> </a:t>
            </a:r>
            <a:r>
              <a:rPr lang="en-US" sz="2800" b="1" spc="-245" dirty="0" smtClean="0">
                <a:solidFill>
                  <a:srgbClr val="006CBD"/>
                </a:solidFill>
              </a:rPr>
              <a:t> </a:t>
            </a:r>
            <a:r>
              <a:rPr sz="2800" b="1" spc="-20" dirty="0" smtClean="0">
                <a:solidFill>
                  <a:srgbClr val="006CBD"/>
                </a:solidFill>
              </a:rPr>
              <a:t>Composer</a:t>
            </a:r>
            <a:endParaRPr sz="2800" b="1" dirty="0"/>
          </a:p>
        </p:txBody>
      </p:sp>
      <p:sp>
        <p:nvSpPr>
          <p:cNvPr id="3" name="object 3"/>
          <p:cNvSpPr/>
          <p:nvPr/>
        </p:nvSpPr>
        <p:spPr>
          <a:xfrm>
            <a:off x="749617" y="3030092"/>
            <a:ext cx="7827645" cy="1518285"/>
          </a:xfrm>
          <a:custGeom>
            <a:avLst/>
            <a:gdLst/>
            <a:ahLst/>
            <a:cxnLst/>
            <a:rect l="l" t="t" r="r" b="b"/>
            <a:pathLst>
              <a:path w="7827645" h="1518285">
                <a:moveTo>
                  <a:pt x="7574533" y="0"/>
                </a:moveTo>
                <a:lnTo>
                  <a:pt x="252755" y="0"/>
                </a:lnTo>
                <a:lnTo>
                  <a:pt x="207324" y="4076"/>
                </a:lnTo>
                <a:lnTo>
                  <a:pt x="164563" y="15829"/>
                </a:lnTo>
                <a:lnTo>
                  <a:pt x="125188" y="34543"/>
                </a:lnTo>
                <a:lnTo>
                  <a:pt x="89911" y="59504"/>
                </a:lnTo>
                <a:lnTo>
                  <a:pt x="59447" y="89997"/>
                </a:lnTo>
                <a:lnTo>
                  <a:pt x="34510" y="125306"/>
                </a:lnTo>
                <a:lnTo>
                  <a:pt x="15813" y="164717"/>
                </a:lnTo>
                <a:lnTo>
                  <a:pt x="4072" y="207514"/>
                </a:lnTo>
                <a:lnTo>
                  <a:pt x="0" y="252983"/>
                </a:lnTo>
                <a:lnTo>
                  <a:pt x="0" y="1264920"/>
                </a:lnTo>
                <a:lnTo>
                  <a:pt x="4072" y="1310395"/>
                </a:lnTo>
                <a:lnTo>
                  <a:pt x="15813" y="1353196"/>
                </a:lnTo>
                <a:lnTo>
                  <a:pt x="34510" y="1392608"/>
                </a:lnTo>
                <a:lnTo>
                  <a:pt x="59447" y="1427916"/>
                </a:lnTo>
                <a:lnTo>
                  <a:pt x="89911" y="1458407"/>
                </a:lnTo>
                <a:lnTo>
                  <a:pt x="125188" y="1483365"/>
                </a:lnTo>
                <a:lnTo>
                  <a:pt x="164563" y="1502077"/>
                </a:lnTo>
                <a:lnTo>
                  <a:pt x="207324" y="1513828"/>
                </a:lnTo>
                <a:lnTo>
                  <a:pt x="252755" y="1517904"/>
                </a:lnTo>
                <a:lnTo>
                  <a:pt x="7574533" y="1517904"/>
                </a:lnTo>
                <a:lnTo>
                  <a:pt x="7619960" y="1513828"/>
                </a:lnTo>
                <a:lnTo>
                  <a:pt x="7662717" y="1502077"/>
                </a:lnTo>
                <a:lnTo>
                  <a:pt x="7702089" y="1483365"/>
                </a:lnTo>
                <a:lnTo>
                  <a:pt x="7737362" y="1458407"/>
                </a:lnTo>
                <a:lnTo>
                  <a:pt x="7767823" y="1427916"/>
                </a:lnTo>
                <a:lnTo>
                  <a:pt x="7792757" y="1392608"/>
                </a:lnTo>
                <a:lnTo>
                  <a:pt x="7811451" y="1353196"/>
                </a:lnTo>
                <a:lnTo>
                  <a:pt x="7823191" y="1310395"/>
                </a:lnTo>
                <a:lnTo>
                  <a:pt x="7827263" y="1264920"/>
                </a:lnTo>
                <a:lnTo>
                  <a:pt x="7827263" y="252983"/>
                </a:lnTo>
                <a:lnTo>
                  <a:pt x="7823191" y="207514"/>
                </a:lnTo>
                <a:lnTo>
                  <a:pt x="7811451" y="164717"/>
                </a:lnTo>
                <a:lnTo>
                  <a:pt x="7792757" y="125306"/>
                </a:lnTo>
                <a:lnTo>
                  <a:pt x="7767823" y="89997"/>
                </a:lnTo>
                <a:lnTo>
                  <a:pt x="7737362" y="59504"/>
                </a:lnTo>
                <a:lnTo>
                  <a:pt x="7702089" y="34543"/>
                </a:lnTo>
                <a:lnTo>
                  <a:pt x="7662717" y="15829"/>
                </a:lnTo>
                <a:lnTo>
                  <a:pt x="7619960" y="4076"/>
                </a:lnTo>
                <a:lnTo>
                  <a:pt x="7574533" y="0"/>
                </a:lnTo>
                <a:close/>
              </a:path>
            </a:pathLst>
          </a:custGeom>
          <a:solidFill>
            <a:srgbClr val="DEEDFD"/>
          </a:solidFill>
        </p:spPr>
        <p:txBody>
          <a:bodyPr wrap="square" lIns="0" tIns="0" rIns="0" bIns="0" rtlCol="0"/>
          <a:lstStyle/>
          <a:p>
            <a:endParaRPr/>
          </a:p>
        </p:txBody>
      </p:sp>
      <p:sp>
        <p:nvSpPr>
          <p:cNvPr id="4" name="object 4"/>
          <p:cNvSpPr/>
          <p:nvPr/>
        </p:nvSpPr>
        <p:spPr>
          <a:xfrm>
            <a:off x="728360" y="3037225"/>
            <a:ext cx="7827645" cy="1518285"/>
          </a:xfrm>
          <a:custGeom>
            <a:avLst/>
            <a:gdLst/>
            <a:ahLst/>
            <a:cxnLst/>
            <a:rect l="l" t="t" r="r" b="b"/>
            <a:pathLst>
              <a:path w="7827645" h="1518285">
                <a:moveTo>
                  <a:pt x="0" y="252983"/>
                </a:moveTo>
                <a:lnTo>
                  <a:pt x="4072" y="207514"/>
                </a:lnTo>
                <a:lnTo>
                  <a:pt x="15813" y="164717"/>
                </a:lnTo>
                <a:lnTo>
                  <a:pt x="34510" y="125306"/>
                </a:lnTo>
                <a:lnTo>
                  <a:pt x="59447" y="89997"/>
                </a:lnTo>
                <a:lnTo>
                  <a:pt x="89911" y="59504"/>
                </a:lnTo>
                <a:lnTo>
                  <a:pt x="125188" y="34543"/>
                </a:lnTo>
                <a:lnTo>
                  <a:pt x="164563" y="15829"/>
                </a:lnTo>
                <a:lnTo>
                  <a:pt x="207324" y="4076"/>
                </a:lnTo>
                <a:lnTo>
                  <a:pt x="252755" y="0"/>
                </a:lnTo>
                <a:lnTo>
                  <a:pt x="7574533" y="0"/>
                </a:lnTo>
                <a:lnTo>
                  <a:pt x="7619960" y="4076"/>
                </a:lnTo>
                <a:lnTo>
                  <a:pt x="7662717" y="15829"/>
                </a:lnTo>
                <a:lnTo>
                  <a:pt x="7702089" y="34543"/>
                </a:lnTo>
                <a:lnTo>
                  <a:pt x="7737362" y="59504"/>
                </a:lnTo>
                <a:lnTo>
                  <a:pt x="7767823" y="89997"/>
                </a:lnTo>
                <a:lnTo>
                  <a:pt x="7792757" y="125306"/>
                </a:lnTo>
                <a:lnTo>
                  <a:pt x="7811451" y="164717"/>
                </a:lnTo>
                <a:lnTo>
                  <a:pt x="7823191" y="207514"/>
                </a:lnTo>
                <a:lnTo>
                  <a:pt x="7827263" y="252983"/>
                </a:lnTo>
                <a:lnTo>
                  <a:pt x="7827263" y="1264920"/>
                </a:lnTo>
                <a:lnTo>
                  <a:pt x="7823191" y="1310395"/>
                </a:lnTo>
                <a:lnTo>
                  <a:pt x="7811451" y="1353196"/>
                </a:lnTo>
                <a:lnTo>
                  <a:pt x="7792757" y="1392608"/>
                </a:lnTo>
                <a:lnTo>
                  <a:pt x="7767823" y="1427916"/>
                </a:lnTo>
                <a:lnTo>
                  <a:pt x="7737362" y="1458407"/>
                </a:lnTo>
                <a:lnTo>
                  <a:pt x="7702089" y="1483365"/>
                </a:lnTo>
                <a:lnTo>
                  <a:pt x="7662717" y="1502077"/>
                </a:lnTo>
                <a:lnTo>
                  <a:pt x="7619960" y="1513828"/>
                </a:lnTo>
                <a:lnTo>
                  <a:pt x="7574533" y="1517904"/>
                </a:lnTo>
                <a:lnTo>
                  <a:pt x="252755" y="1517904"/>
                </a:lnTo>
                <a:lnTo>
                  <a:pt x="207324" y="1513828"/>
                </a:lnTo>
                <a:lnTo>
                  <a:pt x="164563" y="1502077"/>
                </a:lnTo>
                <a:lnTo>
                  <a:pt x="125188" y="1483365"/>
                </a:lnTo>
                <a:lnTo>
                  <a:pt x="89911" y="1458407"/>
                </a:lnTo>
                <a:lnTo>
                  <a:pt x="59447" y="1427916"/>
                </a:lnTo>
                <a:lnTo>
                  <a:pt x="34510" y="1392608"/>
                </a:lnTo>
                <a:lnTo>
                  <a:pt x="15813" y="1353196"/>
                </a:lnTo>
                <a:lnTo>
                  <a:pt x="4072" y="1310395"/>
                </a:lnTo>
                <a:lnTo>
                  <a:pt x="0" y="1264920"/>
                </a:lnTo>
                <a:lnTo>
                  <a:pt x="0" y="252983"/>
                </a:lnTo>
                <a:close/>
              </a:path>
            </a:pathLst>
          </a:custGeom>
          <a:ln w="27456">
            <a:solidFill>
              <a:srgbClr val="5AAAF9"/>
            </a:solidFill>
          </a:ln>
        </p:spPr>
        <p:txBody>
          <a:bodyPr wrap="square" lIns="0" tIns="0" rIns="0" bIns="0" rtlCol="0"/>
          <a:lstStyle/>
          <a:p>
            <a:endParaRPr/>
          </a:p>
        </p:txBody>
      </p:sp>
      <p:sp>
        <p:nvSpPr>
          <p:cNvPr id="5" name="object 5"/>
          <p:cNvSpPr/>
          <p:nvPr/>
        </p:nvSpPr>
        <p:spPr>
          <a:xfrm>
            <a:off x="919352" y="3604221"/>
            <a:ext cx="1746885" cy="731520"/>
          </a:xfrm>
          <a:custGeom>
            <a:avLst/>
            <a:gdLst/>
            <a:ahLst/>
            <a:cxnLst/>
            <a:rect l="l" t="t" r="r" b="b"/>
            <a:pathLst>
              <a:path w="1746885" h="731520">
                <a:moveTo>
                  <a:pt x="1624711" y="0"/>
                </a:moveTo>
                <a:lnTo>
                  <a:pt x="121818" y="0"/>
                </a:lnTo>
                <a:lnTo>
                  <a:pt x="74398" y="9584"/>
                </a:lnTo>
                <a:lnTo>
                  <a:pt x="35677" y="35718"/>
                </a:lnTo>
                <a:lnTo>
                  <a:pt x="9572" y="74473"/>
                </a:lnTo>
                <a:lnTo>
                  <a:pt x="0" y="121919"/>
                </a:lnTo>
                <a:lnTo>
                  <a:pt x="0" y="609599"/>
                </a:lnTo>
                <a:lnTo>
                  <a:pt x="9572" y="657057"/>
                </a:lnTo>
                <a:lnTo>
                  <a:pt x="35677" y="695810"/>
                </a:lnTo>
                <a:lnTo>
                  <a:pt x="74398" y="721939"/>
                </a:lnTo>
                <a:lnTo>
                  <a:pt x="121818" y="731519"/>
                </a:lnTo>
                <a:lnTo>
                  <a:pt x="1624711" y="731519"/>
                </a:lnTo>
                <a:lnTo>
                  <a:pt x="1672137" y="721939"/>
                </a:lnTo>
                <a:lnTo>
                  <a:pt x="1710848" y="695810"/>
                </a:lnTo>
                <a:lnTo>
                  <a:pt x="1736939" y="657057"/>
                </a:lnTo>
                <a:lnTo>
                  <a:pt x="1746504" y="609599"/>
                </a:lnTo>
                <a:lnTo>
                  <a:pt x="1746504" y="121919"/>
                </a:lnTo>
                <a:lnTo>
                  <a:pt x="1736939" y="74473"/>
                </a:lnTo>
                <a:lnTo>
                  <a:pt x="1710848" y="35718"/>
                </a:lnTo>
                <a:lnTo>
                  <a:pt x="1672137" y="9584"/>
                </a:lnTo>
                <a:lnTo>
                  <a:pt x="1624711" y="0"/>
                </a:lnTo>
                <a:close/>
              </a:path>
            </a:pathLst>
          </a:custGeom>
          <a:solidFill>
            <a:srgbClr val="5AAAF9"/>
          </a:solidFill>
        </p:spPr>
        <p:txBody>
          <a:bodyPr wrap="square" lIns="0" tIns="0" rIns="0" bIns="0" rtlCol="0"/>
          <a:lstStyle/>
          <a:p>
            <a:endParaRPr/>
          </a:p>
        </p:txBody>
      </p:sp>
      <p:sp>
        <p:nvSpPr>
          <p:cNvPr id="6" name="object 6"/>
          <p:cNvSpPr txBox="1"/>
          <p:nvPr/>
        </p:nvSpPr>
        <p:spPr>
          <a:xfrm>
            <a:off x="1384679" y="3825163"/>
            <a:ext cx="811530" cy="300990"/>
          </a:xfrm>
          <a:prstGeom prst="rect">
            <a:avLst/>
          </a:prstGeom>
        </p:spPr>
        <p:txBody>
          <a:bodyPr vert="horz" wrap="square" lIns="0" tIns="13335" rIns="0" bIns="0" rtlCol="0">
            <a:spAutoFit/>
          </a:bodyPr>
          <a:lstStyle/>
          <a:p>
            <a:pPr marL="12700">
              <a:lnSpc>
                <a:spcPct val="100000"/>
              </a:lnSpc>
              <a:spcBef>
                <a:spcPts val="105"/>
              </a:spcBef>
            </a:pPr>
            <a:r>
              <a:rPr sz="1800" b="1" spc="5" dirty="0">
                <a:solidFill>
                  <a:srgbClr val="404040"/>
                </a:solidFill>
                <a:latin typeface="Arial"/>
                <a:cs typeface="Arial"/>
              </a:rPr>
              <a:t>M</a:t>
            </a:r>
            <a:r>
              <a:rPr sz="1800" b="1" spc="-25" dirty="0">
                <a:solidFill>
                  <a:srgbClr val="404040"/>
                </a:solidFill>
                <a:latin typeface="Arial"/>
                <a:cs typeface="Arial"/>
              </a:rPr>
              <a:t>od</a:t>
            </a:r>
            <a:r>
              <a:rPr sz="1800" b="1" dirty="0">
                <a:solidFill>
                  <a:srgbClr val="404040"/>
                </a:solidFill>
                <a:latin typeface="Arial"/>
                <a:cs typeface="Arial"/>
              </a:rPr>
              <a:t>e</a:t>
            </a:r>
            <a:r>
              <a:rPr sz="1800" b="1" spc="5" dirty="0">
                <a:solidFill>
                  <a:srgbClr val="404040"/>
                </a:solidFill>
                <a:latin typeface="Arial"/>
                <a:cs typeface="Arial"/>
              </a:rPr>
              <a:t>l</a:t>
            </a:r>
            <a:r>
              <a:rPr sz="1800" b="1" dirty="0">
                <a:solidFill>
                  <a:srgbClr val="404040"/>
                </a:solidFill>
                <a:latin typeface="Arial"/>
                <a:cs typeface="Arial"/>
              </a:rPr>
              <a:t>s</a:t>
            </a:r>
            <a:endParaRPr sz="1800">
              <a:latin typeface="Arial"/>
              <a:cs typeface="Arial"/>
            </a:endParaRPr>
          </a:p>
        </p:txBody>
      </p:sp>
      <p:sp>
        <p:nvSpPr>
          <p:cNvPr id="7" name="object 7"/>
          <p:cNvSpPr/>
          <p:nvPr/>
        </p:nvSpPr>
        <p:spPr>
          <a:xfrm>
            <a:off x="4668392" y="3604221"/>
            <a:ext cx="1746885" cy="731520"/>
          </a:xfrm>
          <a:custGeom>
            <a:avLst/>
            <a:gdLst/>
            <a:ahLst/>
            <a:cxnLst/>
            <a:rect l="l" t="t" r="r" b="b"/>
            <a:pathLst>
              <a:path w="1746885" h="731520">
                <a:moveTo>
                  <a:pt x="1624711" y="0"/>
                </a:moveTo>
                <a:lnTo>
                  <a:pt x="121793" y="0"/>
                </a:lnTo>
                <a:lnTo>
                  <a:pt x="74366" y="9584"/>
                </a:lnTo>
                <a:lnTo>
                  <a:pt x="35655" y="35718"/>
                </a:lnTo>
                <a:lnTo>
                  <a:pt x="9564" y="74473"/>
                </a:lnTo>
                <a:lnTo>
                  <a:pt x="0" y="121919"/>
                </a:lnTo>
                <a:lnTo>
                  <a:pt x="0" y="609599"/>
                </a:lnTo>
                <a:lnTo>
                  <a:pt x="9564" y="657057"/>
                </a:lnTo>
                <a:lnTo>
                  <a:pt x="35655" y="695810"/>
                </a:lnTo>
                <a:lnTo>
                  <a:pt x="74366" y="721939"/>
                </a:lnTo>
                <a:lnTo>
                  <a:pt x="121793" y="731519"/>
                </a:lnTo>
                <a:lnTo>
                  <a:pt x="1624711" y="731519"/>
                </a:lnTo>
                <a:lnTo>
                  <a:pt x="1672137" y="721939"/>
                </a:lnTo>
                <a:lnTo>
                  <a:pt x="1710848" y="695810"/>
                </a:lnTo>
                <a:lnTo>
                  <a:pt x="1736939" y="657057"/>
                </a:lnTo>
                <a:lnTo>
                  <a:pt x="1746504" y="609599"/>
                </a:lnTo>
                <a:lnTo>
                  <a:pt x="1746504" y="121919"/>
                </a:lnTo>
                <a:lnTo>
                  <a:pt x="1736939" y="74473"/>
                </a:lnTo>
                <a:lnTo>
                  <a:pt x="1710848" y="35718"/>
                </a:lnTo>
                <a:lnTo>
                  <a:pt x="1672137" y="9584"/>
                </a:lnTo>
                <a:lnTo>
                  <a:pt x="1624711" y="0"/>
                </a:lnTo>
                <a:close/>
              </a:path>
            </a:pathLst>
          </a:custGeom>
          <a:solidFill>
            <a:srgbClr val="5AAAF9"/>
          </a:solidFill>
        </p:spPr>
        <p:txBody>
          <a:bodyPr wrap="square" lIns="0" tIns="0" rIns="0" bIns="0" rtlCol="0"/>
          <a:lstStyle/>
          <a:p>
            <a:endParaRPr/>
          </a:p>
        </p:txBody>
      </p:sp>
      <p:sp>
        <p:nvSpPr>
          <p:cNvPr id="8" name="object 8"/>
          <p:cNvSpPr/>
          <p:nvPr/>
        </p:nvSpPr>
        <p:spPr>
          <a:xfrm>
            <a:off x="2793872" y="3604221"/>
            <a:ext cx="1746885" cy="731520"/>
          </a:xfrm>
          <a:custGeom>
            <a:avLst/>
            <a:gdLst/>
            <a:ahLst/>
            <a:cxnLst/>
            <a:rect l="l" t="t" r="r" b="b"/>
            <a:pathLst>
              <a:path w="1746885" h="731520">
                <a:moveTo>
                  <a:pt x="1624710" y="0"/>
                </a:moveTo>
                <a:lnTo>
                  <a:pt x="121793" y="0"/>
                </a:lnTo>
                <a:lnTo>
                  <a:pt x="74366" y="9584"/>
                </a:lnTo>
                <a:lnTo>
                  <a:pt x="35655" y="35718"/>
                </a:lnTo>
                <a:lnTo>
                  <a:pt x="9564" y="74473"/>
                </a:lnTo>
                <a:lnTo>
                  <a:pt x="0" y="121919"/>
                </a:lnTo>
                <a:lnTo>
                  <a:pt x="0" y="609599"/>
                </a:lnTo>
                <a:lnTo>
                  <a:pt x="9564" y="657057"/>
                </a:lnTo>
                <a:lnTo>
                  <a:pt x="35655" y="695810"/>
                </a:lnTo>
                <a:lnTo>
                  <a:pt x="74366" y="721939"/>
                </a:lnTo>
                <a:lnTo>
                  <a:pt x="121793" y="731519"/>
                </a:lnTo>
                <a:lnTo>
                  <a:pt x="1624710" y="731519"/>
                </a:lnTo>
                <a:lnTo>
                  <a:pt x="1672137" y="721939"/>
                </a:lnTo>
                <a:lnTo>
                  <a:pt x="1710848" y="695810"/>
                </a:lnTo>
                <a:lnTo>
                  <a:pt x="1736939" y="657057"/>
                </a:lnTo>
                <a:lnTo>
                  <a:pt x="1746504" y="609599"/>
                </a:lnTo>
                <a:lnTo>
                  <a:pt x="1746504" y="121919"/>
                </a:lnTo>
                <a:lnTo>
                  <a:pt x="1736939" y="74473"/>
                </a:lnTo>
                <a:lnTo>
                  <a:pt x="1710848" y="35718"/>
                </a:lnTo>
                <a:lnTo>
                  <a:pt x="1672137" y="9584"/>
                </a:lnTo>
                <a:lnTo>
                  <a:pt x="1624710" y="0"/>
                </a:lnTo>
                <a:close/>
              </a:path>
            </a:pathLst>
          </a:custGeom>
          <a:solidFill>
            <a:srgbClr val="5AAAF9"/>
          </a:solidFill>
        </p:spPr>
        <p:txBody>
          <a:bodyPr wrap="square" lIns="0" tIns="0" rIns="0" bIns="0" rtlCol="0"/>
          <a:lstStyle/>
          <a:p>
            <a:endParaRPr/>
          </a:p>
        </p:txBody>
      </p:sp>
      <p:sp>
        <p:nvSpPr>
          <p:cNvPr id="9" name="object 9"/>
          <p:cNvSpPr txBox="1"/>
          <p:nvPr/>
        </p:nvSpPr>
        <p:spPr>
          <a:xfrm>
            <a:off x="3105910" y="3151657"/>
            <a:ext cx="2948940" cy="974090"/>
          </a:xfrm>
          <a:prstGeom prst="rect">
            <a:avLst/>
          </a:prstGeom>
        </p:spPr>
        <p:txBody>
          <a:bodyPr vert="horz" wrap="square" lIns="0" tIns="12700" rIns="0" bIns="0" rtlCol="0">
            <a:spAutoFit/>
          </a:bodyPr>
          <a:lstStyle/>
          <a:p>
            <a:pPr marL="57785">
              <a:lnSpc>
                <a:spcPct val="100000"/>
              </a:lnSpc>
              <a:spcBef>
                <a:spcPts val="100"/>
              </a:spcBef>
            </a:pPr>
            <a:r>
              <a:rPr sz="1800" b="1" spc="-5" dirty="0">
                <a:solidFill>
                  <a:srgbClr val="404040"/>
                </a:solidFill>
                <a:latin typeface="Arial"/>
                <a:cs typeface="Arial"/>
              </a:rPr>
              <a:t>Business </a:t>
            </a:r>
            <a:r>
              <a:rPr sz="1800" b="1" spc="-10" dirty="0">
                <a:solidFill>
                  <a:srgbClr val="404040"/>
                </a:solidFill>
                <a:latin typeface="Arial"/>
                <a:cs typeface="Arial"/>
              </a:rPr>
              <a:t>Network</a:t>
            </a:r>
            <a:r>
              <a:rPr sz="1800" b="1" spc="-40" dirty="0">
                <a:solidFill>
                  <a:srgbClr val="404040"/>
                </a:solidFill>
                <a:latin typeface="Arial"/>
                <a:cs typeface="Arial"/>
              </a:rPr>
              <a:t> </a:t>
            </a:r>
            <a:r>
              <a:rPr sz="1800" b="1" spc="-5" dirty="0">
                <a:solidFill>
                  <a:srgbClr val="404040"/>
                </a:solidFill>
                <a:latin typeface="Arial"/>
                <a:cs typeface="Arial"/>
              </a:rPr>
              <a:t>Archive</a:t>
            </a:r>
            <a:endParaRPr sz="1800">
              <a:latin typeface="Arial"/>
              <a:cs typeface="Arial"/>
            </a:endParaRPr>
          </a:p>
          <a:p>
            <a:pPr>
              <a:lnSpc>
                <a:spcPct val="100000"/>
              </a:lnSpc>
              <a:spcBef>
                <a:spcPts val="40"/>
              </a:spcBef>
            </a:pPr>
            <a:endParaRPr sz="2700">
              <a:latin typeface="Times New Roman"/>
              <a:cs typeface="Times New Roman"/>
            </a:endParaRPr>
          </a:p>
          <a:p>
            <a:pPr marL="12700">
              <a:lnSpc>
                <a:spcPct val="100000"/>
              </a:lnSpc>
              <a:tabLst>
                <a:tab pos="2145665" algn="l"/>
              </a:tabLst>
            </a:pPr>
            <a:r>
              <a:rPr sz="1800" b="1" dirty="0">
                <a:solidFill>
                  <a:srgbClr val="404040"/>
                </a:solidFill>
                <a:latin typeface="Arial"/>
                <a:cs typeface="Arial"/>
              </a:rPr>
              <a:t>Script</a:t>
            </a:r>
            <a:r>
              <a:rPr sz="1800" b="1" spc="-15" dirty="0">
                <a:solidFill>
                  <a:srgbClr val="404040"/>
                </a:solidFill>
                <a:latin typeface="Arial"/>
                <a:cs typeface="Arial"/>
              </a:rPr>
              <a:t> </a:t>
            </a:r>
            <a:r>
              <a:rPr sz="1800" b="1" spc="-5" dirty="0">
                <a:solidFill>
                  <a:srgbClr val="404040"/>
                </a:solidFill>
                <a:latin typeface="Arial"/>
                <a:cs typeface="Arial"/>
              </a:rPr>
              <a:t>File	</a:t>
            </a:r>
            <a:r>
              <a:rPr sz="1800" b="1" spc="-30" dirty="0">
                <a:solidFill>
                  <a:srgbClr val="404040"/>
                </a:solidFill>
                <a:latin typeface="Arial"/>
                <a:cs typeface="Arial"/>
              </a:rPr>
              <a:t>ACLs</a:t>
            </a:r>
            <a:endParaRPr sz="1800">
              <a:latin typeface="Arial"/>
              <a:cs typeface="Arial"/>
            </a:endParaRPr>
          </a:p>
        </p:txBody>
      </p:sp>
      <p:sp>
        <p:nvSpPr>
          <p:cNvPr id="10" name="object 10"/>
          <p:cNvSpPr/>
          <p:nvPr/>
        </p:nvSpPr>
        <p:spPr>
          <a:xfrm>
            <a:off x="6542911" y="3604221"/>
            <a:ext cx="1746885" cy="731520"/>
          </a:xfrm>
          <a:custGeom>
            <a:avLst/>
            <a:gdLst/>
            <a:ahLst/>
            <a:cxnLst/>
            <a:rect l="l" t="t" r="r" b="b"/>
            <a:pathLst>
              <a:path w="1746884" h="731520">
                <a:moveTo>
                  <a:pt x="1624711" y="0"/>
                </a:moveTo>
                <a:lnTo>
                  <a:pt x="121793" y="0"/>
                </a:lnTo>
                <a:lnTo>
                  <a:pt x="74366" y="9584"/>
                </a:lnTo>
                <a:lnTo>
                  <a:pt x="35655" y="35718"/>
                </a:lnTo>
                <a:lnTo>
                  <a:pt x="9564" y="74473"/>
                </a:lnTo>
                <a:lnTo>
                  <a:pt x="0" y="121919"/>
                </a:lnTo>
                <a:lnTo>
                  <a:pt x="0" y="609599"/>
                </a:lnTo>
                <a:lnTo>
                  <a:pt x="9564" y="657057"/>
                </a:lnTo>
                <a:lnTo>
                  <a:pt x="35655" y="695810"/>
                </a:lnTo>
                <a:lnTo>
                  <a:pt x="74366" y="721939"/>
                </a:lnTo>
                <a:lnTo>
                  <a:pt x="121793" y="731519"/>
                </a:lnTo>
                <a:lnTo>
                  <a:pt x="1624711" y="731519"/>
                </a:lnTo>
                <a:lnTo>
                  <a:pt x="1672137" y="721939"/>
                </a:lnTo>
                <a:lnTo>
                  <a:pt x="1710848" y="695810"/>
                </a:lnTo>
                <a:lnTo>
                  <a:pt x="1736939" y="657057"/>
                </a:lnTo>
                <a:lnTo>
                  <a:pt x="1746504" y="609599"/>
                </a:lnTo>
                <a:lnTo>
                  <a:pt x="1746504" y="121919"/>
                </a:lnTo>
                <a:lnTo>
                  <a:pt x="1736939" y="74473"/>
                </a:lnTo>
                <a:lnTo>
                  <a:pt x="1710848" y="35718"/>
                </a:lnTo>
                <a:lnTo>
                  <a:pt x="1672137" y="9584"/>
                </a:lnTo>
                <a:lnTo>
                  <a:pt x="1624711" y="0"/>
                </a:lnTo>
                <a:close/>
              </a:path>
            </a:pathLst>
          </a:custGeom>
          <a:solidFill>
            <a:srgbClr val="9CCCFB"/>
          </a:solidFill>
        </p:spPr>
        <p:txBody>
          <a:bodyPr wrap="square" lIns="0" tIns="0" rIns="0" bIns="0" rtlCol="0"/>
          <a:lstStyle/>
          <a:p>
            <a:endParaRPr/>
          </a:p>
        </p:txBody>
      </p:sp>
      <p:sp>
        <p:nvSpPr>
          <p:cNvPr id="11" name="object 11"/>
          <p:cNvSpPr txBox="1"/>
          <p:nvPr/>
        </p:nvSpPr>
        <p:spPr>
          <a:xfrm>
            <a:off x="6914259" y="3825163"/>
            <a:ext cx="1014094" cy="300990"/>
          </a:xfrm>
          <a:prstGeom prst="rect">
            <a:avLst/>
          </a:prstGeom>
        </p:spPr>
        <p:txBody>
          <a:bodyPr vert="horz" wrap="square" lIns="0" tIns="13335" rIns="0" bIns="0" rtlCol="0">
            <a:spAutoFit/>
          </a:bodyPr>
          <a:lstStyle/>
          <a:p>
            <a:pPr marL="12700">
              <a:lnSpc>
                <a:spcPct val="100000"/>
              </a:lnSpc>
              <a:spcBef>
                <a:spcPts val="105"/>
              </a:spcBef>
            </a:pPr>
            <a:r>
              <a:rPr sz="1800" b="1" spc="5" dirty="0">
                <a:solidFill>
                  <a:srgbClr val="404040"/>
                </a:solidFill>
                <a:latin typeface="Arial"/>
                <a:cs typeface="Arial"/>
              </a:rPr>
              <a:t>Me</a:t>
            </a:r>
            <a:r>
              <a:rPr sz="1800" b="1" spc="-25" dirty="0">
                <a:solidFill>
                  <a:srgbClr val="404040"/>
                </a:solidFill>
                <a:latin typeface="Arial"/>
                <a:cs typeface="Arial"/>
              </a:rPr>
              <a:t>t</a:t>
            </a:r>
            <a:r>
              <a:rPr sz="1800" b="1" spc="5" dirty="0">
                <a:solidFill>
                  <a:srgbClr val="404040"/>
                </a:solidFill>
                <a:latin typeface="Arial"/>
                <a:cs typeface="Arial"/>
              </a:rPr>
              <a:t>a</a:t>
            </a:r>
            <a:r>
              <a:rPr sz="1800" b="1" spc="-20" dirty="0">
                <a:solidFill>
                  <a:srgbClr val="404040"/>
                </a:solidFill>
                <a:latin typeface="Arial"/>
                <a:cs typeface="Arial"/>
              </a:rPr>
              <a:t>d</a:t>
            </a:r>
            <a:r>
              <a:rPr sz="1800" b="1" spc="5" dirty="0">
                <a:solidFill>
                  <a:srgbClr val="404040"/>
                </a:solidFill>
                <a:latin typeface="Arial"/>
                <a:cs typeface="Arial"/>
              </a:rPr>
              <a:t>a</a:t>
            </a:r>
            <a:r>
              <a:rPr sz="1800" b="1" spc="-25" dirty="0">
                <a:solidFill>
                  <a:srgbClr val="404040"/>
                </a:solidFill>
                <a:latin typeface="Arial"/>
                <a:cs typeface="Arial"/>
              </a:rPr>
              <a:t>t</a:t>
            </a:r>
            <a:r>
              <a:rPr sz="1800" b="1" dirty="0">
                <a:solidFill>
                  <a:srgbClr val="404040"/>
                </a:solidFill>
                <a:latin typeface="Arial"/>
                <a:cs typeface="Arial"/>
              </a:rPr>
              <a:t>a</a:t>
            </a:r>
            <a:endParaRPr sz="1800">
              <a:latin typeface="Arial"/>
              <a:cs typeface="Arial"/>
            </a:endParaRPr>
          </a:p>
        </p:txBody>
      </p:sp>
      <p:sp>
        <p:nvSpPr>
          <p:cNvPr id="12" name="object 12"/>
          <p:cNvSpPr txBox="1"/>
          <p:nvPr/>
        </p:nvSpPr>
        <p:spPr>
          <a:xfrm>
            <a:off x="615176" y="799209"/>
            <a:ext cx="7221220" cy="506095"/>
          </a:xfrm>
          <a:prstGeom prst="rect">
            <a:avLst/>
          </a:prstGeom>
        </p:spPr>
        <p:txBody>
          <a:bodyPr vert="horz" wrap="square" lIns="0" tIns="15240" rIns="0" bIns="0" rtlCol="0">
            <a:spAutoFit/>
          </a:bodyPr>
          <a:lstStyle/>
          <a:p>
            <a:pPr marL="12700" marR="5080">
              <a:lnSpc>
                <a:spcPct val="100899"/>
              </a:lnSpc>
              <a:spcBef>
                <a:spcPts val="120"/>
              </a:spcBef>
            </a:pPr>
            <a:r>
              <a:rPr sz="1550" spc="-5" dirty="0">
                <a:solidFill>
                  <a:srgbClr val="404040"/>
                </a:solidFill>
                <a:latin typeface="Arial"/>
                <a:cs typeface="Arial"/>
              </a:rPr>
              <a:t>Business </a:t>
            </a:r>
            <a:r>
              <a:rPr sz="1550" spc="5" dirty="0">
                <a:solidFill>
                  <a:srgbClr val="404040"/>
                </a:solidFill>
                <a:latin typeface="Arial"/>
                <a:cs typeface="Arial"/>
              </a:rPr>
              <a:t>Network </a:t>
            </a:r>
            <a:r>
              <a:rPr sz="1550" spc="15" dirty="0">
                <a:solidFill>
                  <a:srgbClr val="404040"/>
                </a:solidFill>
                <a:latin typeface="Arial"/>
                <a:cs typeface="Arial"/>
              </a:rPr>
              <a:t>is </a:t>
            </a:r>
            <a:r>
              <a:rPr sz="1550" spc="5" dirty="0">
                <a:solidFill>
                  <a:srgbClr val="404040"/>
                </a:solidFill>
                <a:latin typeface="Arial"/>
                <a:cs typeface="Arial"/>
              </a:rPr>
              <a:t>defined </a:t>
            </a:r>
            <a:r>
              <a:rPr sz="1550" spc="10" dirty="0">
                <a:solidFill>
                  <a:srgbClr val="404040"/>
                </a:solidFill>
                <a:latin typeface="Arial"/>
                <a:cs typeface="Arial"/>
              </a:rPr>
              <a:t>by </a:t>
            </a:r>
            <a:r>
              <a:rPr sz="1550" b="1" spc="-25" dirty="0">
                <a:solidFill>
                  <a:srgbClr val="404040"/>
                </a:solidFill>
                <a:latin typeface="Arial"/>
                <a:cs typeface="Arial"/>
              </a:rPr>
              <a:t>Models, </a:t>
            </a:r>
            <a:r>
              <a:rPr sz="1550" b="1" spc="-10" dirty="0">
                <a:solidFill>
                  <a:srgbClr val="404040"/>
                </a:solidFill>
                <a:latin typeface="Arial"/>
                <a:cs typeface="Arial"/>
              </a:rPr>
              <a:t>Script </a:t>
            </a:r>
            <a:r>
              <a:rPr sz="1550" b="1" spc="-25" dirty="0">
                <a:solidFill>
                  <a:srgbClr val="404040"/>
                </a:solidFill>
                <a:latin typeface="Arial"/>
                <a:cs typeface="Arial"/>
              </a:rPr>
              <a:t>Files, </a:t>
            </a:r>
            <a:r>
              <a:rPr sz="1550" b="1" spc="-5" dirty="0">
                <a:solidFill>
                  <a:srgbClr val="404040"/>
                </a:solidFill>
                <a:latin typeface="Arial"/>
                <a:cs typeface="Arial"/>
              </a:rPr>
              <a:t>ACLs </a:t>
            </a:r>
            <a:r>
              <a:rPr sz="1550" b="1" dirty="0">
                <a:solidFill>
                  <a:srgbClr val="404040"/>
                </a:solidFill>
                <a:latin typeface="Arial"/>
                <a:cs typeface="Arial"/>
              </a:rPr>
              <a:t>and </a:t>
            </a:r>
            <a:r>
              <a:rPr sz="1550" b="1" spc="-15" dirty="0">
                <a:solidFill>
                  <a:srgbClr val="404040"/>
                </a:solidFill>
                <a:latin typeface="Arial"/>
                <a:cs typeface="Arial"/>
              </a:rPr>
              <a:t>Metadata </a:t>
            </a:r>
            <a:r>
              <a:rPr sz="1550" b="1" dirty="0">
                <a:solidFill>
                  <a:srgbClr val="404040"/>
                </a:solidFill>
                <a:latin typeface="Arial"/>
                <a:cs typeface="Arial"/>
              </a:rPr>
              <a:t>and  packaged </a:t>
            </a:r>
            <a:r>
              <a:rPr sz="1550" b="1" spc="-25" dirty="0">
                <a:solidFill>
                  <a:srgbClr val="404040"/>
                </a:solidFill>
                <a:latin typeface="Arial"/>
                <a:cs typeface="Arial"/>
              </a:rPr>
              <a:t>in </a:t>
            </a:r>
            <a:r>
              <a:rPr sz="1550" b="1" spc="20" dirty="0">
                <a:solidFill>
                  <a:srgbClr val="404040"/>
                </a:solidFill>
                <a:latin typeface="Arial"/>
                <a:cs typeface="Arial"/>
              </a:rPr>
              <a:t>a </a:t>
            </a:r>
            <a:r>
              <a:rPr sz="1550" b="1" spc="-10" dirty="0">
                <a:solidFill>
                  <a:srgbClr val="404040"/>
                </a:solidFill>
                <a:latin typeface="Arial"/>
                <a:cs typeface="Arial"/>
              </a:rPr>
              <a:t>Business </a:t>
            </a:r>
            <a:r>
              <a:rPr sz="1550" b="1" spc="20" dirty="0">
                <a:solidFill>
                  <a:srgbClr val="404040"/>
                </a:solidFill>
                <a:latin typeface="Arial"/>
                <a:cs typeface="Arial"/>
              </a:rPr>
              <a:t>Network</a:t>
            </a:r>
            <a:r>
              <a:rPr sz="1550" b="1" spc="-260" dirty="0">
                <a:solidFill>
                  <a:srgbClr val="404040"/>
                </a:solidFill>
                <a:latin typeface="Arial"/>
                <a:cs typeface="Arial"/>
              </a:rPr>
              <a:t> </a:t>
            </a:r>
            <a:r>
              <a:rPr sz="1550" b="1" spc="-10" dirty="0">
                <a:solidFill>
                  <a:srgbClr val="404040"/>
                </a:solidFill>
                <a:latin typeface="Arial"/>
                <a:cs typeface="Arial"/>
              </a:rPr>
              <a:t>Archive</a:t>
            </a:r>
            <a:endParaRPr sz="1550" dirty="0">
              <a:latin typeface="Arial"/>
              <a:cs typeface="Arial"/>
            </a:endParaRPr>
          </a:p>
        </p:txBody>
      </p:sp>
      <p:sp>
        <p:nvSpPr>
          <p:cNvPr id="13" name="object 13"/>
          <p:cNvSpPr txBox="1"/>
          <p:nvPr/>
        </p:nvSpPr>
        <p:spPr>
          <a:xfrm>
            <a:off x="991565" y="1532635"/>
            <a:ext cx="7826996" cy="502317"/>
          </a:xfrm>
          <a:prstGeom prst="rect">
            <a:avLst/>
          </a:prstGeom>
        </p:spPr>
        <p:txBody>
          <a:bodyPr vert="horz" wrap="square" lIns="0" tIns="10795" rIns="0" bIns="0" rtlCol="0">
            <a:spAutoFit/>
          </a:bodyPr>
          <a:lstStyle/>
          <a:p>
            <a:pPr marL="12700" marR="5080">
              <a:lnSpc>
                <a:spcPct val="102800"/>
              </a:lnSpc>
              <a:spcBef>
                <a:spcPts val="85"/>
              </a:spcBef>
            </a:pPr>
            <a:r>
              <a:rPr sz="1550" b="1" spc="-20" dirty="0">
                <a:solidFill>
                  <a:srgbClr val="404040"/>
                </a:solidFill>
                <a:latin typeface="Arial"/>
                <a:cs typeface="Arial"/>
              </a:rPr>
              <a:t>Solution </a:t>
            </a:r>
            <a:r>
              <a:rPr sz="1550" b="1" dirty="0">
                <a:solidFill>
                  <a:srgbClr val="404040"/>
                </a:solidFill>
                <a:latin typeface="Arial"/>
                <a:cs typeface="Arial"/>
              </a:rPr>
              <a:t>Developer </a:t>
            </a:r>
            <a:r>
              <a:rPr sz="1550" b="1" spc="-15" dirty="0">
                <a:solidFill>
                  <a:srgbClr val="404040"/>
                </a:solidFill>
                <a:latin typeface="Arial"/>
                <a:cs typeface="Arial"/>
              </a:rPr>
              <a:t>models </a:t>
            </a:r>
            <a:r>
              <a:rPr sz="1550" b="1" spc="-5" dirty="0">
                <a:solidFill>
                  <a:srgbClr val="404040"/>
                </a:solidFill>
                <a:latin typeface="Arial"/>
                <a:cs typeface="Arial"/>
              </a:rPr>
              <a:t>the </a:t>
            </a:r>
            <a:r>
              <a:rPr sz="1550" b="1" spc="-15" dirty="0">
                <a:solidFill>
                  <a:srgbClr val="404040"/>
                </a:solidFill>
                <a:latin typeface="Arial"/>
                <a:cs typeface="Arial"/>
              </a:rPr>
              <a:t>business </a:t>
            </a:r>
            <a:r>
              <a:rPr sz="1550" b="1" spc="10" dirty="0">
                <a:solidFill>
                  <a:srgbClr val="404040"/>
                </a:solidFill>
                <a:latin typeface="Arial"/>
                <a:cs typeface="Arial"/>
              </a:rPr>
              <a:t>network, </a:t>
            </a:r>
            <a:r>
              <a:rPr sz="1550" b="1" spc="-5" dirty="0">
                <a:solidFill>
                  <a:srgbClr val="404040"/>
                </a:solidFill>
                <a:latin typeface="Arial"/>
                <a:cs typeface="Arial"/>
              </a:rPr>
              <a:t>implements the </a:t>
            </a:r>
            <a:r>
              <a:rPr sz="1550" b="1" spc="-20" dirty="0">
                <a:solidFill>
                  <a:srgbClr val="404040"/>
                </a:solidFill>
                <a:latin typeface="Arial"/>
                <a:cs typeface="Arial"/>
              </a:rPr>
              <a:t>script </a:t>
            </a:r>
            <a:r>
              <a:rPr sz="1550" b="1" spc="-30" dirty="0">
                <a:solidFill>
                  <a:srgbClr val="404040"/>
                </a:solidFill>
                <a:latin typeface="Arial"/>
                <a:cs typeface="Arial"/>
              </a:rPr>
              <a:t>files  </a:t>
            </a:r>
            <a:r>
              <a:rPr sz="1550" b="1" spc="-5" dirty="0">
                <a:solidFill>
                  <a:srgbClr val="404040"/>
                </a:solidFill>
                <a:latin typeface="Arial"/>
                <a:cs typeface="Arial"/>
              </a:rPr>
              <a:t>that </a:t>
            </a:r>
            <a:r>
              <a:rPr sz="1550" b="1" spc="-15" dirty="0">
                <a:solidFill>
                  <a:srgbClr val="404040"/>
                </a:solidFill>
                <a:latin typeface="Arial"/>
                <a:cs typeface="Arial"/>
              </a:rPr>
              <a:t>define </a:t>
            </a:r>
            <a:r>
              <a:rPr sz="1550" b="1" spc="-10" dirty="0">
                <a:solidFill>
                  <a:srgbClr val="404040"/>
                </a:solidFill>
                <a:latin typeface="Arial"/>
                <a:cs typeface="Arial"/>
              </a:rPr>
              <a:t>transaction </a:t>
            </a:r>
            <a:r>
              <a:rPr sz="1550" b="1" spc="-5" dirty="0">
                <a:solidFill>
                  <a:srgbClr val="404040"/>
                </a:solidFill>
                <a:latin typeface="Arial"/>
                <a:cs typeface="Arial"/>
              </a:rPr>
              <a:t>behaviour </a:t>
            </a:r>
            <a:r>
              <a:rPr sz="1550" b="1" dirty="0">
                <a:solidFill>
                  <a:srgbClr val="404040"/>
                </a:solidFill>
                <a:latin typeface="Arial"/>
                <a:cs typeface="Arial"/>
              </a:rPr>
              <a:t>and packages </a:t>
            </a:r>
            <a:r>
              <a:rPr sz="1550" b="1" spc="-20" dirty="0">
                <a:solidFill>
                  <a:srgbClr val="404040"/>
                </a:solidFill>
                <a:latin typeface="Arial"/>
                <a:cs typeface="Arial"/>
              </a:rPr>
              <a:t>into </a:t>
            </a:r>
            <a:r>
              <a:rPr sz="1550" b="1" spc="20" dirty="0">
                <a:solidFill>
                  <a:srgbClr val="404040"/>
                </a:solidFill>
                <a:latin typeface="Arial"/>
                <a:cs typeface="Arial"/>
              </a:rPr>
              <a:t>a </a:t>
            </a:r>
            <a:r>
              <a:rPr sz="1550" b="1" spc="-15" dirty="0">
                <a:solidFill>
                  <a:srgbClr val="404040"/>
                </a:solidFill>
                <a:latin typeface="Arial"/>
                <a:cs typeface="Arial"/>
              </a:rPr>
              <a:t>business </a:t>
            </a:r>
            <a:r>
              <a:rPr sz="1550" b="1" spc="15" dirty="0">
                <a:solidFill>
                  <a:srgbClr val="404040"/>
                </a:solidFill>
                <a:latin typeface="Arial"/>
                <a:cs typeface="Arial"/>
              </a:rPr>
              <a:t>network </a:t>
            </a:r>
            <a:r>
              <a:rPr sz="1550" b="1" spc="-5" dirty="0" smtClean="0">
                <a:solidFill>
                  <a:srgbClr val="404040"/>
                </a:solidFill>
                <a:latin typeface="Arial"/>
                <a:cs typeface="Arial"/>
              </a:rPr>
              <a:t>archive</a:t>
            </a:r>
            <a:endParaRPr sz="1550" dirty="0">
              <a:latin typeface="Arial"/>
              <a:cs typeface="Arial"/>
            </a:endParaRPr>
          </a:p>
        </p:txBody>
      </p:sp>
      <p:sp>
        <p:nvSpPr>
          <p:cNvPr id="14" name="object 14"/>
          <p:cNvSpPr txBox="1"/>
          <p:nvPr/>
        </p:nvSpPr>
        <p:spPr>
          <a:xfrm>
            <a:off x="991563" y="2394894"/>
            <a:ext cx="7923835" cy="256865"/>
          </a:xfrm>
          <a:prstGeom prst="rect">
            <a:avLst/>
          </a:prstGeom>
        </p:spPr>
        <p:txBody>
          <a:bodyPr vert="horz" wrap="square" lIns="0" tIns="6350" rIns="0" bIns="0" rtlCol="0">
            <a:spAutoFit/>
          </a:bodyPr>
          <a:lstStyle/>
          <a:p>
            <a:pPr marL="12700" marR="5080">
              <a:lnSpc>
                <a:spcPct val="104800"/>
              </a:lnSpc>
              <a:spcBef>
                <a:spcPts val="50"/>
              </a:spcBef>
            </a:pPr>
            <a:r>
              <a:rPr sz="1550" b="1" spc="-20" dirty="0">
                <a:solidFill>
                  <a:srgbClr val="404040"/>
                </a:solidFill>
                <a:latin typeface="Arial"/>
                <a:cs typeface="Arial"/>
              </a:rPr>
              <a:t>Solution </a:t>
            </a:r>
            <a:r>
              <a:rPr sz="1550" b="1" dirty="0">
                <a:solidFill>
                  <a:srgbClr val="404040"/>
                </a:solidFill>
                <a:latin typeface="Arial"/>
                <a:cs typeface="Arial"/>
              </a:rPr>
              <a:t>Administrator </a:t>
            </a:r>
            <a:r>
              <a:rPr sz="1550" b="1" spc="-15" dirty="0">
                <a:solidFill>
                  <a:srgbClr val="404040"/>
                </a:solidFill>
                <a:latin typeface="Arial"/>
                <a:cs typeface="Arial"/>
              </a:rPr>
              <a:t>provision </a:t>
            </a:r>
            <a:r>
              <a:rPr sz="1550" b="1" spc="-5" dirty="0">
                <a:solidFill>
                  <a:srgbClr val="404040"/>
                </a:solidFill>
                <a:latin typeface="Arial"/>
                <a:cs typeface="Arial"/>
              </a:rPr>
              <a:t>the </a:t>
            </a:r>
            <a:r>
              <a:rPr sz="1550" b="1" spc="-10" dirty="0">
                <a:solidFill>
                  <a:srgbClr val="404040"/>
                </a:solidFill>
                <a:latin typeface="Arial"/>
                <a:cs typeface="Arial"/>
              </a:rPr>
              <a:t>target </a:t>
            </a:r>
            <a:r>
              <a:rPr sz="1550" b="1" spc="-5" dirty="0">
                <a:solidFill>
                  <a:srgbClr val="404040"/>
                </a:solidFill>
                <a:latin typeface="Arial"/>
                <a:cs typeface="Arial"/>
              </a:rPr>
              <a:t>environment </a:t>
            </a:r>
            <a:r>
              <a:rPr sz="1550" b="1" dirty="0">
                <a:solidFill>
                  <a:srgbClr val="404040"/>
                </a:solidFill>
                <a:latin typeface="Arial"/>
                <a:cs typeface="Arial"/>
              </a:rPr>
              <a:t>and may </a:t>
            </a:r>
            <a:r>
              <a:rPr sz="1550" b="1" spc="-5" dirty="0">
                <a:solidFill>
                  <a:srgbClr val="404040"/>
                </a:solidFill>
                <a:latin typeface="Arial"/>
                <a:cs typeface="Arial"/>
              </a:rPr>
              <a:t>manage </a:t>
            </a:r>
            <a:r>
              <a:rPr sz="1550" b="1" spc="-15" dirty="0" smtClean="0">
                <a:solidFill>
                  <a:srgbClr val="404040"/>
                </a:solidFill>
                <a:latin typeface="Arial"/>
                <a:cs typeface="Arial"/>
              </a:rPr>
              <a:t>deploy</a:t>
            </a:r>
            <a:endParaRPr sz="1550" dirty="0">
              <a:latin typeface="Arial"/>
              <a:cs typeface="Arial"/>
            </a:endParaRPr>
          </a:p>
        </p:txBody>
      </p:sp>
      <p:sp>
        <p:nvSpPr>
          <p:cNvPr id="15" name="object 15"/>
          <p:cNvSpPr/>
          <p:nvPr/>
        </p:nvSpPr>
        <p:spPr>
          <a:xfrm>
            <a:off x="502919" y="1600199"/>
            <a:ext cx="292608" cy="374904"/>
          </a:xfrm>
          <a:prstGeom prst="rect">
            <a:avLst/>
          </a:prstGeom>
          <a:blipFill>
            <a:blip r:embed="rId2" cstate="print"/>
            <a:stretch>
              <a:fillRect/>
            </a:stretch>
          </a:blipFill>
        </p:spPr>
        <p:txBody>
          <a:bodyPr wrap="square" lIns="0" tIns="0" rIns="0" bIns="0" rtlCol="0"/>
          <a:lstStyle/>
          <a:p>
            <a:endParaRPr/>
          </a:p>
        </p:txBody>
      </p:sp>
      <p:sp>
        <p:nvSpPr>
          <p:cNvPr id="16" name="object 16"/>
          <p:cNvSpPr txBox="1"/>
          <p:nvPr/>
        </p:nvSpPr>
        <p:spPr>
          <a:xfrm>
            <a:off x="580085" y="1737550"/>
            <a:ext cx="151130" cy="234315"/>
          </a:xfrm>
          <a:prstGeom prst="rect">
            <a:avLst/>
          </a:prstGeom>
        </p:spPr>
        <p:txBody>
          <a:bodyPr vert="horz" wrap="square" lIns="0" tIns="15240" rIns="0" bIns="0" rtlCol="0">
            <a:spAutoFit/>
          </a:bodyPr>
          <a:lstStyle/>
          <a:p>
            <a:pPr marL="12700">
              <a:lnSpc>
                <a:spcPct val="100000"/>
              </a:lnSpc>
              <a:spcBef>
                <a:spcPts val="120"/>
              </a:spcBef>
            </a:pPr>
            <a:r>
              <a:rPr sz="1350" b="1" spc="10" dirty="0">
                <a:solidFill>
                  <a:srgbClr val="FFFFFF"/>
                </a:solidFill>
                <a:latin typeface="Arial"/>
                <a:cs typeface="Arial"/>
              </a:rPr>
              <a:t>D</a:t>
            </a:r>
            <a:endParaRPr sz="1350">
              <a:latin typeface="Arial"/>
              <a:cs typeface="Arial"/>
            </a:endParaRPr>
          </a:p>
        </p:txBody>
      </p:sp>
      <p:sp>
        <p:nvSpPr>
          <p:cNvPr id="17" name="object 17"/>
          <p:cNvSpPr/>
          <p:nvPr/>
        </p:nvSpPr>
        <p:spPr>
          <a:xfrm>
            <a:off x="516301" y="2394894"/>
            <a:ext cx="301752" cy="374904"/>
          </a:xfrm>
          <a:prstGeom prst="rect">
            <a:avLst/>
          </a:prstGeom>
          <a:blipFill>
            <a:blip r:embed="rId2" cstate="print"/>
            <a:stretch>
              <a:fillRect/>
            </a:stretch>
          </a:blipFill>
        </p:spPr>
        <p:txBody>
          <a:bodyPr wrap="square" lIns="0" tIns="0" rIns="0" bIns="0" rtlCol="0"/>
          <a:lstStyle/>
          <a:p>
            <a:endParaRPr/>
          </a:p>
        </p:txBody>
      </p:sp>
      <p:sp>
        <p:nvSpPr>
          <p:cNvPr id="18" name="object 18"/>
          <p:cNvSpPr txBox="1"/>
          <p:nvPr/>
        </p:nvSpPr>
        <p:spPr>
          <a:xfrm>
            <a:off x="583869" y="2795142"/>
            <a:ext cx="151765" cy="234950"/>
          </a:xfrm>
          <a:prstGeom prst="rect">
            <a:avLst/>
          </a:prstGeom>
        </p:spPr>
        <p:txBody>
          <a:bodyPr vert="horz" wrap="square" lIns="0" tIns="15240" rIns="0" bIns="0" rtlCol="0">
            <a:spAutoFit/>
          </a:bodyPr>
          <a:lstStyle/>
          <a:p>
            <a:pPr marL="12700">
              <a:lnSpc>
                <a:spcPct val="100000"/>
              </a:lnSpc>
              <a:spcBef>
                <a:spcPts val="120"/>
              </a:spcBef>
            </a:pPr>
            <a:r>
              <a:rPr sz="1350" b="1" spc="15" dirty="0">
                <a:solidFill>
                  <a:srgbClr val="FFFFFF"/>
                </a:solidFill>
                <a:latin typeface="Arial"/>
                <a:cs typeface="Arial"/>
              </a:rPr>
              <a:t>A</a:t>
            </a:r>
            <a:endParaRPr sz="1350">
              <a:latin typeface="Arial"/>
              <a:cs typeface="Arial"/>
            </a:endParaRPr>
          </a:p>
        </p:txBody>
      </p:sp>
      <p:sp>
        <p:nvSpPr>
          <p:cNvPr id="19" name="Date Placeholder 18"/>
          <p:cNvSpPr>
            <a:spLocks noGrp="1"/>
          </p:cNvSpPr>
          <p:nvPr>
            <p:ph type="dt" sz="half" idx="6"/>
          </p:nvPr>
        </p:nvSpPr>
        <p:spPr/>
        <p:txBody>
          <a:bodyPr/>
          <a:lstStyle/>
          <a:p>
            <a:fld id="{B241FE71-2663-4E4D-B08A-4370C9A788F1}" type="datetime1">
              <a:rPr lang="zh-CN" altLang="en-US" smtClean="0"/>
              <a:t>2020/8/17</a:t>
            </a:fld>
            <a:endParaRPr lang="en-US"/>
          </a:p>
        </p:txBody>
      </p:sp>
      <p:sp>
        <p:nvSpPr>
          <p:cNvPr id="21" name="Slide Number Placeholder 20"/>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57</a:t>
            </a:fld>
            <a:endParaRPr lang="en-US" altLang="zh-CN" spc="5" dirty="0"/>
          </a:p>
        </p:txBody>
      </p:sp>
    </p:spTree>
    <p:extLst>
      <p:ext uri="{BB962C8B-B14F-4D97-AF65-F5344CB8AC3E}">
        <p14:creationId xmlns:p14="http://schemas.microsoft.com/office/powerpoint/2010/main" val="29087529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0623" y="246456"/>
            <a:ext cx="8420977" cy="447558"/>
          </a:xfrm>
          <a:prstGeom prst="rect">
            <a:avLst/>
          </a:prstGeom>
        </p:spPr>
        <p:txBody>
          <a:bodyPr vert="horz" wrap="square" lIns="0" tIns="16510" rIns="0" bIns="0" rtlCol="0">
            <a:spAutoFit/>
          </a:bodyPr>
          <a:lstStyle/>
          <a:p>
            <a:pPr marL="12700">
              <a:lnSpc>
                <a:spcPct val="100000"/>
              </a:lnSpc>
              <a:spcBef>
                <a:spcPts val="130"/>
              </a:spcBef>
            </a:pPr>
            <a:r>
              <a:rPr sz="2800" b="1" spc="-15" dirty="0">
                <a:solidFill>
                  <a:srgbClr val="006CBD"/>
                </a:solidFill>
              </a:rPr>
              <a:t>Extensive, </a:t>
            </a:r>
            <a:r>
              <a:rPr sz="2800" b="1" spc="-35" dirty="0">
                <a:solidFill>
                  <a:srgbClr val="006CBD"/>
                </a:solidFill>
              </a:rPr>
              <a:t>Familiar, </a:t>
            </a:r>
            <a:r>
              <a:rPr sz="2800" b="1" spc="-10" dirty="0">
                <a:solidFill>
                  <a:srgbClr val="006CBD"/>
                </a:solidFill>
              </a:rPr>
              <a:t>Open </a:t>
            </a:r>
            <a:r>
              <a:rPr sz="2800" b="1" spc="-5" dirty="0">
                <a:solidFill>
                  <a:srgbClr val="006CBD"/>
                </a:solidFill>
              </a:rPr>
              <a:t>Development</a:t>
            </a:r>
            <a:r>
              <a:rPr sz="2800" b="1" spc="-30" dirty="0">
                <a:solidFill>
                  <a:srgbClr val="006CBD"/>
                </a:solidFill>
              </a:rPr>
              <a:t> </a:t>
            </a:r>
            <a:r>
              <a:rPr sz="2800" b="1" spc="-65" dirty="0">
                <a:solidFill>
                  <a:srgbClr val="006CBD"/>
                </a:solidFill>
              </a:rPr>
              <a:t>Toolset</a:t>
            </a:r>
            <a:endParaRPr sz="2800" b="1" dirty="0"/>
          </a:p>
        </p:txBody>
      </p:sp>
      <p:sp>
        <p:nvSpPr>
          <p:cNvPr id="3" name="object 3"/>
          <p:cNvSpPr/>
          <p:nvPr/>
        </p:nvSpPr>
        <p:spPr>
          <a:xfrm>
            <a:off x="2487167" y="2916935"/>
            <a:ext cx="2135124" cy="17419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22854" y="2954096"/>
            <a:ext cx="2011680" cy="1143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22854" y="4099775"/>
            <a:ext cx="2014855" cy="469265"/>
          </a:xfrm>
          <a:custGeom>
            <a:avLst/>
            <a:gdLst/>
            <a:ahLst/>
            <a:cxnLst/>
            <a:rect l="l" t="t" r="r" b="b"/>
            <a:pathLst>
              <a:path w="2014854" h="469264">
                <a:moveTo>
                  <a:pt x="0" y="469201"/>
                </a:moveTo>
                <a:lnTo>
                  <a:pt x="2014600" y="469201"/>
                </a:lnTo>
                <a:lnTo>
                  <a:pt x="2014600" y="0"/>
                </a:lnTo>
                <a:lnTo>
                  <a:pt x="0" y="0"/>
                </a:lnTo>
                <a:lnTo>
                  <a:pt x="0" y="469201"/>
                </a:lnTo>
                <a:close/>
              </a:path>
            </a:pathLst>
          </a:custGeom>
          <a:solidFill>
            <a:srgbClr val="FFFFFF"/>
          </a:solidFill>
        </p:spPr>
        <p:txBody>
          <a:bodyPr wrap="square" lIns="0" tIns="0" rIns="0" bIns="0" rtlCol="0"/>
          <a:lstStyle/>
          <a:p>
            <a:endParaRPr/>
          </a:p>
        </p:txBody>
      </p:sp>
      <p:sp>
        <p:nvSpPr>
          <p:cNvPr id="6" name="object 6"/>
          <p:cNvSpPr txBox="1"/>
          <p:nvPr/>
        </p:nvSpPr>
        <p:spPr>
          <a:xfrm>
            <a:off x="2522854" y="4144035"/>
            <a:ext cx="2014855" cy="234315"/>
          </a:xfrm>
          <a:prstGeom prst="rect">
            <a:avLst/>
          </a:prstGeom>
        </p:spPr>
        <p:txBody>
          <a:bodyPr vert="horz" wrap="square" lIns="0" tIns="15240" rIns="0" bIns="0" rtlCol="0">
            <a:spAutoFit/>
          </a:bodyPr>
          <a:lstStyle/>
          <a:p>
            <a:pPr marL="579755">
              <a:lnSpc>
                <a:spcPct val="100000"/>
              </a:lnSpc>
              <a:spcBef>
                <a:spcPts val="120"/>
              </a:spcBef>
            </a:pPr>
            <a:r>
              <a:rPr sz="1350" spc="20" dirty="0">
                <a:latin typeface="Arial"/>
                <a:cs typeface="Arial"/>
              </a:rPr>
              <a:t>CLI </a:t>
            </a:r>
            <a:r>
              <a:rPr sz="1350" spc="-10" dirty="0">
                <a:latin typeface="Arial"/>
                <a:cs typeface="Arial"/>
              </a:rPr>
              <a:t>utilities</a:t>
            </a:r>
            <a:endParaRPr sz="1350">
              <a:latin typeface="Arial"/>
              <a:cs typeface="Arial"/>
            </a:endParaRPr>
          </a:p>
        </p:txBody>
      </p:sp>
      <p:sp>
        <p:nvSpPr>
          <p:cNvPr id="7" name="object 7"/>
          <p:cNvSpPr/>
          <p:nvPr/>
        </p:nvSpPr>
        <p:spPr>
          <a:xfrm>
            <a:off x="338327" y="1170431"/>
            <a:ext cx="2135124" cy="175107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75018" y="1205991"/>
            <a:ext cx="2011680" cy="115214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75018" y="2362606"/>
            <a:ext cx="2014855" cy="473709"/>
          </a:xfrm>
          <a:custGeom>
            <a:avLst/>
            <a:gdLst/>
            <a:ahLst/>
            <a:cxnLst/>
            <a:rect l="l" t="t" r="r" b="b"/>
            <a:pathLst>
              <a:path w="2014855" h="473710">
                <a:moveTo>
                  <a:pt x="0" y="473684"/>
                </a:moveTo>
                <a:lnTo>
                  <a:pt x="2014601" y="473684"/>
                </a:lnTo>
                <a:lnTo>
                  <a:pt x="2014601" y="0"/>
                </a:lnTo>
                <a:lnTo>
                  <a:pt x="0" y="0"/>
                </a:lnTo>
                <a:lnTo>
                  <a:pt x="0" y="473684"/>
                </a:lnTo>
                <a:close/>
              </a:path>
            </a:pathLst>
          </a:custGeom>
          <a:solidFill>
            <a:srgbClr val="FFFFFF"/>
          </a:solidFill>
        </p:spPr>
        <p:txBody>
          <a:bodyPr wrap="square" lIns="0" tIns="0" rIns="0" bIns="0" rtlCol="0"/>
          <a:lstStyle/>
          <a:p>
            <a:endParaRPr/>
          </a:p>
        </p:txBody>
      </p:sp>
      <p:sp>
        <p:nvSpPr>
          <p:cNvPr id="10" name="object 10"/>
          <p:cNvSpPr txBox="1"/>
          <p:nvPr/>
        </p:nvSpPr>
        <p:spPr>
          <a:xfrm>
            <a:off x="375018" y="2402268"/>
            <a:ext cx="2014855" cy="234315"/>
          </a:xfrm>
          <a:prstGeom prst="rect">
            <a:avLst/>
          </a:prstGeom>
        </p:spPr>
        <p:txBody>
          <a:bodyPr vert="horz" wrap="square" lIns="0" tIns="15240" rIns="0" bIns="0" rtlCol="0">
            <a:spAutoFit/>
          </a:bodyPr>
          <a:lstStyle/>
          <a:p>
            <a:pPr marL="421640">
              <a:lnSpc>
                <a:spcPct val="100000"/>
              </a:lnSpc>
              <a:spcBef>
                <a:spcPts val="120"/>
              </a:spcBef>
            </a:pPr>
            <a:r>
              <a:rPr sz="1350" spc="-5" dirty="0">
                <a:latin typeface="Arial"/>
                <a:cs typeface="Arial"/>
              </a:rPr>
              <a:t>Data</a:t>
            </a:r>
            <a:r>
              <a:rPr sz="1350" spc="80" dirty="0">
                <a:latin typeface="Arial"/>
                <a:cs typeface="Arial"/>
              </a:rPr>
              <a:t> </a:t>
            </a:r>
            <a:r>
              <a:rPr sz="1350" spc="5" dirty="0">
                <a:latin typeface="Arial"/>
                <a:cs typeface="Arial"/>
              </a:rPr>
              <a:t>modelling</a:t>
            </a:r>
            <a:endParaRPr sz="1350">
              <a:latin typeface="Arial"/>
              <a:cs typeface="Arial"/>
            </a:endParaRPr>
          </a:p>
        </p:txBody>
      </p:sp>
      <p:sp>
        <p:nvSpPr>
          <p:cNvPr id="11" name="object 11"/>
          <p:cNvSpPr/>
          <p:nvPr/>
        </p:nvSpPr>
        <p:spPr>
          <a:xfrm>
            <a:off x="2487167" y="1170431"/>
            <a:ext cx="2171700" cy="175107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522854" y="1205991"/>
            <a:ext cx="2048256" cy="1115567"/>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2522854" y="2317673"/>
            <a:ext cx="2044064" cy="518795"/>
          </a:xfrm>
          <a:custGeom>
            <a:avLst/>
            <a:gdLst/>
            <a:ahLst/>
            <a:cxnLst/>
            <a:rect l="l" t="t" r="r" b="b"/>
            <a:pathLst>
              <a:path w="2044064" h="518794">
                <a:moveTo>
                  <a:pt x="0" y="518617"/>
                </a:moveTo>
                <a:lnTo>
                  <a:pt x="2043811" y="518617"/>
                </a:lnTo>
                <a:lnTo>
                  <a:pt x="2043811" y="0"/>
                </a:lnTo>
                <a:lnTo>
                  <a:pt x="0" y="0"/>
                </a:lnTo>
                <a:lnTo>
                  <a:pt x="0" y="518617"/>
                </a:lnTo>
                <a:close/>
              </a:path>
            </a:pathLst>
          </a:custGeom>
          <a:solidFill>
            <a:srgbClr val="FFFFFF"/>
          </a:solidFill>
        </p:spPr>
        <p:txBody>
          <a:bodyPr wrap="square" lIns="0" tIns="0" rIns="0" bIns="0" rtlCol="0"/>
          <a:lstStyle/>
          <a:p>
            <a:endParaRPr/>
          </a:p>
        </p:txBody>
      </p:sp>
      <p:sp>
        <p:nvSpPr>
          <p:cNvPr id="14" name="object 14"/>
          <p:cNvSpPr txBox="1"/>
          <p:nvPr/>
        </p:nvSpPr>
        <p:spPr>
          <a:xfrm>
            <a:off x="2522854" y="2357183"/>
            <a:ext cx="2048510" cy="445770"/>
          </a:xfrm>
          <a:prstGeom prst="rect">
            <a:avLst/>
          </a:prstGeom>
        </p:spPr>
        <p:txBody>
          <a:bodyPr vert="horz" wrap="square" lIns="0" tIns="10160" rIns="0" bIns="0" rtlCol="0">
            <a:spAutoFit/>
          </a:bodyPr>
          <a:lstStyle/>
          <a:p>
            <a:pPr marL="459740" marR="470534" indent="155575">
              <a:lnSpc>
                <a:spcPct val="102499"/>
              </a:lnSpc>
              <a:spcBef>
                <a:spcPts val="80"/>
              </a:spcBef>
            </a:pPr>
            <a:r>
              <a:rPr sz="1350" dirty="0">
                <a:latin typeface="Arial"/>
                <a:cs typeface="Arial"/>
              </a:rPr>
              <a:t>JavaScript  </a:t>
            </a:r>
            <a:r>
              <a:rPr sz="1350" spc="10" dirty="0">
                <a:latin typeface="Arial"/>
                <a:cs typeface="Arial"/>
              </a:rPr>
              <a:t>business</a:t>
            </a:r>
            <a:r>
              <a:rPr sz="1350" spc="-5" dirty="0">
                <a:latin typeface="Arial"/>
                <a:cs typeface="Arial"/>
              </a:rPr>
              <a:t> </a:t>
            </a:r>
            <a:r>
              <a:rPr sz="1350" spc="10" dirty="0">
                <a:latin typeface="Arial"/>
                <a:cs typeface="Arial"/>
              </a:rPr>
              <a:t>logic</a:t>
            </a:r>
            <a:endParaRPr sz="1350">
              <a:latin typeface="Arial"/>
              <a:cs typeface="Arial"/>
            </a:endParaRPr>
          </a:p>
        </p:txBody>
      </p:sp>
      <p:sp>
        <p:nvSpPr>
          <p:cNvPr id="15" name="object 15"/>
          <p:cNvSpPr/>
          <p:nvPr/>
        </p:nvSpPr>
        <p:spPr>
          <a:xfrm>
            <a:off x="4663440" y="1179575"/>
            <a:ext cx="2135123" cy="1751076"/>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699889" y="1216024"/>
            <a:ext cx="2011680" cy="1152144"/>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4699889" y="2372639"/>
            <a:ext cx="2014855" cy="473709"/>
          </a:xfrm>
          <a:custGeom>
            <a:avLst/>
            <a:gdLst/>
            <a:ahLst/>
            <a:cxnLst/>
            <a:rect l="l" t="t" r="r" b="b"/>
            <a:pathLst>
              <a:path w="2014854" h="473710">
                <a:moveTo>
                  <a:pt x="0" y="473684"/>
                </a:moveTo>
                <a:lnTo>
                  <a:pt x="2014601" y="473684"/>
                </a:lnTo>
                <a:lnTo>
                  <a:pt x="2014601" y="0"/>
                </a:lnTo>
                <a:lnTo>
                  <a:pt x="0" y="0"/>
                </a:lnTo>
                <a:lnTo>
                  <a:pt x="0" y="473684"/>
                </a:lnTo>
                <a:close/>
              </a:path>
            </a:pathLst>
          </a:custGeom>
          <a:solidFill>
            <a:srgbClr val="FFFFFF"/>
          </a:solidFill>
        </p:spPr>
        <p:txBody>
          <a:bodyPr wrap="square" lIns="0" tIns="0" rIns="0" bIns="0" rtlCol="0"/>
          <a:lstStyle/>
          <a:p>
            <a:endParaRPr/>
          </a:p>
        </p:txBody>
      </p:sp>
      <p:sp>
        <p:nvSpPr>
          <p:cNvPr id="18" name="object 18"/>
          <p:cNvSpPr txBox="1"/>
          <p:nvPr/>
        </p:nvSpPr>
        <p:spPr>
          <a:xfrm>
            <a:off x="4699889" y="2412301"/>
            <a:ext cx="2014855" cy="234315"/>
          </a:xfrm>
          <a:prstGeom prst="rect">
            <a:avLst/>
          </a:prstGeom>
        </p:spPr>
        <p:txBody>
          <a:bodyPr vert="horz" wrap="square" lIns="0" tIns="15240" rIns="0" bIns="0" rtlCol="0">
            <a:spAutoFit/>
          </a:bodyPr>
          <a:lstStyle/>
          <a:p>
            <a:pPr marL="380365">
              <a:lnSpc>
                <a:spcPct val="100000"/>
              </a:lnSpc>
              <a:spcBef>
                <a:spcPts val="120"/>
              </a:spcBef>
            </a:pPr>
            <a:r>
              <a:rPr sz="1350" spc="45" dirty="0">
                <a:latin typeface="Arial"/>
                <a:cs typeface="Arial"/>
              </a:rPr>
              <a:t>Web</a:t>
            </a:r>
            <a:r>
              <a:rPr sz="1350" spc="-70" dirty="0">
                <a:latin typeface="Arial"/>
                <a:cs typeface="Arial"/>
              </a:rPr>
              <a:t> </a:t>
            </a:r>
            <a:r>
              <a:rPr sz="1350" spc="-5" dirty="0">
                <a:latin typeface="Arial"/>
                <a:cs typeface="Arial"/>
              </a:rPr>
              <a:t>playground</a:t>
            </a:r>
            <a:endParaRPr sz="1350">
              <a:latin typeface="Arial"/>
              <a:cs typeface="Arial"/>
            </a:endParaRPr>
          </a:p>
        </p:txBody>
      </p:sp>
      <p:sp>
        <p:nvSpPr>
          <p:cNvPr id="19" name="object 19"/>
          <p:cNvSpPr/>
          <p:nvPr/>
        </p:nvSpPr>
        <p:spPr>
          <a:xfrm>
            <a:off x="320040" y="2916935"/>
            <a:ext cx="2144268" cy="1741932"/>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359270" y="2954096"/>
            <a:ext cx="2011680" cy="1143000"/>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359270" y="4099775"/>
            <a:ext cx="2014855" cy="469265"/>
          </a:xfrm>
          <a:custGeom>
            <a:avLst/>
            <a:gdLst/>
            <a:ahLst/>
            <a:cxnLst/>
            <a:rect l="l" t="t" r="r" b="b"/>
            <a:pathLst>
              <a:path w="2014855" h="469264">
                <a:moveTo>
                  <a:pt x="0" y="469201"/>
                </a:moveTo>
                <a:lnTo>
                  <a:pt x="2014601" y="469201"/>
                </a:lnTo>
                <a:lnTo>
                  <a:pt x="2014601" y="0"/>
                </a:lnTo>
                <a:lnTo>
                  <a:pt x="0" y="0"/>
                </a:lnTo>
                <a:lnTo>
                  <a:pt x="0" y="469201"/>
                </a:lnTo>
                <a:close/>
              </a:path>
            </a:pathLst>
          </a:custGeom>
          <a:solidFill>
            <a:srgbClr val="FFFFFF"/>
          </a:solidFill>
        </p:spPr>
        <p:txBody>
          <a:bodyPr wrap="square" lIns="0" tIns="0" rIns="0" bIns="0" rtlCol="0"/>
          <a:lstStyle/>
          <a:p>
            <a:endParaRPr/>
          </a:p>
        </p:txBody>
      </p:sp>
      <p:sp>
        <p:nvSpPr>
          <p:cNvPr id="22" name="object 22"/>
          <p:cNvSpPr txBox="1"/>
          <p:nvPr/>
        </p:nvSpPr>
        <p:spPr>
          <a:xfrm>
            <a:off x="359270" y="4144035"/>
            <a:ext cx="2014855" cy="234315"/>
          </a:xfrm>
          <a:prstGeom prst="rect">
            <a:avLst/>
          </a:prstGeom>
        </p:spPr>
        <p:txBody>
          <a:bodyPr vert="horz" wrap="square" lIns="0" tIns="15240" rIns="0" bIns="0" rtlCol="0">
            <a:spAutoFit/>
          </a:bodyPr>
          <a:lstStyle/>
          <a:p>
            <a:pPr marL="458470">
              <a:lnSpc>
                <a:spcPct val="100000"/>
              </a:lnSpc>
              <a:spcBef>
                <a:spcPts val="120"/>
              </a:spcBef>
            </a:pPr>
            <a:r>
              <a:rPr sz="1350" spc="10" dirty="0">
                <a:latin typeface="Arial"/>
                <a:cs typeface="Arial"/>
              </a:rPr>
              <a:t>Editor</a:t>
            </a:r>
            <a:r>
              <a:rPr sz="1350" spc="25" dirty="0">
                <a:latin typeface="Arial"/>
                <a:cs typeface="Arial"/>
              </a:rPr>
              <a:t> </a:t>
            </a:r>
            <a:r>
              <a:rPr sz="1350" spc="10" dirty="0">
                <a:latin typeface="Arial"/>
                <a:cs typeface="Arial"/>
              </a:rPr>
              <a:t>support</a:t>
            </a:r>
            <a:endParaRPr sz="1350">
              <a:latin typeface="Arial"/>
              <a:cs typeface="Arial"/>
            </a:endParaRPr>
          </a:p>
        </p:txBody>
      </p:sp>
      <p:sp>
        <p:nvSpPr>
          <p:cNvPr id="23" name="object 23"/>
          <p:cNvSpPr/>
          <p:nvPr/>
        </p:nvSpPr>
        <p:spPr>
          <a:xfrm>
            <a:off x="6812280" y="2916935"/>
            <a:ext cx="2135124" cy="1769364"/>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6847585" y="2954096"/>
            <a:ext cx="2011679" cy="1133856"/>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6847585" y="4083735"/>
            <a:ext cx="2014855" cy="518795"/>
          </a:xfrm>
          <a:custGeom>
            <a:avLst/>
            <a:gdLst/>
            <a:ahLst/>
            <a:cxnLst/>
            <a:rect l="l" t="t" r="r" b="b"/>
            <a:pathLst>
              <a:path w="2014854" h="518795">
                <a:moveTo>
                  <a:pt x="0" y="518617"/>
                </a:moveTo>
                <a:lnTo>
                  <a:pt x="2014601" y="518617"/>
                </a:lnTo>
                <a:lnTo>
                  <a:pt x="2014601" y="0"/>
                </a:lnTo>
                <a:lnTo>
                  <a:pt x="0" y="0"/>
                </a:lnTo>
                <a:lnTo>
                  <a:pt x="0" y="518617"/>
                </a:lnTo>
                <a:close/>
              </a:path>
            </a:pathLst>
          </a:custGeom>
          <a:solidFill>
            <a:srgbClr val="FFFFFF"/>
          </a:solidFill>
        </p:spPr>
        <p:txBody>
          <a:bodyPr wrap="square" lIns="0" tIns="0" rIns="0" bIns="0" rtlCol="0"/>
          <a:lstStyle/>
          <a:p>
            <a:endParaRPr/>
          </a:p>
        </p:txBody>
      </p:sp>
      <p:sp>
        <p:nvSpPr>
          <p:cNvPr id="26" name="object 26"/>
          <p:cNvSpPr/>
          <p:nvPr/>
        </p:nvSpPr>
        <p:spPr>
          <a:xfrm>
            <a:off x="768095" y="1344167"/>
            <a:ext cx="1261872" cy="868679"/>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2606039" y="3355847"/>
            <a:ext cx="1787652" cy="489204"/>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2624327" y="3337559"/>
            <a:ext cx="1741931" cy="580644"/>
          </a:xfrm>
          <a:prstGeom prst="rect">
            <a:avLst/>
          </a:prstGeom>
          <a:blipFill>
            <a:blip r:embed="rId14" cstate="print"/>
            <a:stretch>
              <a:fillRect/>
            </a:stretch>
          </a:blipFill>
        </p:spPr>
        <p:txBody>
          <a:bodyPr wrap="square" lIns="0" tIns="0" rIns="0" bIns="0" rtlCol="0"/>
          <a:lstStyle/>
          <a:p>
            <a:endParaRPr/>
          </a:p>
        </p:txBody>
      </p:sp>
      <p:sp>
        <p:nvSpPr>
          <p:cNvPr id="29" name="object 29"/>
          <p:cNvSpPr txBox="1"/>
          <p:nvPr/>
        </p:nvSpPr>
        <p:spPr>
          <a:xfrm>
            <a:off x="2660895" y="3383271"/>
            <a:ext cx="1682750" cy="384175"/>
          </a:xfrm>
          <a:prstGeom prst="rect">
            <a:avLst/>
          </a:prstGeom>
          <a:solidFill>
            <a:srgbClr val="000000"/>
          </a:solidFill>
        </p:spPr>
        <p:txBody>
          <a:bodyPr vert="horz" wrap="square" lIns="0" tIns="29845" rIns="0" bIns="0" rtlCol="0">
            <a:spAutoFit/>
          </a:bodyPr>
          <a:lstStyle/>
          <a:p>
            <a:pPr marL="156210">
              <a:lnSpc>
                <a:spcPct val="100000"/>
              </a:lnSpc>
              <a:spcBef>
                <a:spcPts val="235"/>
              </a:spcBef>
            </a:pPr>
            <a:r>
              <a:rPr sz="1800" b="1" dirty="0">
                <a:solidFill>
                  <a:srgbClr val="FFFFFF"/>
                </a:solidFill>
                <a:latin typeface="Courier New"/>
                <a:cs typeface="Courier New"/>
              </a:rPr>
              <a:t>$</a:t>
            </a:r>
            <a:r>
              <a:rPr sz="1800" b="1" spc="-40" dirty="0">
                <a:solidFill>
                  <a:srgbClr val="FFFFFF"/>
                </a:solidFill>
                <a:latin typeface="Courier New"/>
                <a:cs typeface="Courier New"/>
              </a:rPr>
              <a:t> </a:t>
            </a:r>
            <a:r>
              <a:rPr sz="1800" b="1" spc="-5" dirty="0">
                <a:solidFill>
                  <a:srgbClr val="FFFFFF"/>
                </a:solidFill>
                <a:latin typeface="Courier New"/>
                <a:cs typeface="Courier New"/>
              </a:rPr>
              <a:t>composer</a:t>
            </a:r>
            <a:endParaRPr sz="1800" dirty="0">
              <a:latin typeface="Courier New"/>
              <a:cs typeface="Courier New"/>
            </a:endParaRPr>
          </a:p>
        </p:txBody>
      </p:sp>
      <p:sp>
        <p:nvSpPr>
          <p:cNvPr id="30" name="object 30"/>
          <p:cNvSpPr/>
          <p:nvPr/>
        </p:nvSpPr>
        <p:spPr>
          <a:xfrm>
            <a:off x="6812280" y="1161287"/>
            <a:ext cx="2135124" cy="1760219"/>
          </a:xfrm>
          <a:prstGeom prst="rect">
            <a:avLst/>
          </a:prstGeom>
          <a:blipFill>
            <a:blip r:embed="rId15" cstate="print"/>
            <a:stretch>
              <a:fillRect/>
            </a:stretch>
          </a:blipFill>
        </p:spPr>
        <p:txBody>
          <a:bodyPr wrap="square" lIns="0" tIns="0" rIns="0" bIns="0" rtlCol="0"/>
          <a:lstStyle/>
          <a:p>
            <a:endParaRPr/>
          </a:p>
        </p:txBody>
      </p:sp>
      <p:sp>
        <p:nvSpPr>
          <p:cNvPr id="31" name="object 31"/>
          <p:cNvSpPr/>
          <p:nvPr/>
        </p:nvSpPr>
        <p:spPr>
          <a:xfrm>
            <a:off x="6847585" y="1201673"/>
            <a:ext cx="2011679" cy="1161288"/>
          </a:xfrm>
          <a:prstGeom prst="rect">
            <a:avLst/>
          </a:prstGeom>
          <a:blipFill>
            <a:blip r:embed="rId16" cstate="print"/>
            <a:stretch>
              <a:fillRect/>
            </a:stretch>
          </a:blipFill>
        </p:spPr>
        <p:txBody>
          <a:bodyPr wrap="square" lIns="0" tIns="0" rIns="0" bIns="0" rtlCol="0"/>
          <a:lstStyle/>
          <a:p>
            <a:endParaRPr/>
          </a:p>
        </p:txBody>
      </p:sp>
      <p:sp>
        <p:nvSpPr>
          <p:cNvPr id="32" name="object 32"/>
          <p:cNvSpPr/>
          <p:nvPr/>
        </p:nvSpPr>
        <p:spPr>
          <a:xfrm>
            <a:off x="6847585" y="2361361"/>
            <a:ext cx="2014855" cy="474980"/>
          </a:xfrm>
          <a:custGeom>
            <a:avLst/>
            <a:gdLst/>
            <a:ahLst/>
            <a:cxnLst/>
            <a:rect l="l" t="t" r="r" b="b"/>
            <a:pathLst>
              <a:path w="2014854" h="474980">
                <a:moveTo>
                  <a:pt x="0" y="474929"/>
                </a:moveTo>
                <a:lnTo>
                  <a:pt x="2014601" y="474929"/>
                </a:lnTo>
                <a:lnTo>
                  <a:pt x="2014601" y="0"/>
                </a:lnTo>
                <a:lnTo>
                  <a:pt x="0" y="0"/>
                </a:lnTo>
                <a:lnTo>
                  <a:pt x="0" y="474929"/>
                </a:lnTo>
                <a:close/>
              </a:path>
            </a:pathLst>
          </a:custGeom>
          <a:solidFill>
            <a:srgbClr val="FFFFFF"/>
          </a:solidFill>
        </p:spPr>
        <p:txBody>
          <a:bodyPr wrap="square" lIns="0" tIns="0" rIns="0" bIns="0" rtlCol="0"/>
          <a:lstStyle/>
          <a:p>
            <a:endParaRPr/>
          </a:p>
        </p:txBody>
      </p:sp>
      <p:sp>
        <p:nvSpPr>
          <p:cNvPr id="33" name="object 33"/>
          <p:cNvSpPr txBox="1"/>
          <p:nvPr/>
        </p:nvSpPr>
        <p:spPr>
          <a:xfrm>
            <a:off x="6847585" y="2400998"/>
            <a:ext cx="2014855" cy="234315"/>
          </a:xfrm>
          <a:prstGeom prst="rect">
            <a:avLst/>
          </a:prstGeom>
        </p:spPr>
        <p:txBody>
          <a:bodyPr vert="horz" wrap="square" lIns="0" tIns="15240" rIns="0" bIns="0" rtlCol="0">
            <a:spAutoFit/>
          </a:bodyPr>
          <a:lstStyle/>
          <a:p>
            <a:pPr marL="455930">
              <a:lnSpc>
                <a:spcPct val="100000"/>
              </a:lnSpc>
              <a:spcBef>
                <a:spcPts val="120"/>
              </a:spcBef>
            </a:pPr>
            <a:r>
              <a:rPr sz="1350" dirty="0">
                <a:latin typeface="Arial"/>
                <a:cs typeface="Arial"/>
              </a:rPr>
              <a:t>Client</a:t>
            </a:r>
            <a:r>
              <a:rPr sz="1350" spc="100" dirty="0">
                <a:latin typeface="Arial"/>
                <a:cs typeface="Arial"/>
              </a:rPr>
              <a:t> </a:t>
            </a:r>
            <a:r>
              <a:rPr sz="1350" spc="-5" dirty="0">
                <a:latin typeface="Arial"/>
                <a:cs typeface="Arial"/>
              </a:rPr>
              <a:t>libraries</a:t>
            </a:r>
            <a:endParaRPr sz="1350">
              <a:latin typeface="Arial"/>
              <a:cs typeface="Arial"/>
            </a:endParaRPr>
          </a:p>
        </p:txBody>
      </p:sp>
      <p:sp>
        <p:nvSpPr>
          <p:cNvPr id="34" name="object 34"/>
          <p:cNvSpPr/>
          <p:nvPr/>
        </p:nvSpPr>
        <p:spPr>
          <a:xfrm>
            <a:off x="6931152" y="1353311"/>
            <a:ext cx="1778507" cy="516636"/>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6931152" y="1325879"/>
            <a:ext cx="1668779" cy="608076"/>
          </a:xfrm>
          <a:prstGeom prst="rect">
            <a:avLst/>
          </a:prstGeom>
          <a:blipFill>
            <a:blip r:embed="rId18" cstate="print"/>
            <a:stretch>
              <a:fillRect/>
            </a:stretch>
          </a:blipFill>
        </p:spPr>
        <p:txBody>
          <a:bodyPr wrap="square" lIns="0" tIns="0" rIns="0" bIns="0" rtlCol="0"/>
          <a:lstStyle/>
          <a:p>
            <a:endParaRPr/>
          </a:p>
        </p:txBody>
      </p:sp>
      <p:sp>
        <p:nvSpPr>
          <p:cNvPr id="36" name="object 36"/>
          <p:cNvSpPr txBox="1"/>
          <p:nvPr/>
        </p:nvSpPr>
        <p:spPr>
          <a:xfrm>
            <a:off x="6986007" y="1380735"/>
            <a:ext cx="1673860" cy="412115"/>
          </a:xfrm>
          <a:prstGeom prst="rect">
            <a:avLst/>
          </a:prstGeom>
          <a:solidFill>
            <a:srgbClr val="000000"/>
          </a:solidFill>
        </p:spPr>
        <p:txBody>
          <a:bodyPr vert="horz" wrap="square" lIns="0" tIns="6350" rIns="0" bIns="0" rtlCol="0">
            <a:spAutoFit/>
          </a:bodyPr>
          <a:lstStyle/>
          <a:p>
            <a:pPr marL="95885">
              <a:lnSpc>
                <a:spcPct val="100000"/>
              </a:lnSpc>
              <a:spcBef>
                <a:spcPts val="50"/>
              </a:spcBef>
            </a:pPr>
            <a:r>
              <a:rPr sz="1200" b="1" spc="-5" dirty="0">
                <a:solidFill>
                  <a:srgbClr val="FFFFFF"/>
                </a:solidFill>
                <a:latin typeface="Courier New"/>
                <a:cs typeface="Courier New"/>
              </a:rPr>
              <a:t>composer-client</a:t>
            </a:r>
            <a:endParaRPr sz="1200" dirty="0">
              <a:latin typeface="Courier New"/>
              <a:cs typeface="Courier New"/>
            </a:endParaRPr>
          </a:p>
          <a:p>
            <a:pPr marL="95885">
              <a:lnSpc>
                <a:spcPct val="100000"/>
              </a:lnSpc>
              <a:spcBef>
                <a:spcPts val="5"/>
              </a:spcBef>
            </a:pPr>
            <a:r>
              <a:rPr sz="1200" b="1" spc="-5" dirty="0">
                <a:solidFill>
                  <a:srgbClr val="FFFFFF"/>
                </a:solidFill>
                <a:latin typeface="Courier New"/>
                <a:cs typeface="Courier New"/>
              </a:rPr>
              <a:t>composer-admin</a:t>
            </a:r>
            <a:endParaRPr sz="1200" dirty="0">
              <a:latin typeface="Courier New"/>
              <a:cs typeface="Courier New"/>
            </a:endParaRPr>
          </a:p>
        </p:txBody>
      </p:sp>
      <p:sp>
        <p:nvSpPr>
          <p:cNvPr id="37" name="object 37"/>
          <p:cNvSpPr/>
          <p:nvPr/>
        </p:nvSpPr>
        <p:spPr>
          <a:xfrm>
            <a:off x="3136392" y="1417319"/>
            <a:ext cx="722376" cy="722376"/>
          </a:xfrm>
          <a:prstGeom prst="rect">
            <a:avLst/>
          </a:prstGeom>
          <a:blipFill>
            <a:blip r:embed="rId19" cstate="print"/>
            <a:stretch>
              <a:fillRect/>
            </a:stretch>
          </a:blipFill>
        </p:spPr>
        <p:txBody>
          <a:bodyPr wrap="square" lIns="0" tIns="0" rIns="0" bIns="0" rtlCol="0"/>
          <a:lstStyle/>
          <a:p>
            <a:endParaRPr/>
          </a:p>
        </p:txBody>
      </p:sp>
      <p:sp>
        <p:nvSpPr>
          <p:cNvPr id="38" name="object 38"/>
          <p:cNvSpPr/>
          <p:nvPr/>
        </p:nvSpPr>
        <p:spPr>
          <a:xfrm>
            <a:off x="4654296" y="2916935"/>
            <a:ext cx="2153411" cy="1769364"/>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4687315" y="2954096"/>
            <a:ext cx="2029967" cy="1170432"/>
          </a:xfrm>
          <a:prstGeom prst="rect">
            <a:avLst/>
          </a:prstGeom>
          <a:blipFill>
            <a:blip r:embed="rId21" cstate="print"/>
            <a:stretch>
              <a:fillRect/>
            </a:stretch>
          </a:blipFill>
        </p:spPr>
        <p:txBody>
          <a:bodyPr wrap="square" lIns="0" tIns="0" rIns="0" bIns="0" rtlCol="0"/>
          <a:lstStyle/>
          <a:p>
            <a:endParaRPr/>
          </a:p>
        </p:txBody>
      </p:sp>
      <p:sp>
        <p:nvSpPr>
          <p:cNvPr id="40" name="object 40"/>
          <p:cNvSpPr/>
          <p:nvPr/>
        </p:nvSpPr>
        <p:spPr>
          <a:xfrm>
            <a:off x="4687315" y="4123448"/>
            <a:ext cx="2027555" cy="479425"/>
          </a:xfrm>
          <a:custGeom>
            <a:avLst/>
            <a:gdLst/>
            <a:ahLst/>
            <a:cxnLst/>
            <a:rect l="l" t="t" r="r" b="b"/>
            <a:pathLst>
              <a:path w="2027554" h="479425">
                <a:moveTo>
                  <a:pt x="0" y="478904"/>
                </a:moveTo>
                <a:lnTo>
                  <a:pt x="2027174" y="478904"/>
                </a:lnTo>
                <a:lnTo>
                  <a:pt x="2027174" y="0"/>
                </a:lnTo>
                <a:lnTo>
                  <a:pt x="0" y="0"/>
                </a:lnTo>
                <a:lnTo>
                  <a:pt x="0" y="478904"/>
                </a:lnTo>
                <a:close/>
              </a:path>
            </a:pathLst>
          </a:custGeom>
          <a:solidFill>
            <a:srgbClr val="FFFFFF"/>
          </a:solidFill>
        </p:spPr>
        <p:txBody>
          <a:bodyPr wrap="square" lIns="0" tIns="0" rIns="0" bIns="0" rtlCol="0"/>
          <a:lstStyle/>
          <a:p>
            <a:endParaRPr/>
          </a:p>
        </p:txBody>
      </p:sp>
      <p:sp>
        <p:nvSpPr>
          <p:cNvPr id="41" name="object 41"/>
          <p:cNvSpPr txBox="1"/>
          <p:nvPr/>
        </p:nvSpPr>
        <p:spPr>
          <a:xfrm>
            <a:off x="4687315" y="4167682"/>
            <a:ext cx="2030095" cy="234315"/>
          </a:xfrm>
          <a:prstGeom prst="rect">
            <a:avLst/>
          </a:prstGeom>
        </p:spPr>
        <p:txBody>
          <a:bodyPr vert="horz" wrap="square" lIns="0" tIns="15240" rIns="0" bIns="0" rtlCol="0">
            <a:spAutoFit/>
          </a:bodyPr>
          <a:lstStyle/>
          <a:p>
            <a:pPr marL="370840">
              <a:lnSpc>
                <a:spcPct val="100000"/>
              </a:lnSpc>
              <a:spcBef>
                <a:spcPts val="120"/>
              </a:spcBef>
            </a:pPr>
            <a:r>
              <a:rPr sz="1350" spc="30" dirty="0">
                <a:latin typeface="Arial"/>
                <a:cs typeface="Arial"/>
              </a:rPr>
              <a:t>Code</a:t>
            </a:r>
            <a:r>
              <a:rPr sz="1350" spc="5" dirty="0">
                <a:latin typeface="Arial"/>
                <a:cs typeface="Arial"/>
              </a:rPr>
              <a:t> generation</a:t>
            </a:r>
            <a:endParaRPr sz="1350">
              <a:latin typeface="Arial"/>
              <a:cs typeface="Arial"/>
            </a:endParaRPr>
          </a:p>
        </p:txBody>
      </p:sp>
      <p:sp>
        <p:nvSpPr>
          <p:cNvPr id="42" name="object 42"/>
          <p:cNvSpPr/>
          <p:nvPr/>
        </p:nvSpPr>
        <p:spPr>
          <a:xfrm>
            <a:off x="5111496" y="3063239"/>
            <a:ext cx="1124712" cy="1124712"/>
          </a:xfrm>
          <a:prstGeom prst="rect">
            <a:avLst/>
          </a:prstGeom>
          <a:blipFill>
            <a:blip r:embed="rId22" cstate="print"/>
            <a:stretch>
              <a:fillRect/>
            </a:stretch>
          </a:blipFill>
        </p:spPr>
        <p:txBody>
          <a:bodyPr wrap="square" lIns="0" tIns="0" rIns="0" bIns="0" rtlCol="0"/>
          <a:lstStyle/>
          <a:p>
            <a:endParaRPr/>
          </a:p>
        </p:txBody>
      </p:sp>
      <p:sp>
        <p:nvSpPr>
          <p:cNvPr id="43" name="object 43"/>
          <p:cNvSpPr/>
          <p:nvPr/>
        </p:nvSpPr>
        <p:spPr>
          <a:xfrm>
            <a:off x="557783" y="3291839"/>
            <a:ext cx="640079" cy="585216"/>
          </a:xfrm>
          <a:prstGeom prst="rect">
            <a:avLst/>
          </a:prstGeom>
          <a:blipFill>
            <a:blip r:embed="rId23" cstate="print"/>
            <a:stretch>
              <a:fillRect/>
            </a:stretch>
          </a:blipFill>
        </p:spPr>
        <p:txBody>
          <a:bodyPr wrap="square" lIns="0" tIns="0" rIns="0" bIns="0" rtlCol="0"/>
          <a:lstStyle/>
          <a:p>
            <a:endParaRPr/>
          </a:p>
        </p:txBody>
      </p:sp>
      <p:sp>
        <p:nvSpPr>
          <p:cNvPr id="44" name="object 44"/>
          <p:cNvSpPr/>
          <p:nvPr/>
        </p:nvSpPr>
        <p:spPr>
          <a:xfrm>
            <a:off x="1435608" y="3191255"/>
            <a:ext cx="786384" cy="786383"/>
          </a:xfrm>
          <a:prstGeom prst="rect">
            <a:avLst/>
          </a:prstGeom>
          <a:blipFill>
            <a:blip r:embed="rId24" cstate="print"/>
            <a:stretch>
              <a:fillRect/>
            </a:stretch>
          </a:blipFill>
        </p:spPr>
        <p:txBody>
          <a:bodyPr wrap="square" lIns="0" tIns="0" rIns="0" bIns="0" rtlCol="0"/>
          <a:lstStyle/>
          <a:p>
            <a:endParaRPr/>
          </a:p>
        </p:txBody>
      </p:sp>
      <p:sp>
        <p:nvSpPr>
          <p:cNvPr id="45" name="object 45"/>
          <p:cNvSpPr/>
          <p:nvPr/>
        </p:nvSpPr>
        <p:spPr>
          <a:xfrm>
            <a:off x="7379207" y="1920239"/>
            <a:ext cx="886968" cy="347472"/>
          </a:xfrm>
          <a:prstGeom prst="rect">
            <a:avLst/>
          </a:prstGeom>
          <a:blipFill>
            <a:blip r:embed="rId25" cstate="print"/>
            <a:stretch>
              <a:fillRect/>
            </a:stretch>
          </a:blipFill>
        </p:spPr>
        <p:txBody>
          <a:bodyPr wrap="square" lIns="0" tIns="0" rIns="0" bIns="0" rtlCol="0"/>
          <a:lstStyle/>
          <a:p>
            <a:endParaRPr/>
          </a:p>
        </p:txBody>
      </p:sp>
      <p:sp>
        <p:nvSpPr>
          <p:cNvPr id="46" name="object 46"/>
          <p:cNvSpPr/>
          <p:nvPr/>
        </p:nvSpPr>
        <p:spPr>
          <a:xfrm>
            <a:off x="7068311" y="3136391"/>
            <a:ext cx="685800" cy="896112"/>
          </a:xfrm>
          <a:prstGeom prst="rect">
            <a:avLst/>
          </a:prstGeom>
          <a:blipFill>
            <a:blip r:embed="rId26" cstate="print"/>
            <a:stretch>
              <a:fillRect/>
            </a:stretch>
          </a:blipFill>
        </p:spPr>
        <p:txBody>
          <a:bodyPr wrap="square" lIns="0" tIns="0" rIns="0" bIns="0" rtlCol="0"/>
          <a:lstStyle/>
          <a:p>
            <a:endParaRPr/>
          </a:p>
        </p:txBody>
      </p:sp>
      <p:sp>
        <p:nvSpPr>
          <p:cNvPr id="47" name="object 47"/>
          <p:cNvSpPr/>
          <p:nvPr/>
        </p:nvSpPr>
        <p:spPr>
          <a:xfrm>
            <a:off x="7909559" y="3136391"/>
            <a:ext cx="813816" cy="813815"/>
          </a:xfrm>
          <a:prstGeom prst="rect">
            <a:avLst/>
          </a:prstGeom>
          <a:blipFill>
            <a:blip r:embed="rId27" cstate="print"/>
            <a:stretch>
              <a:fillRect/>
            </a:stretch>
          </a:blipFill>
        </p:spPr>
        <p:txBody>
          <a:bodyPr wrap="square" lIns="0" tIns="0" rIns="0" bIns="0" rtlCol="0"/>
          <a:lstStyle/>
          <a:p>
            <a:endParaRPr/>
          </a:p>
        </p:txBody>
      </p:sp>
      <p:sp>
        <p:nvSpPr>
          <p:cNvPr id="48" name="object 48"/>
          <p:cNvSpPr txBox="1"/>
          <p:nvPr/>
        </p:nvSpPr>
        <p:spPr>
          <a:xfrm>
            <a:off x="6847585" y="3823360"/>
            <a:ext cx="2014855" cy="749935"/>
          </a:xfrm>
          <a:prstGeom prst="rect">
            <a:avLst/>
          </a:prstGeom>
        </p:spPr>
        <p:txBody>
          <a:bodyPr vert="horz" wrap="square" lIns="0" tIns="15875" rIns="0" bIns="0" rtlCol="0">
            <a:spAutoFit/>
          </a:bodyPr>
          <a:lstStyle/>
          <a:p>
            <a:pPr marL="1437005" marR="245110" indent="-247650">
              <a:lnSpc>
                <a:spcPct val="100000"/>
              </a:lnSpc>
              <a:spcBef>
                <a:spcPts val="125"/>
              </a:spcBef>
            </a:pPr>
            <a:r>
              <a:rPr sz="1200" b="1" spc="-10" dirty="0">
                <a:solidFill>
                  <a:srgbClr val="7E7E7E"/>
                </a:solidFill>
                <a:latin typeface="Arial"/>
                <a:cs typeface="Arial"/>
              </a:rPr>
              <a:t>S</a:t>
            </a:r>
            <a:r>
              <a:rPr sz="1200" b="1" dirty="0">
                <a:solidFill>
                  <a:srgbClr val="7E7E7E"/>
                </a:solidFill>
                <a:latin typeface="Arial"/>
                <a:cs typeface="Arial"/>
              </a:rPr>
              <a:t>w</a:t>
            </a:r>
            <a:r>
              <a:rPr sz="1200" b="1" spc="-25" dirty="0">
                <a:solidFill>
                  <a:srgbClr val="7E7E7E"/>
                </a:solidFill>
                <a:latin typeface="Arial"/>
                <a:cs typeface="Arial"/>
              </a:rPr>
              <a:t>a</a:t>
            </a:r>
            <a:r>
              <a:rPr sz="1200" b="1" spc="-15" dirty="0">
                <a:solidFill>
                  <a:srgbClr val="7E7E7E"/>
                </a:solidFill>
                <a:latin typeface="Arial"/>
                <a:cs typeface="Arial"/>
              </a:rPr>
              <a:t>gg</a:t>
            </a:r>
            <a:r>
              <a:rPr sz="1200" b="1" spc="5" dirty="0">
                <a:solidFill>
                  <a:srgbClr val="7E7E7E"/>
                </a:solidFill>
                <a:latin typeface="Arial"/>
                <a:cs typeface="Arial"/>
              </a:rPr>
              <a:t>e  </a:t>
            </a:r>
            <a:r>
              <a:rPr sz="1200" b="1" spc="10" dirty="0">
                <a:solidFill>
                  <a:srgbClr val="7E7E7E"/>
                </a:solidFill>
                <a:latin typeface="Arial"/>
                <a:cs typeface="Arial"/>
              </a:rPr>
              <a:t>r</a:t>
            </a:r>
            <a:endParaRPr sz="1200">
              <a:latin typeface="Arial"/>
              <a:cs typeface="Arial"/>
            </a:endParaRPr>
          </a:p>
          <a:p>
            <a:pPr algn="ctr">
              <a:lnSpc>
                <a:spcPts val="1130"/>
              </a:lnSpc>
            </a:pPr>
            <a:r>
              <a:rPr sz="1350" spc="-5" dirty="0">
                <a:latin typeface="Arial"/>
                <a:cs typeface="Arial"/>
              </a:rPr>
              <a:t>Existing </a:t>
            </a:r>
            <a:r>
              <a:rPr sz="1350" spc="10" dirty="0">
                <a:latin typeface="Arial"/>
                <a:cs typeface="Arial"/>
              </a:rPr>
              <a:t>systems</a:t>
            </a:r>
            <a:r>
              <a:rPr sz="1350" spc="-150" dirty="0">
                <a:latin typeface="Arial"/>
                <a:cs typeface="Arial"/>
              </a:rPr>
              <a:t> </a:t>
            </a:r>
            <a:r>
              <a:rPr sz="1350" spc="-20" dirty="0">
                <a:latin typeface="Arial"/>
                <a:cs typeface="Arial"/>
              </a:rPr>
              <a:t>and</a:t>
            </a:r>
            <a:endParaRPr sz="1350">
              <a:latin typeface="Arial"/>
              <a:cs typeface="Arial"/>
            </a:endParaRPr>
          </a:p>
          <a:p>
            <a:pPr marL="19050" algn="ctr">
              <a:lnSpc>
                <a:spcPct val="100000"/>
              </a:lnSpc>
              <a:spcBef>
                <a:spcPts val="40"/>
              </a:spcBef>
            </a:pPr>
            <a:r>
              <a:rPr sz="1350" spc="-5" dirty="0">
                <a:latin typeface="Arial"/>
                <a:cs typeface="Arial"/>
              </a:rPr>
              <a:t>data</a:t>
            </a:r>
            <a:endParaRPr sz="1350">
              <a:latin typeface="Arial"/>
              <a:cs typeface="Arial"/>
            </a:endParaRPr>
          </a:p>
        </p:txBody>
      </p:sp>
      <p:sp>
        <p:nvSpPr>
          <p:cNvPr id="49" name="object 49"/>
          <p:cNvSpPr/>
          <p:nvPr/>
        </p:nvSpPr>
        <p:spPr>
          <a:xfrm>
            <a:off x="5093208" y="1261871"/>
            <a:ext cx="1143000" cy="1143000"/>
          </a:xfrm>
          <a:prstGeom prst="rect">
            <a:avLst/>
          </a:prstGeom>
          <a:blipFill>
            <a:blip r:embed="rId28" cstate="print"/>
            <a:stretch>
              <a:fillRect/>
            </a:stretch>
          </a:blipFill>
        </p:spPr>
        <p:txBody>
          <a:bodyPr wrap="square" lIns="0" tIns="0" rIns="0" bIns="0" rtlCol="0"/>
          <a:lstStyle/>
          <a:p>
            <a:endParaRPr/>
          </a:p>
        </p:txBody>
      </p:sp>
      <p:sp>
        <p:nvSpPr>
          <p:cNvPr id="50" name="Date Placeholder 49"/>
          <p:cNvSpPr>
            <a:spLocks noGrp="1"/>
          </p:cNvSpPr>
          <p:nvPr>
            <p:ph type="dt" sz="half" idx="6"/>
          </p:nvPr>
        </p:nvSpPr>
        <p:spPr/>
        <p:txBody>
          <a:bodyPr/>
          <a:lstStyle/>
          <a:p>
            <a:fld id="{09CFB534-FAE9-459D-B23D-89D96C53A275}" type="datetime1">
              <a:rPr lang="zh-CN" altLang="en-US" smtClean="0"/>
              <a:t>2020/8/17</a:t>
            </a:fld>
            <a:endParaRPr lang="en-US"/>
          </a:p>
        </p:txBody>
      </p:sp>
      <p:sp>
        <p:nvSpPr>
          <p:cNvPr id="52" name="Slide Number Placeholder 51"/>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58</a:t>
            </a:fld>
            <a:endParaRPr lang="en-US" altLang="zh-CN" spc="5" dirty="0"/>
          </a:p>
        </p:txBody>
      </p:sp>
    </p:spTree>
    <p:extLst>
      <p:ext uri="{BB962C8B-B14F-4D97-AF65-F5344CB8AC3E}">
        <p14:creationId xmlns:p14="http://schemas.microsoft.com/office/powerpoint/2010/main" val="26834089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7684200" cy="447558"/>
          </a:xfrm>
          <a:prstGeom prst="rect">
            <a:avLst/>
          </a:prstGeom>
        </p:spPr>
        <p:txBody>
          <a:bodyPr vert="horz" wrap="square" lIns="0" tIns="16510" rIns="0" bIns="0" rtlCol="0">
            <a:spAutoFit/>
          </a:bodyPr>
          <a:lstStyle/>
          <a:p>
            <a:pPr fontAlgn="base"/>
            <a:r>
              <a:rPr lang="en-US" altLang="zh-CN" sz="2800" b="1" dirty="0" smtClean="0"/>
              <a:t>Topics</a:t>
            </a:r>
            <a:endParaRPr lang="en-US" altLang="zh-CN" sz="2800" b="1" dirty="0"/>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59</a:t>
            </a:fld>
            <a:endParaRPr lang="en-US" altLang="zh-CN" spc="5" dirty="0"/>
          </a:p>
        </p:txBody>
      </p:sp>
      <p:sp>
        <p:nvSpPr>
          <p:cNvPr id="68" name="Rectangle 67"/>
          <p:cNvSpPr/>
          <p:nvPr/>
        </p:nvSpPr>
        <p:spPr>
          <a:xfrm>
            <a:off x="457200" y="974725"/>
            <a:ext cx="6172200" cy="2554545"/>
          </a:xfrm>
          <a:prstGeom prst="rect">
            <a:avLst/>
          </a:prstGeom>
        </p:spPr>
        <p:txBody>
          <a:bodyPr wrap="square">
            <a:spAutoFit/>
          </a:bodyPr>
          <a:lstStyle/>
          <a:p>
            <a:pPr marL="457200" indent="-457200" fontAlgn="base">
              <a:buFont typeface="Wingdings" panose="05000000000000000000" pitchFamily="2" charset="2"/>
              <a:buChar char="ü"/>
            </a:pPr>
            <a:r>
              <a:rPr lang="en-US" altLang="zh-CN" sz="3200" b="1" dirty="0"/>
              <a:t>Blockchain </a:t>
            </a:r>
            <a:r>
              <a:rPr lang="en-US" altLang="zh-CN" sz="3200" b="1" spc="-15" dirty="0"/>
              <a:t>Architecture</a:t>
            </a:r>
          </a:p>
          <a:p>
            <a:pPr marL="457200" indent="-457200" fontAlgn="base">
              <a:buFont typeface="Wingdings" panose="05000000000000000000" pitchFamily="2" charset="2"/>
              <a:buChar char="ü"/>
            </a:pPr>
            <a:r>
              <a:rPr lang="en-US" altLang="zh-CN" sz="3200" b="1" spc="-10" dirty="0"/>
              <a:t>Blockchain </a:t>
            </a:r>
            <a:r>
              <a:rPr lang="en-US" altLang="zh-CN" sz="3200" b="1" dirty="0"/>
              <a:t>Fabric</a:t>
            </a:r>
            <a:r>
              <a:rPr lang="en-US" altLang="zh-CN" sz="3200" b="1" spc="15" dirty="0"/>
              <a:t> </a:t>
            </a:r>
            <a:r>
              <a:rPr lang="en-US" altLang="zh-CN" sz="3200" b="1" spc="-15" dirty="0"/>
              <a:t>Development</a:t>
            </a:r>
          </a:p>
          <a:p>
            <a:pPr marL="457200" indent="-457200" fontAlgn="base">
              <a:buFont typeface="Wingdings" panose="05000000000000000000" pitchFamily="2" charset="2"/>
              <a:buChar char="ü"/>
            </a:pPr>
            <a:r>
              <a:rPr lang="en-US" altLang="zh-CN" sz="3200" b="1" spc="-10" dirty="0" smtClean="0"/>
              <a:t>Blockchain </a:t>
            </a:r>
            <a:r>
              <a:rPr lang="en-US" altLang="en-US" sz="3200" b="1" dirty="0" smtClean="0"/>
              <a:t>Components</a:t>
            </a:r>
          </a:p>
          <a:p>
            <a:pPr marL="457200" indent="-457200" fontAlgn="base">
              <a:buFont typeface="Wingdings" panose="05000000000000000000" pitchFamily="2" charset="2"/>
              <a:buChar char="ü"/>
            </a:pPr>
            <a:r>
              <a:rPr lang="en-US" altLang="zh-CN" sz="3200" b="1" spc="-15" dirty="0" smtClean="0"/>
              <a:t>Blockchain Operations</a:t>
            </a:r>
          </a:p>
          <a:p>
            <a:pPr marL="457200" indent="-457200" fontAlgn="base">
              <a:buFont typeface="Wingdings" panose="05000000000000000000" pitchFamily="2" charset="2"/>
              <a:buChar char="ü"/>
            </a:pPr>
            <a:r>
              <a:rPr lang="en-US" altLang="zh-CN" sz="3200" b="1" spc="-15" dirty="0"/>
              <a:t>Hyperledger</a:t>
            </a:r>
            <a:r>
              <a:rPr lang="en-US" altLang="zh-CN" sz="3200" b="1" spc="-10" dirty="0"/>
              <a:t> </a:t>
            </a:r>
            <a:r>
              <a:rPr lang="en-US" altLang="zh-CN" sz="3200" b="1" dirty="0"/>
              <a:t>Composer</a:t>
            </a:r>
          </a:p>
        </p:txBody>
      </p:sp>
    </p:spTree>
    <p:extLst>
      <p:ext uri="{BB962C8B-B14F-4D97-AF65-F5344CB8AC3E}">
        <p14:creationId xmlns:p14="http://schemas.microsoft.com/office/powerpoint/2010/main" val="1045653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a:spLocks noGrp="1"/>
          </p:cNvSpPr>
          <p:nvPr>
            <p:ph type="title"/>
          </p:nvPr>
        </p:nvSpPr>
        <p:spPr>
          <a:xfrm>
            <a:off x="545400" y="170509"/>
            <a:ext cx="7684200" cy="509114"/>
          </a:xfrm>
          <a:prstGeom prst="rect">
            <a:avLst/>
          </a:prstGeom>
        </p:spPr>
        <p:txBody>
          <a:bodyPr vert="horz" wrap="square" lIns="0" tIns="16510" rIns="0" bIns="0" rtlCol="0">
            <a:spAutoFit/>
          </a:bodyPr>
          <a:lstStyle/>
          <a:p>
            <a:pPr fontAlgn="base"/>
            <a:r>
              <a:rPr lang="en-US" altLang="zh-CN" sz="3200" b="1" dirty="0"/>
              <a:t>The power of blockchain</a:t>
            </a:r>
          </a:p>
        </p:txBody>
      </p:sp>
      <p:sp>
        <p:nvSpPr>
          <p:cNvPr id="2" name="Date Placeholder 1"/>
          <p:cNvSpPr>
            <a:spLocks noGrp="1"/>
          </p:cNvSpPr>
          <p:nvPr>
            <p:ph type="dt" sz="half" idx="6"/>
          </p:nvPr>
        </p:nvSpPr>
        <p:spPr/>
        <p:txBody>
          <a:bodyPr/>
          <a:lstStyle/>
          <a:p>
            <a:fld id="{8805D7DF-DDF1-4A12-8701-98D3308C7537}" type="datetime1">
              <a:rPr lang="zh-CN" altLang="en-US" smtClean="0"/>
              <a:t>2020/8/17</a:t>
            </a:fld>
            <a:endParaRPr lang="en-US"/>
          </a:p>
        </p:txBody>
      </p:sp>
      <p:sp>
        <p:nvSpPr>
          <p:cNvPr id="76" name="Slide Number Placeholder 75"/>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6</a:t>
            </a:fld>
            <a:endParaRPr lang="en-US" altLang="zh-CN" spc="5" dirty="0"/>
          </a:p>
        </p:txBody>
      </p:sp>
      <p:sp>
        <p:nvSpPr>
          <p:cNvPr id="68" name="Rectangle 67"/>
          <p:cNvSpPr/>
          <p:nvPr/>
        </p:nvSpPr>
        <p:spPr>
          <a:xfrm>
            <a:off x="152400" y="898525"/>
            <a:ext cx="8860277" cy="3600986"/>
          </a:xfrm>
          <a:prstGeom prst="rect">
            <a:avLst/>
          </a:prstGeom>
        </p:spPr>
        <p:txBody>
          <a:bodyPr wrap="square">
            <a:spAutoFit/>
          </a:bodyPr>
          <a:lstStyle/>
          <a:p>
            <a:pPr fontAlgn="base"/>
            <a:r>
              <a:rPr lang="en-US" altLang="zh-CN" sz="2800" dirty="0" smtClean="0"/>
              <a:t>Blockchain </a:t>
            </a:r>
            <a:r>
              <a:rPr lang="en-US" altLang="zh-CN" sz="2800" dirty="0"/>
              <a:t>empowers enterprises in several ways</a:t>
            </a:r>
            <a:r>
              <a:rPr lang="en-US" altLang="zh-CN" sz="2800" dirty="0" smtClean="0"/>
              <a:t>:</a:t>
            </a:r>
          </a:p>
          <a:p>
            <a:pPr fontAlgn="base"/>
            <a:endParaRPr lang="en-US" altLang="zh-CN" sz="2000" dirty="0"/>
          </a:p>
          <a:p>
            <a:pPr marL="342900" indent="-342900" fontAlgn="base">
              <a:buFont typeface="Arial" panose="020B0604020202020204" pitchFamily="34" charset="0"/>
              <a:buChar char="•"/>
            </a:pPr>
            <a:r>
              <a:rPr lang="en-US" altLang="zh-CN" sz="2000" dirty="0"/>
              <a:t>Use the power of ecosystems to complete transactions </a:t>
            </a:r>
            <a:r>
              <a:rPr lang="en-US" altLang="zh-CN" sz="2000" b="1" dirty="0"/>
              <a:t>faster with greater trust</a:t>
            </a:r>
            <a:r>
              <a:rPr lang="en-US" altLang="zh-CN" sz="2000" dirty="0"/>
              <a:t>.</a:t>
            </a:r>
          </a:p>
          <a:p>
            <a:pPr marL="342900" indent="-342900" fontAlgn="base">
              <a:buFont typeface="Arial" panose="020B0604020202020204" pitchFamily="34" charset="0"/>
              <a:buChar char="•"/>
            </a:pPr>
            <a:r>
              <a:rPr lang="en-US" altLang="zh-CN" sz="2000" dirty="0"/>
              <a:t>Vastly reduce the cost and complexity of cross-enterprise business processes by </a:t>
            </a:r>
            <a:r>
              <a:rPr lang="en-US" altLang="zh-CN" sz="2000" b="1" dirty="0"/>
              <a:t>eliminating inefficiencies, waste, and duplication</a:t>
            </a:r>
            <a:r>
              <a:rPr lang="en-US" altLang="zh-CN" sz="2000" dirty="0"/>
              <a:t>.</a:t>
            </a:r>
          </a:p>
          <a:p>
            <a:pPr marL="342900" indent="-342900" fontAlgn="base">
              <a:buFont typeface="Arial" panose="020B0604020202020204" pitchFamily="34" charset="0"/>
              <a:buChar char="•"/>
            </a:pPr>
            <a:r>
              <a:rPr lang="en-US" altLang="zh-CN" sz="2000" dirty="0"/>
              <a:t>Support the invention of new styles of </a:t>
            </a:r>
            <a:r>
              <a:rPr lang="en-US" altLang="zh-CN" sz="2000" b="1" dirty="0"/>
              <a:t>digital interactions</a:t>
            </a:r>
            <a:r>
              <a:rPr lang="en-US" altLang="zh-CN" sz="2000" dirty="0"/>
              <a:t>.</a:t>
            </a:r>
          </a:p>
          <a:p>
            <a:pPr marL="342900" indent="-342900" fontAlgn="base">
              <a:buFont typeface="Arial" panose="020B0604020202020204" pitchFamily="34" charset="0"/>
              <a:buChar char="•"/>
            </a:pPr>
            <a:r>
              <a:rPr lang="en-US" altLang="zh-CN" sz="2000" dirty="0"/>
              <a:t>Reduce friction and inefficiencies in the market, freeing capital.</a:t>
            </a:r>
          </a:p>
          <a:p>
            <a:pPr marL="342900" indent="-342900" fontAlgn="base">
              <a:buFont typeface="Arial" panose="020B0604020202020204" pitchFamily="34" charset="0"/>
              <a:buChar char="•"/>
            </a:pPr>
            <a:r>
              <a:rPr lang="en-US" altLang="zh-CN" sz="2000" dirty="0"/>
              <a:t>Create </a:t>
            </a:r>
            <a:r>
              <a:rPr lang="en-US" altLang="zh-CN" sz="2000" b="1" dirty="0"/>
              <a:t>cost-efficient</a:t>
            </a:r>
            <a:r>
              <a:rPr lang="en-US" altLang="zh-CN" sz="2000" dirty="0"/>
              <a:t> business networks where virtually anything of value can be tracked and traded without requiring a central point of control.</a:t>
            </a:r>
          </a:p>
          <a:p>
            <a:pPr marL="342900" indent="-342900" fontAlgn="base">
              <a:buFont typeface="Arial" panose="020B0604020202020204" pitchFamily="34" charset="0"/>
              <a:buChar char="•"/>
            </a:pPr>
            <a:r>
              <a:rPr lang="en-US" altLang="zh-CN" sz="2000" b="1" dirty="0"/>
              <a:t>Decrease transaction cycle times </a:t>
            </a:r>
            <a:r>
              <a:rPr lang="en-US" altLang="zh-CN" sz="2000" dirty="0"/>
              <a:t>by addressing risk and uncertainty.</a:t>
            </a:r>
          </a:p>
          <a:p>
            <a:pPr marL="342900" indent="-342900" fontAlgn="base">
              <a:buFont typeface="Arial" panose="020B0604020202020204" pitchFamily="34" charset="0"/>
              <a:buChar char="•"/>
            </a:pPr>
            <a:r>
              <a:rPr lang="en-US" altLang="zh-CN" sz="2000" b="1" dirty="0"/>
              <a:t>Reduce fraud </a:t>
            </a:r>
            <a:r>
              <a:rPr lang="en-US" altLang="zh-CN" sz="2000" dirty="0"/>
              <a:t>from e-crime and cyber attacks.</a:t>
            </a:r>
          </a:p>
        </p:txBody>
      </p:sp>
    </p:spTree>
    <p:extLst>
      <p:ext uri="{BB962C8B-B14F-4D97-AF65-F5344CB8AC3E}">
        <p14:creationId xmlns:p14="http://schemas.microsoft.com/office/powerpoint/2010/main" val="31626883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p:cNvGraphicFramePr>
            <a:graphicFrameLocks noChangeAspect="1"/>
          </p:cNvGraphicFramePr>
          <p:nvPr/>
        </p:nvGraphicFramePr>
        <p:xfrm>
          <a:off x="5715001" y="4140544"/>
          <a:ext cx="2720975" cy="365576"/>
        </p:xfrm>
        <a:graphic>
          <a:graphicData uri="http://schemas.openxmlformats.org/presentationml/2006/ole">
            <mc:AlternateContent xmlns:mc="http://schemas.openxmlformats.org/markup-compatibility/2006">
              <mc:Choice xmlns:v="urn:schemas-microsoft-com:vml" Requires="v">
                <p:oleObj spid="_x0000_s1061" r:id="rId4" imgW="1285212" imgH="785592" progId="">
                  <p:embed/>
                </p:oleObj>
              </mc:Choice>
              <mc:Fallback>
                <p:oleObj r:id="rId4" imgW="1285212" imgH="78559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4140544"/>
                        <a:ext cx="2720975" cy="365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5" name="Rectangle 3"/>
          <p:cNvSpPr>
            <a:spLocks noChangeArrowheads="1"/>
          </p:cNvSpPr>
          <p:nvPr/>
        </p:nvSpPr>
        <p:spPr bwMode="auto">
          <a:xfrm>
            <a:off x="3077369" y="2344455"/>
            <a:ext cx="2578100" cy="61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 pos="1447800" algn="l"/>
                <a:tab pos="2171700" algn="l"/>
              </a:tabLst>
              <a:defRPr sz="2800">
                <a:solidFill>
                  <a:schemeClr val="tx1"/>
                </a:solidFill>
                <a:latin typeface="Arial" charset="0"/>
                <a:cs typeface="Arial" charset="0"/>
              </a:defRPr>
            </a:lvl1pPr>
            <a:lvl2pPr marL="742950" indent="-285750">
              <a:tabLst>
                <a:tab pos="723900" algn="l"/>
                <a:tab pos="1447800" algn="l"/>
                <a:tab pos="2171700" algn="l"/>
              </a:tabLst>
              <a:defRPr sz="2800">
                <a:solidFill>
                  <a:schemeClr val="tx1"/>
                </a:solidFill>
                <a:latin typeface="Arial" charset="0"/>
                <a:cs typeface="Arial" charset="0"/>
              </a:defRPr>
            </a:lvl2pPr>
            <a:lvl3pPr marL="1143000" indent="-228600">
              <a:tabLst>
                <a:tab pos="723900" algn="l"/>
                <a:tab pos="1447800" algn="l"/>
                <a:tab pos="2171700" algn="l"/>
              </a:tabLst>
              <a:defRPr sz="2800">
                <a:solidFill>
                  <a:schemeClr val="tx1"/>
                </a:solidFill>
                <a:latin typeface="Arial" charset="0"/>
                <a:cs typeface="Arial" charset="0"/>
              </a:defRPr>
            </a:lvl3pPr>
            <a:lvl4pPr marL="1600200" indent="-228600">
              <a:tabLst>
                <a:tab pos="723900" algn="l"/>
                <a:tab pos="1447800" algn="l"/>
                <a:tab pos="2171700" algn="l"/>
              </a:tabLst>
              <a:defRPr sz="2800">
                <a:solidFill>
                  <a:schemeClr val="tx1"/>
                </a:solidFill>
                <a:latin typeface="Arial" charset="0"/>
                <a:cs typeface="Arial" charset="0"/>
              </a:defRPr>
            </a:lvl4pPr>
            <a:lvl5pPr marL="2057400" indent="-228600">
              <a:tabLst>
                <a:tab pos="723900" algn="l"/>
                <a:tab pos="1447800" algn="l"/>
                <a:tab pos="2171700" algn="l"/>
              </a:tabLst>
              <a:defRPr sz="2800">
                <a:solidFill>
                  <a:schemeClr val="tx1"/>
                </a:solidFill>
                <a:latin typeface="Arial" charset="0"/>
                <a:cs typeface="Arial" charset="0"/>
              </a:defRPr>
            </a:lvl5pPr>
            <a:lvl6pPr marL="2514600" indent="-228600" eaLnBrk="0" fontAlgn="base" hangingPunct="0">
              <a:spcBef>
                <a:spcPct val="0"/>
              </a:spcBef>
              <a:spcAft>
                <a:spcPct val="0"/>
              </a:spcAft>
              <a:tabLst>
                <a:tab pos="723900" algn="l"/>
                <a:tab pos="1447800" algn="l"/>
                <a:tab pos="2171700" algn="l"/>
              </a:tabLst>
              <a:defRPr sz="2800">
                <a:solidFill>
                  <a:schemeClr val="tx1"/>
                </a:solidFill>
                <a:latin typeface="Arial" charset="0"/>
                <a:cs typeface="Arial" charset="0"/>
              </a:defRPr>
            </a:lvl6pPr>
            <a:lvl7pPr marL="2971800" indent="-228600" eaLnBrk="0" fontAlgn="base" hangingPunct="0">
              <a:spcBef>
                <a:spcPct val="0"/>
              </a:spcBef>
              <a:spcAft>
                <a:spcPct val="0"/>
              </a:spcAft>
              <a:tabLst>
                <a:tab pos="723900" algn="l"/>
                <a:tab pos="1447800" algn="l"/>
                <a:tab pos="2171700" algn="l"/>
              </a:tabLst>
              <a:defRPr sz="2800">
                <a:solidFill>
                  <a:schemeClr val="tx1"/>
                </a:solidFill>
                <a:latin typeface="Arial" charset="0"/>
                <a:cs typeface="Arial" charset="0"/>
              </a:defRPr>
            </a:lvl7pPr>
            <a:lvl8pPr marL="3429000" indent="-228600" eaLnBrk="0" fontAlgn="base" hangingPunct="0">
              <a:spcBef>
                <a:spcPct val="0"/>
              </a:spcBef>
              <a:spcAft>
                <a:spcPct val="0"/>
              </a:spcAft>
              <a:tabLst>
                <a:tab pos="723900" algn="l"/>
                <a:tab pos="1447800" algn="l"/>
                <a:tab pos="2171700" algn="l"/>
              </a:tabLst>
              <a:defRPr sz="2800">
                <a:solidFill>
                  <a:schemeClr val="tx1"/>
                </a:solidFill>
                <a:latin typeface="Arial" charset="0"/>
                <a:cs typeface="Arial" charset="0"/>
              </a:defRPr>
            </a:lvl8pPr>
            <a:lvl9pPr marL="3886200" indent="-228600" eaLnBrk="0" fontAlgn="base" hangingPunct="0">
              <a:spcBef>
                <a:spcPct val="0"/>
              </a:spcBef>
              <a:spcAft>
                <a:spcPct val="0"/>
              </a:spcAft>
              <a:tabLst>
                <a:tab pos="723900" algn="l"/>
                <a:tab pos="1447800" algn="l"/>
                <a:tab pos="2171700" algn="l"/>
              </a:tabLs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4000" dirty="0">
                <a:solidFill>
                  <a:srgbClr val="000000"/>
                </a:solidFill>
                <a:latin typeface="KaiTi" pitchFamily="49" charset="-122"/>
                <a:ea typeface="KaiTi" pitchFamily="49" charset="-122"/>
                <a:cs typeface="Arial Unicode MS" pitchFamily="34" charset="-128"/>
              </a:rPr>
              <a:t>Thank You</a:t>
            </a:r>
          </a:p>
        </p:txBody>
      </p:sp>
      <p:sp>
        <p:nvSpPr>
          <p:cNvPr id="74756" name="Rectangle 4"/>
          <p:cNvSpPr>
            <a:spLocks noChangeArrowheads="1"/>
          </p:cNvSpPr>
          <p:nvPr/>
        </p:nvSpPr>
        <p:spPr bwMode="auto">
          <a:xfrm>
            <a:off x="6299200" y="3554827"/>
            <a:ext cx="1409700" cy="43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Lst>
              <a:defRPr sz="2800">
                <a:solidFill>
                  <a:schemeClr val="tx1"/>
                </a:solidFill>
                <a:latin typeface="Arial" charset="0"/>
                <a:cs typeface="Arial" charset="0"/>
              </a:defRPr>
            </a:lvl1pPr>
            <a:lvl2pPr marL="742950" indent="-285750">
              <a:tabLst>
                <a:tab pos="723900" algn="l"/>
              </a:tabLst>
              <a:defRPr sz="2800">
                <a:solidFill>
                  <a:schemeClr val="tx1"/>
                </a:solidFill>
                <a:latin typeface="Arial" charset="0"/>
                <a:cs typeface="Arial" charset="0"/>
              </a:defRPr>
            </a:lvl2pPr>
            <a:lvl3pPr marL="1143000" indent="-228600">
              <a:tabLst>
                <a:tab pos="723900" algn="l"/>
              </a:tabLst>
              <a:defRPr sz="2800">
                <a:solidFill>
                  <a:schemeClr val="tx1"/>
                </a:solidFill>
                <a:latin typeface="Arial" charset="0"/>
                <a:cs typeface="Arial" charset="0"/>
              </a:defRPr>
            </a:lvl3pPr>
            <a:lvl4pPr marL="1600200" indent="-228600">
              <a:tabLst>
                <a:tab pos="723900" algn="l"/>
              </a:tabLst>
              <a:defRPr sz="2800">
                <a:solidFill>
                  <a:schemeClr val="tx1"/>
                </a:solidFill>
                <a:latin typeface="Arial" charset="0"/>
                <a:cs typeface="Arial" charset="0"/>
              </a:defRPr>
            </a:lvl4pPr>
            <a:lvl5pPr marL="2057400" indent="-228600">
              <a:tabLst>
                <a:tab pos="723900" algn="l"/>
              </a:tabLst>
              <a:defRPr sz="2800">
                <a:solidFill>
                  <a:schemeClr val="tx1"/>
                </a:solidFill>
                <a:latin typeface="Arial" charset="0"/>
                <a:cs typeface="Arial" charset="0"/>
              </a:defRPr>
            </a:lvl5pPr>
            <a:lvl6pPr marL="2514600" indent="-228600" eaLnBrk="0" fontAlgn="base" hangingPunct="0">
              <a:spcBef>
                <a:spcPct val="0"/>
              </a:spcBef>
              <a:spcAft>
                <a:spcPct val="0"/>
              </a:spcAft>
              <a:tabLst>
                <a:tab pos="723900" algn="l"/>
              </a:tabLst>
              <a:defRPr sz="2800">
                <a:solidFill>
                  <a:schemeClr val="tx1"/>
                </a:solidFill>
                <a:latin typeface="Arial" charset="0"/>
                <a:cs typeface="Arial" charset="0"/>
              </a:defRPr>
            </a:lvl6pPr>
            <a:lvl7pPr marL="2971800" indent="-228600" eaLnBrk="0" fontAlgn="base" hangingPunct="0">
              <a:spcBef>
                <a:spcPct val="0"/>
              </a:spcBef>
              <a:spcAft>
                <a:spcPct val="0"/>
              </a:spcAft>
              <a:tabLst>
                <a:tab pos="723900" algn="l"/>
              </a:tabLst>
              <a:defRPr sz="2800">
                <a:solidFill>
                  <a:schemeClr val="tx1"/>
                </a:solidFill>
                <a:latin typeface="Arial" charset="0"/>
                <a:cs typeface="Arial" charset="0"/>
              </a:defRPr>
            </a:lvl7pPr>
            <a:lvl8pPr marL="3429000" indent="-228600" eaLnBrk="0" fontAlgn="base" hangingPunct="0">
              <a:spcBef>
                <a:spcPct val="0"/>
              </a:spcBef>
              <a:spcAft>
                <a:spcPct val="0"/>
              </a:spcAft>
              <a:tabLst>
                <a:tab pos="723900" algn="l"/>
              </a:tabLst>
              <a:defRPr sz="2800">
                <a:solidFill>
                  <a:schemeClr val="tx1"/>
                </a:solidFill>
                <a:latin typeface="Arial" charset="0"/>
                <a:cs typeface="Arial" charset="0"/>
              </a:defRPr>
            </a:lvl8pPr>
            <a:lvl9pPr marL="3886200" indent="-228600" eaLnBrk="0" fontAlgn="base" hangingPunct="0">
              <a:spcBef>
                <a:spcPct val="0"/>
              </a:spcBef>
              <a:spcAft>
                <a:spcPct val="0"/>
              </a:spcAft>
              <a:tabLst>
                <a:tab pos="723900" algn="l"/>
              </a:tabLs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dirty="0">
                <a:solidFill>
                  <a:srgbClr val="000000"/>
                </a:solidFill>
                <a:latin typeface="KaiTi" pitchFamily="49" charset="-122"/>
                <a:ea typeface="KaiTi" pitchFamily="49" charset="-122"/>
                <a:cs typeface="Arial Unicode MS" pitchFamily="34" charset="-128"/>
              </a:rPr>
              <a:t>Merci</a:t>
            </a:r>
          </a:p>
        </p:txBody>
      </p:sp>
      <p:sp>
        <p:nvSpPr>
          <p:cNvPr id="74757" name="Rectangle 5"/>
          <p:cNvSpPr>
            <a:spLocks noChangeArrowheads="1"/>
          </p:cNvSpPr>
          <p:nvPr/>
        </p:nvSpPr>
        <p:spPr bwMode="auto">
          <a:xfrm>
            <a:off x="1828800" y="3490454"/>
            <a:ext cx="1143000" cy="43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Lst>
              <a:defRPr sz="2800">
                <a:solidFill>
                  <a:schemeClr val="tx1"/>
                </a:solidFill>
                <a:latin typeface="Arial" charset="0"/>
                <a:cs typeface="Arial" charset="0"/>
              </a:defRPr>
            </a:lvl1pPr>
            <a:lvl2pPr marL="742950" indent="-285750">
              <a:tabLst>
                <a:tab pos="723900" algn="l"/>
              </a:tabLst>
              <a:defRPr sz="2800">
                <a:solidFill>
                  <a:schemeClr val="tx1"/>
                </a:solidFill>
                <a:latin typeface="Arial" charset="0"/>
                <a:cs typeface="Arial" charset="0"/>
              </a:defRPr>
            </a:lvl2pPr>
            <a:lvl3pPr marL="1143000" indent="-228600">
              <a:tabLst>
                <a:tab pos="723900" algn="l"/>
              </a:tabLst>
              <a:defRPr sz="2800">
                <a:solidFill>
                  <a:schemeClr val="tx1"/>
                </a:solidFill>
                <a:latin typeface="Arial" charset="0"/>
                <a:cs typeface="Arial" charset="0"/>
              </a:defRPr>
            </a:lvl3pPr>
            <a:lvl4pPr marL="1600200" indent="-228600">
              <a:tabLst>
                <a:tab pos="723900" algn="l"/>
              </a:tabLst>
              <a:defRPr sz="2800">
                <a:solidFill>
                  <a:schemeClr val="tx1"/>
                </a:solidFill>
                <a:latin typeface="Arial" charset="0"/>
                <a:cs typeface="Arial" charset="0"/>
              </a:defRPr>
            </a:lvl4pPr>
            <a:lvl5pPr marL="2057400" indent="-228600">
              <a:tabLst>
                <a:tab pos="723900" algn="l"/>
              </a:tabLst>
              <a:defRPr sz="2800">
                <a:solidFill>
                  <a:schemeClr val="tx1"/>
                </a:solidFill>
                <a:latin typeface="Arial" charset="0"/>
                <a:cs typeface="Arial" charset="0"/>
              </a:defRPr>
            </a:lvl5pPr>
            <a:lvl6pPr marL="2514600" indent="-228600" eaLnBrk="0" fontAlgn="base" hangingPunct="0">
              <a:spcBef>
                <a:spcPct val="0"/>
              </a:spcBef>
              <a:spcAft>
                <a:spcPct val="0"/>
              </a:spcAft>
              <a:tabLst>
                <a:tab pos="723900" algn="l"/>
              </a:tabLst>
              <a:defRPr sz="2800">
                <a:solidFill>
                  <a:schemeClr val="tx1"/>
                </a:solidFill>
                <a:latin typeface="Arial" charset="0"/>
                <a:cs typeface="Arial" charset="0"/>
              </a:defRPr>
            </a:lvl6pPr>
            <a:lvl7pPr marL="2971800" indent="-228600" eaLnBrk="0" fontAlgn="base" hangingPunct="0">
              <a:spcBef>
                <a:spcPct val="0"/>
              </a:spcBef>
              <a:spcAft>
                <a:spcPct val="0"/>
              </a:spcAft>
              <a:tabLst>
                <a:tab pos="723900" algn="l"/>
              </a:tabLst>
              <a:defRPr sz="2800">
                <a:solidFill>
                  <a:schemeClr val="tx1"/>
                </a:solidFill>
                <a:latin typeface="Arial" charset="0"/>
                <a:cs typeface="Arial" charset="0"/>
              </a:defRPr>
            </a:lvl7pPr>
            <a:lvl8pPr marL="3429000" indent="-228600" eaLnBrk="0" fontAlgn="base" hangingPunct="0">
              <a:spcBef>
                <a:spcPct val="0"/>
              </a:spcBef>
              <a:spcAft>
                <a:spcPct val="0"/>
              </a:spcAft>
              <a:tabLst>
                <a:tab pos="723900" algn="l"/>
              </a:tabLst>
              <a:defRPr sz="2800">
                <a:solidFill>
                  <a:schemeClr val="tx1"/>
                </a:solidFill>
                <a:latin typeface="Arial" charset="0"/>
                <a:cs typeface="Arial" charset="0"/>
              </a:defRPr>
            </a:lvl8pPr>
            <a:lvl9pPr marL="3886200" indent="-228600" eaLnBrk="0" fontAlgn="base" hangingPunct="0">
              <a:spcBef>
                <a:spcPct val="0"/>
              </a:spcBef>
              <a:spcAft>
                <a:spcPct val="0"/>
              </a:spcAft>
              <a:tabLst>
                <a:tab pos="723900" algn="l"/>
              </a:tabLs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a:solidFill>
                  <a:srgbClr val="000000"/>
                </a:solidFill>
                <a:latin typeface="KaiTi" pitchFamily="49" charset="-122"/>
                <a:ea typeface="KaiTi" pitchFamily="49" charset="-122"/>
                <a:cs typeface="Arial Unicode MS" pitchFamily="34" charset="-128"/>
              </a:rPr>
              <a:t>Grazie</a:t>
            </a:r>
          </a:p>
        </p:txBody>
      </p:sp>
      <p:sp>
        <p:nvSpPr>
          <p:cNvPr id="74758" name="Rectangle 6"/>
          <p:cNvSpPr>
            <a:spLocks noChangeArrowheads="1"/>
          </p:cNvSpPr>
          <p:nvPr/>
        </p:nvSpPr>
        <p:spPr bwMode="auto">
          <a:xfrm>
            <a:off x="5513388" y="2031330"/>
            <a:ext cx="1751012" cy="52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Lst>
              <a:defRPr sz="2800">
                <a:solidFill>
                  <a:schemeClr val="tx1"/>
                </a:solidFill>
                <a:latin typeface="Arial" charset="0"/>
                <a:cs typeface="Arial" charset="0"/>
              </a:defRPr>
            </a:lvl1pPr>
            <a:lvl2pPr marL="742950" indent="-285750">
              <a:tabLst>
                <a:tab pos="723900" algn="l"/>
              </a:tabLst>
              <a:defRPr sz="2800">
                <a:solidFill>
                  <a:schemeClr val="tx1"/>
                </a:solidFill>
                <a:latin typeface="Arial" charset="0"/>
                <a:cs typeface="Arial" charset="0"/>
              </a:defRPr>
            </a:lvl2pPr>
            <a:lvl3pPr marL="1143000" indent="-228600">
              <a:tabLst>
                <a:tab pos="723900" algn="l"/>
              </a:tabLst>
              <a:defRPr sz="2800">
                <a:solidFill>
                  <a:schemeClr val="tx1"/>
                </a:solidFill>
                <a:latin typeface="Arial" charset="0"/>
                <a:cs typeface="Arial" charset="0"/>
              </a:defRPr>
            </a:lvl3pPr>
            <a:lvl4pPr marL="1600200" indent="-228600">
              <a:tabLst>
                <a:tab pos="723900" algn="l"/>
              </a:tabLst>
              <a:defRPr sz="2800">
                <a:solidFill>
                  <a:schemeClr val="tx1"/>
                </a:solidFill>
                <a:latin typeface="Arial" charset="0"/>
                <a:cs typeface="Arial" charset="0"/>
              </a:defRPr>
            </a:lvl4pPr>
            <a:lvl5pPr marL="2057400" indent="-228600">
              <a:tabLst>
                <a:tab pos="723900" algn="l"/>
              </a:tabLst>
              <a:defRPr sz="2800">
                <a:solidFill>
                  <a:schemeClr val="tx1"/>
                </a:solidFill>
                <a:latin typeface="Arial" charset="0"/>
                <a:cs typeface="Arial" charset="0"/>
              </a:defRPr>
            </a:lvl5pPr>
            <a:lvl6pPr marL="2514600" indent="-228600" eaLnBrk="0" fontAlgn="base" hangingPunct="0">
              <a:spcBef>
                <a:spcPct val="0"/>
              </a:spcBef>
              <a:spcAft>
                <a:spcPct val="0"/>
              </a:spcAft>
              <a:tabLst>
                <a:tab pos="723900" algn="l"/>
              </a:tabLst>
              <a:defRPr sz="2800">
                <a:solidFill>
                  <a:schemeClr val="tx1"/>
                </a:solidFill>
                <a:latin typeface="Arial" charset="0"/>
                <a:cs typeface="Arial" charset="0"/>
              </a:defRPr>
            </a:lvl6pPr>
            <a:lvl7pPr marL="2971800" indent="-228600" eaLnBrk="0" fontAlgn="base" hangingPunct="0">
              <a:spcBef>
                <a:spcPct val="0"/>
              </a:spcBef>
              <a:spcAft>
                <a:spcPct val="0"/>
              </a:spcAft>
              <a:tabLst>
                <a:tab pos="723900" algn="l"/>
              </a:tabLst>
              <a:defRPr sz="2800">
                <a:solidFill>
                  <a:schemeClr val="tx1"/>
                </a:solidFill>
                <a:latin typeface="Arial" charset="0"/>
                <a:cs typeface="Arial" charset="0"/>
              </a:defRPr>
            </a:lvl7pPr>
            <a:lvl8pPr marL="3429000" indent="-228600" eaLnBrk="0" fontAlgn="base" hangingPunct="0">
              <a:spcBef>
                <a:spcPct val="0"/>
              </a:spcBef>
              <a:spcAft>
                <a:spcPct val="0"/>
              </a:spcAft>
              <a:tabLst>
                <a:tab pos="723900" algn="l"/>
              </a:tabLst>
              <a:defRPr sz="2800">
                <a:solidFill>
                  <a:schemeClr val="tx1"/>
                </a:solidFill>
                <a:latin typeface="Arial" charset="0"/>
                <a:cs typeface="Arial" charset="0"/>
              </a:defRPr>
            </a:lvl8pPr>
            <a:lvl9pPr marL="3886200" indent="-228600" eaLnBrk="0" fontAlgn="base" hangingPunct="0">
              <a:spcBef>
                <a:spcPct val="0"/>
              </a:spcBef>
              <a:spcAft>
                <a:spcPct val="0"/>
              </a:spcAft>
              <a:tabLst>
                <a:tab pos="723900" algn="l"/>
              </a:tabLs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3400">
                <a:solidFill>
                  <a:srgbClr val="000000"/>
                </a:solidFill>
                <a:latin typeface="KaiTi" pitchFamily="49" charset="-122"/>
                <a:ea typeface="KaiTi" pitchFamily="49" charset="-122"/>
                <a:cs typeface="Arial Unicode MS" pitchFamily="34" charset="-128"/>
              </a:rPr>
              <a:t>Gracias</a:t>
            </a:r>
          </a:p>
        </p:txBody>
      </p:sp>
      <p:sp>
        <p:nvSpPr>
          <p:cNvPr id="74759" name="Rectangle 7"/>
          <p:cNvSpPr>
            <a:spLocks noChangeArrowheads="1"/>
          </p:cNvSpPr>
          <p:nvPr/>
        </p:nvSpPr>
        <p:spPr bwMode="auto">
          <a:xfrm>
            <a:off x="6248400" y="2746586"/>
            <a:ext cx="1511300" cy="37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 pos="1447800" algn="l"/>
              </a:tabLst>
              <a:defRPr sz="2800">
                <a:solidFill>
                  <a:schemeClr val="tx1"/>
                </a:solidFill>
                <a:latin typeface="Arial" charset="0"/>
                <a:cs typeface="Arial" charset="0"/>
              </a:defRPr>
            </a:lvl1pPr>
            <a:lvl2pPr marL="742950" indent="-285750">
              <a:tabLst>
                <a:tab pos="723900" algn="l"/>
                <a:tab pos="1447800" algn="l"/>
              </a:tabLst>
              <a:defRPr sz="2800">
                <a:solidFill>
                  <a:schemeClr val="tx1"/>
                </a:solidFill>
                <a:latin typeface="Arial" charset="0"/>
                <a:cs typeface="Arial" charset="0"/>
              </a:defRPr>
            </a:lvl2pPr>
            <a:lvl3pPr marL="1143000" indent="-228600">
              <a:tabLst>
                <a:tab pos="723900" algn="l"/>
                <a:tab pos="1447800" algn="l"/>
              </a:tabLst>
              <a:defRPr sz="2800">
                <a:solidFill>
                  <a:schemeClr val="tx1"/>
                </a:solidFill>
                <a:latin typeface="Arial" charset="0"/>
                <a:cs typeface="Arial" charset="0"/>
              </a:defRPr>
            </a:lvl3pPr>
            <a:lvl4pPr marL="1600200" indent="-228600">
              <a:tabLst>
                <a:tab pos="723900" algn="l"/>
                <a:tab pos="1447800" algn="l"/>
              </a:tabLst>
              <a:defRPr sz="2800">
                <a:solidFill>
                  <a:schemeClr val="tx1"/>
                </a:solidFill>
                <a:latin typeface="Arial" charset="0"/>
                <a:cs typeface="Arial" charset="0"/>
              </a:defRPr>
            </a:lvl4pPr>
            <a:lvl5pPr marL="2057400" indent="-228600">
              <a:tabLst>
                <a:tab pos="723900" algn="l"/>
                <a:tab pos="1447800" algn="l"/>
              </a:tabLst>
              <a:defRPr sz="2800">
                <a:solidFill>
                  <a:schemeClr val="tx1"/>
                </a:solidFill>
                <a:latin typeface="Arial" charset="0"/>
                <a:cs typeface="Arial" charset="0"/>
              </a:defRPr>
            </a:lvl5pPr>
            <a:lvl6pPr marL="2514600" indent="-228600" eaLnBrk="0" fontAlgn="base" hangingPunct="0">
              <a:spcBef>
                <a:spcPct val="0"/>
              </a:spcBef>
              <a:spcAft>
                <a:spcPct val="0"/>
              </a:spcAft>
              <a:tabLst>
                <a:tab pos="723900" algn="l"/>
                <a:tab pos="1447800" algn="l"/>
              </a:tabLst>
              <a:defRPr sz="2800">
                <a:solidFill>
                  <a:schemeClr val="tx1"/>
                </a:solidFill>
                <a:latin typeface="Arial" charset="0"/>
                <a:cs typeface="Arial" charset="0"/>
              </a:defRPr>
            </a:lvl6pPr>
            <a:lvl7pPr marL="2971800" indent="-228600" eaLnBrk="0" fontAlgn="base" hangingPunct="0">
              <a:spcBef>
                <a:spcPct val="0"/>
              </a:spcBef>
              <a:spcAft>
                <a:spcPct val="0"/>
              </a:spcAft>
              <a:tabLst>
                <a:tab pos="723900" algn="l"/>
                <a:tab pos="1447800" algn="l"/>
              </a:tabLst>
              <a:defRPr sz="2800">
                <a:solidFill>
                  <a:schemeClr val="tx1"/>
                </a:solidFill>
                <a:latin typeface="Arial" charset="0"/>
                <a:cs typeface="Arial" charset="0"/>
              </a:defRPr>
            </a:lvl7pPr>
            <a:lvl8pPr marL="3429000" indent="-228600" eaLnBrk="0" fontAlgn="base" hangingPunct="0">
              <a:spcBef>
                <a:spcPct val="0"/>
              </a:spcBef>
              <a:spcAft>
                <a:spcPct val="0"/>
              </a:spcAft>
              <a:tabLst>
                <a:tab pos="723900" algn="l"/>
                <a:tab pos="1447800" algn="l"/>
              </a:tabLst>
              <a:defRPr sz="2800">
                <a:solidFill>
                  <a:schemeClr val="tx1"/>
                </a:solidFill>
                <a:latin typeface="Arial" charset="0"/>
                <a:cs typeface="Arial" charset="0"/>
              </a:defRPr>
            </a:lvl8pPr>
            <a:lvl9pPr marL="3886200" indent="-228600" eaLnBrk="0" fontAlgn="base" hangingPunct="0">
              <a:spcBef>
                <a:spcPct val="0"/>
              </a:spcBef>
              <a:spcAft>
                <a:spcPct val="0"/>
              </a:spcAft>
              <a:tabLst>
                <a:tab pos="723900" algn="l"/>
                <a:tab pos="1447800" algn="l"/>
              </a:tabLs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2400">
                <a:solidFill>
                  <a:srgbClr val="000000"/>
                </a:solidFill>
                <a:latin typeface="KaiTi" pitchFamily="49" charset="-122"/>
                <a:ea typeface="KaiTi" pitchFamily="49" charset="-122"/>
                <a:cs typeface="Arial Unicode MS" pitchFamily="34" charset="-128"/>
              </a:rPr>
              <a:t>Obrigado</a:t>
            </a:r>
          </a:p>
        </p:txBody>
      </p:sp>
      <p:sp>
        <p:nvSpPr>
          <p:cNvPr id="74760" name="Rectangle 8"/>
          <p:cNvSpPr>
            <a:spLocks noChangeArrowheads="1"/>
          </p:cNvSpPr>
          <p:nvPr/>
        </p:nvSpPr>
        <p:spPr bwMode="auto">
          <a:xfrm>
            <a:off x="5257800" y="3120245"/>
            <a:ext cx="1150938" cy="43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Lst>
              <a:defRPr sz="2800">
                <a:solidFill>
                  <a:schemeClr val="tx1"/>
                </a:solidFill>
                <a:latin typeface="Arial" charset="0"/>
                <a:cs typeface="Arial" charset="0"/>
              </a:defRPr>
            </a:lvl1pPr>
            <a:lvl2pPr marL="742950" indent="-285750">
              <a:tabLst>
                <a:tab pos="723900" algn="l"/>
              </a:tabLst>
              <a:defRPr sz="2800">
                <a:solidFill>
                  <a:schemeClr val="tx1"/>
                </a:solidFill>
                <a:latin typeface="Arial" charset="0"/>
                <a:cs typeface="Arial" charset="0"/>
              </a:defRPr>
            </a:lvl2pPr>
            <a:lvl3pPr marL="1143000" indent="-228600">
              <a:tabLst>
                <a:tab pos="723900" algn="l"/>
              </a:tabLst>
              <a:defRPr sz="2800">
                <a:solidFill>
                  <a:schemeClr val="tx1"/>
                </a:solidFill>
                <a:latin typeface="Arial" charset="0"/>
                <a:cs typeface="Arial" charset="0"/>
              </a:defRPr>
            </a:lvl3pPr>
            <a:lvl4pPr marL="1600200" indent="-228600">
              <a:tabLst>
                <a:tab pos="723900" algn="l"/>
              </a:tabLst>
              <a:defRPr sz="2800">
                <a:solidFill>
                  <a:schemeClr val="tx1"/>
                </a:solidFill>
                <a:latin typeface="Arial" charset="0"/>
                <a:cs typeface="Arial" charset="0"/>
              </a:defRPr>
            </a:lvl4pPr>
            <a:lvl5pPr marL="2057400" indent="-228600">
              <a:tabLst>
                <a:tab pos="723900" algn="l"/>
              </a:tabLst>
              <a:defRPr sz="2800">
                <a:solidFill>
                  <a:schemeClr val="tx1"/>
                </a:solidFill>
                <a:latin typeface="Arial" charset="0"/>
                <a:cs typeface="Arial" charset="0"/>
              </a:defRPr>
            </a:lvl5pPr>
            <a:lvl6pPr marL="2514600" indent="-228600" eaLnBrk="0" fontAlgn="base" hangingPunct="0">
              <a:spcBef>
                <a:spcPct val="0"/>
              </a:spcBef>
              <a:spcAft>
                <a:spcPct val="0"/>
              </a:spcAft>
              <a:tabLst>
                <a:tab pos="723900" algn="l"/>
              </a:tabLst>
              <a:defRPr sz="2800">
                <a:solidFill>
                  <a:schemeClr val="tx1"/>
                </a:solidFill>
                <a:latin typeface="Arial" charset="0"/>
                <a:cs typeface="Arial" charset="0"/>
              </a:defRPr>
            </a:lvl6pPr>
            <a:lvl7pPr marL="2971800" indent="-228600" eaLnBrk="0" fontAlgn="base" hangingPunct="0">
              <a:spcBef>
                <a:spcPct val="0"/>
              </a:spcBef>
              <a:spcAft>
                <a:spcPct val="0"/>
              </a:spcAft>
              <a:tabLst>
                <a:tab pos="723900" algn="l"/>
              </a:tabLst>
              <a:defRPr sz="2800">
                <a:solidFill>
                  <a:schemeClr val="tx1"/>
                </a:solidFill>
                <a:latin typeface="Arial" charset="0"/>
                <a:cs typeface="Arial" charset="0"/>
              </a:defRPr>
            </a:lvl7pPr>
            <a:lvl8pPr marL="3429000" indent="-228600" eaLnBrk="0" fontAlgn="base" hangingPunct="0">
              <a:spcBef>
                <a:spcPct val="0"/>
              </a:spcBef>
              <a:spcAft>
                <a:spcPct val="0"/>
              </a:spcAft>
              <a:tabLst>
                <a:tab pos="723900" algn="l"/>
              </a:tabLst>
              <a:defRPr sz="2800">
                <a:solidFill>
                  <a:schemeClr val="tx1"/>
                </a:solidFill>
                <a:latin typeface="Arial" charset="0"/>
                <a:cs typeface="Arial" charset="0"/>
              </a:defRPr>
            </a:lvl8pPr>
            <a:lvl9pPr marL="3886200" indent="-228600" eaLnBrk="0" fontAlgn="base" hangingPunct="0">
              <a:spcBef>
                <a:spcPct val="0"/>
              </a:spcBef>
              <a:spcAft>
                <a:spcPct val="0"/>
              </a:spcAft>
              <a:tabLst>
                <a:tab pos="723900" algn="l"/>
              </a:tabLs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dirty="0">
                <a:solidFill>
                  <a:srgbClr val="000000"/>
                </a:solidFill>
                <a:latin typeface="KaiTi" pitchFamily="49" charset="-122"/>
                <a:ea typeface="KaiTi" pitchFamily="49" charset="-122"/>
                <a:cs typeface="Arial Unicode MS" pitchFamily="34" charset="-128"/>
              </a:rPr>
              <a:t>Danke</a:t>
            </a:r>
          </a:p>
        </p:txBody>
      </p:sp>
      <p:pic>
        <p:nvPicPr>
          <p:cNvPr id="7476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4639" y="2185508"/>
            <a:ext cx="1673225" cy="225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7476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4119881"/>
            <a:ext cx="3017838" cy="2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74763" name="Rectangle 11"/>
          <p:cNvSpPr>
            <a:spLocks noChangeArrowheads="1"/>
          </p:cNvSpPr>
          <p:nvPr/>
        </p:nvSpPr>
        <p:spPr bwMode="auto">
          <a:xfrm>
            <a:off x="4002088" y="4506120"/>
            <a:ext cx="393700"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Japanese</a:t>
            </a:r>
          </a:p>
        </p:txBody>
      </p:sp>
      <p:sp>
        <p:nvSpPr>
          <p:cNvPr id="74764" name="Rectangle 12"/>
          <p:cNvSpPr>
            <a:spLocks noChangeArrowheads="1"/>
          </p:cNvSpPr>
          <p:nvPr/>
        </p:nvSpPr>
        <p:spPr bwMode="auto">
          <a:xfrm>
            <a:off x="4002089" y="2868976"/>
            <a:ext cx="307975"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English</a:t>
            </a:r>
          </a:p>
        </p:txBody>
      </p:sp>
      <p:sp>
        <p:nvSpPr>
          <p:cNvPr id="74765" name="Rectangle 13"/>
          <p:cNvSpPr>
            <a:spLocks noChangeArrowheads="1"/>
          </p:cNvSpPr>
          <p:nvPr/>
        </p:nvSpPr>
        <p:spPr bwMode="auto">
          <a:xfrm>
            <a:off x="6408738" y="3945040"/>
            <a:ext cx="277812"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French</a:t>
            </a:r>
          </a:p>
        </p:txBody>
      </p:sp>
      <p:sp>
        <p:nvSpPr>
          <p:cNvPr id="74766" name="Rectangle 14"/>
          <p:cNvSpPr>
            <a:spLocks noChangeArrowheads="1"/>
          </p:cNvSpPr>
          <p:nvPr/>
        </p:nvSpPr>
        <p:spPr bwMode="auto">
          <a:xfrm>
            <a:off x="2233614" y="2425516"/>
            <a:ext cx="338137"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Russian</a:t>
            </a:r>
          </a:p>
        </p:txBody>
      </p:sp>
      <p:sp>
        <p:nvSpPr>
          <p:cNvPr id="74767" name="Rectangle 15"/>
          <p:cNvSpPr>
            <a:spLocks noChangeArrowheads="1"/>
          </p:cNvSpPr>
          <p:nvPr/>
        </p:nvSpPr>
        <p:spPr bwMode="auto">
          <a:xfrm>
            <a:off x="5486400" y="3604895"/>
            <a:ext cx="338138"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German</a:t>
            </a:r>
          </a:p>
        </p:txBody>
      </p:sp>
      <p:sp>
        <p:nvSpPr>
          <p:cNvPr id="74768" name="Rectangle 16"/>
          <p:cNvSpPr>
            <a:spLocks noChangeArrowheads="1"/>
          </p:cNvSpPr>
          <p:nvPr/>
        </p:nvSpPr>
        <p:spPr bwMode="auto">
          <a:xfrm>
            <a:off x="2327275" y="3770199"/>
            <a:ext cx="255588" cy="18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Italian</a:t>
            </a:r>
          </a:p>
        </p:txBody>
      </p:sp>
      <p:sp>
        <p:nvSpPr>
          <p:cNvPr id="74769" name="Rectangle 17"/>
          <p:cNvSpPr>
            <a:spLocks noChangeArrowheads="1"/>
          </p:cNvSpPr>
          <p:nvPr/>
        </p:nvSpPr>
        <p:spPr bwMode="auto">
          <a:xfrm>
            <a:off x="5562600" y="2517705"/>
            <a:ext cx="336550"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Spanish</a:t>
            </a:r>
          </a:p>
        </p:txBody>
      </p:sp>
      <p:sp>
        <p:nvSpPr>
          <p:cNvPr id="74770" name="Rectangle 18"/>
          <p:cNvSpPr>
            <a:spLocks noChangeArrowheads="1"/>
          </p:cNvSpPr>
          <p:nvPr/>
        </p:nvSpPr>
        <p:spPr bwMode="auto">
          <a:xfrm>
            <a:off x="6477000" y="3147131"/>
            <a:ext cx="787400"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Lst>
              <a:defRPr sz="2800">
                <a:solidFill>
                  <a:schemeClr val="tx1"/>
                </a:solidFill>
                <a:latin typeface="Arial" charset="0"/>
                <a:cs typeface="Arial" charset="0"/>
              </a:defRPr>
            </a:lvl1pPr>
            <a:lvl2pPr marL="742950" indent="-285750">
              <a:tabLst>
                <a:tab pos="723900" algn="l"/>
              </a:tabLst>
              <a:defRPr sz="2800">
                <a:solidFill>
                  <a:schemeClr val="tx1"/>
                </a:solidFill>
                <a:latin typeface="Arial" charset="0"/>
                <a:cs typeface="Arial" charset="0"/>
              </a:defRPr>
            </a:lvl2pPr>
            <a:lvl3pPr marL="1143000" indent="-228600">
              <a:tabLst>
                <a:tab pos="723900" algn="l"/>
              </a:tabLst>
              <a:defRPr sz="2800">
                <a:solidFill>
                  <a:schemeClr val="tx1"/>
                </a:solidFill>
                <a:latin typeface="Arial" charset="0"/>
                <a:cs typeface="Arial" charset="0"/>
              </a:defRPr>
            </a:lvl3pPr>
            <a:lvl4pPr marL="1600200" indent="-228600">
              <a:tabLst>
                <a:tab pos="723900" algn="l"/>
              </a:tabLst>
              <a:defRPr sz="2800">
                <a:solidFill>
                  <a:schemeClr val="tx1"/>
                </a:solidFill>
                <a:latin typeface="Arial" charset="0"/>
                <a:cs typeface="Arial" charset="0"/>
              </a:defRPr>
            </a:lvl4pPr>
            <a:lvl5pPr marL="2057400" indent="-228600">
              <a:tabLst>
                <a:tab pos="723900" algn="l"/>
              </a:tabLst>
              <a:defRPr sz="2800">
                <a:solidFill>
                  <a:schemeClr val="tx1"/>
                </a:solidFill>
                <a:latin typeface="Arial" charset="0"/>
                <a:cs typeface="Arial" charset="0"/>
              </a:defRPr>
            </a:lvl5pPr>
            <a:lvl6pPr marL="2514600" indent="-228600" eaLnBrk="0" fontAlgn="base" hangingPunct="0">
              <a:spcBef>
                <a:spcPct val="0"/>
              </a:spcBef>
              <a:spcAft>
                <a:spcPct val="0"/>
              </a:spcAft>
              <a:tabLst>
                <a:tab pos="723900" algn="l"/>
              </a:tabLst>
              <a:defRPr sz="2800">
                <a:solidFill>
                  <a:schemeClr val="tx1"/>
                </a:solidFill>
                <a:latin typeface="Arial" charset="0"/>
                <a:cs typeface="Arial" charset="0"/>
              </a:defRPr>
            </a:lvl6pPr>
            <a:lvl7pPr marL="2971800" indent="-228600" eaLnBrk="0" fontAlgn="base" hangingPunct="0">
              <a:spcBef>
                <a:spcPct val="0"/>
              </a:spcBef>
              <a:spcAft>
                <a:spcPct val="0"/>
              </a:spcAft>
              <a:tabLst>
                <a:tab pos="723900" algn="l"/>
              </a:tabLst>
              <a:defRPr sz="2800">
                <a:solidFill>
                  <a:schemeClr val="tx1"/>
                </a:solidFill>
                <a:latin typeface="Arial" charset="0"/>
                <a:cs typeface="Arial" charset="0"/>
              </a:defRPr>
            </a:lvl7pPr>
            <a:lvl8pPr marL="3429000" indent="-228600" eaLnBrk="0" fontAlgn="base" hangingPunct="0">
              <a:spcBef>
                <a:spcPct val="0"/>
              </a:spcBef>
              <a:spcAft>
                <a:spcPct val="0"/>
              </a:spcAft>
              <a:tabLst>
                <a:tab pos="723900" algn="l"/>
              </a:tabLst>
              <a:defRPr sz="2800">
                <a:solidFill>
                  <a:schemeClr val="tx1"/>
                </a:solidFill>
                <a:latin typeface="Arial" charset="0"/>
                <a:cs typeface="Arial" charset="0"/>
              </a:defRPr>
            </a:lvl8pPr>
            <a:lvl9pPr marL="3886200" indent="-228600" eaLnBrk="0" fontAlgn="base" hangingPunct="0">
              <a:spcBef>
                <a:spcPct val="0"/>
              </a:spcBef>
              <a:spcAft>
                <a:spcPct val="0"/>
              </a:spcAft>
              <a:tabLst>
                <a:tab pos="723900" algn="l"/>
              </a:tabLs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Brazilian Portuguese</a:t>
            </a:r>
          </a:p>
        </p:txBody>
      </p:sp>
      <p:pic>
        <p:nvPicPr>
          <p:cNvPr id="7477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1" y="2803807"/>
            <a:ext cx="942975" cy="38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74772" name="Rectangle 20"/>
          <p:cNvSpPr>
            <a:spLocks noChangeArrowheads="1"/>
          </p:cNvSpPr>
          <p:nvPr/>
        </p:nvSpPr>
        <p:spPr bwMode="auto">
          <a:xfrm>
            <a:off x="1295400" y="3261572"/>
            <a:ext cx="317500"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Arabic</a:t>
            </a:r>
          </a:p>
        </p:txBody>
      </p:sp>
      <p:sp>
        <p:nvSpPr>
          <p:cNvPr id="74773" name="Rectangle 21"/>
          <p:cNvSpPr>
            <a:spLocks noChangeArrowheads="1"/>
          </p:cNvSpPr>
          <p:nvPr/>
        </p:nvSpPr>
        <p:spPr bwMode="auto">
          <a:xfrm>
            <a:off x="3633789" y="1915300"/>
            <a:ext cx="739775"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Lst>
              <a:defRPr sz="2800">
                <a:solidFill>
                  <a:schemeClr val="tx1"/>
                </a:solidFill>
                <a:latin typeface="Arial" charset="0"/>
                <a:cs typeface="Arial" charset="0"/>
              </a:defRPr>
            </a:lvl1pPr>
            <a:lvl2pPr marL="742950" indent="-285750">
              <a:tabLst>
                <a:tab pos="723900" algn="l"/>
              </a:tabLst>
              <a:defRPr sz="2800">
                <a:solidFill>
                  <a:schemeClr val="tx1"/>
                </a:solidFill>
                <a:latin typeface="Arial" charset="0"/>
                <a:cs typeface="Arial" charset="0"/>
              </a:defRPr>
            </a:lvl2pPr>
            <a:lvl3pPr marL="1143000" indent="-228600">
              <a:tabLst>
                <a:tab pos="723900" algn="l"/>
              </a:tabLst>
              <a:defRPr sz="2800">
                <a:solidFill>
                  <a:schemeClr val="tx1"/>
                </a:solidFill>
                <a:latin typeface="Arial" charset="0"/>
                <a:cs typeface="Arial" charset="0"/>
              </a:defRPr>
            </a:lvl3pPr>
            <a:lvl4pPr marL="1600200" indent="-228600">
              <a:tabLst>
                <a:tab pos="723900" algn="l"/>
              </a:tabLst>
              <a:defRPr sz="2800">
                <a:solidFill>
                  <a:schemeClr val="tx1"/>
                </a:solidFill>
                <a:latin typeface="Arial" charset="0"/>
                <a:cs typeface="Arial" charset="0"/>
              </a:defRPr>
            </a:lvl4pPr>
            <a:lvl5pPr marL="2057400" indent="-228600">
              <a:tabLst>
                <a:tab pos="723900" algn="l"/>
              </a:tabLst>
              <a:defRPr sz="2800">
                <a:solidFill>
                  <a:schemeClr val="tx1"/>
                </a:solidFill>
                <a:latin typeface="Arial" charset="0"/>
                <a:cs typeface="Arial" charset="0"/>
              </a:defRPr>
            </a:lvl5pPr>
            <a:lvl6pPr marL="2514600" indent="-228600" eaLnBrk="0" fontAlgn="base" hangingPunct="0">
              <a:spcBef>
                <a:spcPct val="0"/>
              </a:spcBef>
              <a:spcAft>
                <a:spcPct val="0"/>
              </a:spcAft>
              <a:tabLst>
                <a:tab pos="723900" algn="l"/>
              </a:tabLst>
              <a:defRPr sz="2800">
                <a:solidFill>
                  <a:schemeClr val="tx1"/>
                </a:solidFill>
                <a:latin typeface="Arial" charset="0"/>
                <a:cs typeface="Arial" charset="0"/>
              </a:defRPr>
            </a:lvl6pPr>
            <a:lvl7pPr marL="2971800" indent="-228600" eaLnBrk="0" fontAlgn="base" hangingPunct="0">
              <a:spcBef>
                <a:spcPct val="0"/>
              </a:spcBef>
              <a:spcAft>
                <a:spcPct val="0"/>
              </a:spcAft>
              <a:tabLst>
                <a:tab pos="723900" algn="l"/>
              </a:tabLst>
              <a:defRPr sz="2800">
                <a:solidFill>
                  <a:schemeClr val="tx1"/>
                </a:solidFill>
                <a:latin typeface="Arial" charset="0"/>
                <a:cs typeface="Arial" charset="0"/>
              </a:defRPr>
            </a:lvl7pPr>
            <a:lvl8pPr marL="3429000" indent="-228600" eaLnBrk="0" fontAlgn="base" hangingPunct="0">
              <a:spcBef>
                <a:spcPct val="0"/>
              </a:spcBef>
              <a:spcAft>
                <a:spcPct val="0"/>
              </a:spcAft>
              <a:tabLst>
                <a:tab pos="723900" algn="l"/>
              </a:tabLst>
              <a:defRPr sz="2800">
                <a:solidFill>
                  <a:schemeClr val="tx1"/>
                </a:solidFill>
                <a:latin typeface="Arial" charset="0"/>
                <a:cs typeface="Arial" charset="0"/>
              </a:defRPr>
            </a:lvl8pPr>
            <a:lvl9pPr marL="3886200" indent="-228600" eaLnBrk="0" fontAlgn="base" hangingPunct="0">
              <a:spcBef>
                <a:spcPct val="0"/>
              </a:spcBef>
              <a:spcAft>
                <a:spcPct val="0"/>
              </a:spcAft>
              <a:tabLst>
                <a:tab pos="723900" algn="l"/>
              </a:tabLs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Traditional Chinese</a:t>
            </a:r>
          </a:p>
        </p:txBody>
      </p:sp>
      <p:sp>
        <p:nvSpPr>
          <p:cNvPr id="74774" name="Rectangle 22"/>
          <p:cNvSpPr>
            <a:spLocks noChangeArrowheads="1"/>
          </p:cNvSpPr>
          <p:nvPr/>
        </p:nvSpPr>
        <p:spPr bwMode="auto">
          <a:xfrm>
            <a:off x="3762376" y="3801988"/>
            <a:ext cx="701675"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Simplified Chinese</a:t>
            </a:r>
          </a:p>
        </p:txBody>
      </p:sp>
      <p:pic>
        <p:nvPicPr>
          <p:cNvPr id="74775"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3925" y="3277466"/>
            <a:ext cx="1271588" cy="47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74776" name="Picture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0425" y="1392367"/>
            <a:ext cx="1252538" cy="49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74777"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6951" y="1589460"/>
            <a:ext cx="1368425" cy="34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74778" name="Rectangle 26"/>
          <p:cNvSpPr>
            <a:spLocks noChangeArrowheads="1"/>
          </p:cNvSpPr>
          <p:nvPr/>
        </p:nvSpPr>
        <p:spPr bwMode="auto">
          <a:xfrm>
            <a:off x="1563689" y="1827879"/>
            <a:ext cx="223837"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Hindi</a:t>
            </a:r>
          </a:p>
        </p:txBody>
      </p:sp>
      <p:pic>
        <p:nvPicPr>
          <p:cNvPr id="74779"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1" y="4062659"/>
            <a:ext cx="1370013" cy="43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74781" name="Picture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1200" y="1430514"/>
            <a:ext cx="1614488" cy="47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74782" name="Rectangle 30"/>
          <p:cNvSpPr>
            <a:spLocks noChangeArrowheads="1"/>
          </p:cNvSpPr>
          <p:nvPr/>
        </p:nvSpPr>
        <p:spPr bwMode="auto">
          <a:xfrm>
            <a:off x="6477000" y="1888279"/>
            <a:ext cx="192088"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Thai</a:t>
            </a:r>
          </a:p>
        </p:txBody>
      </p:sp>
      <p:sp>
        <p:nvSpPr>
          <p:cNvPr id="74783" name="Rectangle 31"/>
          <p:cNvSpPr>
            <a:spLocks noChangeArrowheads="1"/>
          </p:cNvSpPr>
          <p:nvPr/>
        </p:nvSpPr>
        <p:spPr bwMode="auto">
          <a:xfrm>
            <a:off x="6607175" y="4561750"/>
            <a:ext cx="293688" cy="9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a:spcAft>
                <a:spcPts val="275"/>
              </a:spcAft>
              <a:buClr>
                <a:srgbClr val="000000"/>
              </a:buClr>
              <a:buSzPct val="100000"/>
              <a:buFont typeface="Times New Roman" pitchFamily="18" charset="0"/>
              <a:buNone/>
            </a:pPr>
            <a:r>
              <a:rPr lang="en-US" altLang="en-US" sz="600">
                <a:solidFill>
                  <a:srgbClr val="000000"/>
                </a:solidFill>
                <a:latin typeface="KaiTi" pitchFamily="49" charset="-122"/>
                <a:ea typeface="KaiTi" pitchFamily="49" charset="-122"/>
                <a:cs typeface="Arial Unicode MS" pitchFamily="34" charset="-128"/>
              </a:rPr>
              <a:t>Korean</a:t>
            </a:r>
          </a:p>
        </p:txBody>
      </p:sp>
      <p:sp>
        <p:nvSpPr>
          <p:cNvPr id="74784" name="Rectangle 32"/>
          <p:cNvSpPr>
            <a:spLocks noGrp="1" noChangeArrowheads="1"/>
          </p:cNvSpPr>
          <p:nvPr>
            <p:ph type="title"/>
          </p:nvPr>
        </p:nvSpPr>
        <p:spPr>
          <a:xfrm>
            <a:off x="3124200" y="572206"/>
            <a:ext cx="2484438" cy="677108"/>
          </a:xfrm>
        </p:spPr>
        <p:txBody>
          <a:bodyPr lIns="0" rIns="0"/>
          <a:lstStyle/>
          <a:p>
            <a:pPr eaLnBrk="1" hangingPunct="1">
              <a:tabLst>
                <a:tab pos="723900" algn="l"/>
                <a:tab pos="1447800" algn="l"/>
                <a:tab pos="2171700" algn="l"/>
              </a:tabLst>
            </a:pPr>
            <a:r>
              <a:rPr lang="en-US" altLang="en-US" sz="4400" b="1" smtClean="0">
                <a:solidFill>
                  <a:srgbClr val="0E2AF8"/>
                </a:solidFill>
                <a:latin typeface="KaiTi" pitchFamily="49" charset="-122"/>
                <a:ea typeface="KaiTi" pitchFamily="49" charset="-122"/>
              </a:rPr>
              <a:t>END !</a:t>
            </a:r>
          </a:p>
        </p:txBody>
      </p:sp>
      <p:sp>
        <p:nvSpPr>
          <p:cNvPr id="74785" name="Slide Number Placeholder 1"/>
          <p:cNvSpPr>
            <a:spLocks noGrp="1"/>
          </p:cNvSpPr>
          <p:nvPr>
            <p:ph type="sldNum" sz="quarter" idx="4294967295"/>
          </p:nvPr>
        </p:nvSpPr>
        <p:spPr>
          <a:xfrm>
            <a:off x="153989" y="4882821"/>
            <a:ext cx="1004887" cy="24000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fld id="{A36245A0-89E0-4DF6-8DA6-9417E5EFA45C}" type="slidenum">
              <a:rPr lang="en-US" altLang="en-US" sz="1200" smtClean="0">
                <a:solidFill>
                  <a:srgbClr val="FFFFFF"/>
                </a:solidFill>
              </a:rPr>
              <a:pPr/>
              <a:t>60</a:t>
            </a:fld>
            <a:endParaRPr lang="en-US" altLang="en-US" sz="1200" smtClean="0">
              <a:solidFill>
                <a:srgbClr val="FFFFFF"/>
              </a:solidFill>
            </a:endParaRPr>
          </a:p>
        </p:txBody>
      </p:sp>
      <p:sp>
        <p:nvSpPr>
          <p:cNvPr id="74786" name="Date Placeholder 1"/>
          <p:cNvSpPr>
            <a:spLocks noGrp="1"/>
          </p:cNvSpPr>
          <p:nvPr>
            <p:ph type="dt" sz="quarter" idx="4294967295"/>
          </p:nvPr>
        </p:nvSpPr>
        <p:spPr bwMode="auto">
          <a:xfrm>
            <a:off x="1828801" y="4863747"/>
            <a:ext cx="1946275" cy="1843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cs typeface="Arial" charset="0"/>
              </a:defRPr>
            </a:lvl1pPr>
            <a:lvl2pPr marL="742950" indent="-285750">
              <a:defRPr sz="2800">
                <a:solidFill>
                  <a:schemeClr val="tx1"/>
                </a:solidFill>
                <a:latin typeface="Arial" charset="0"/>
                <a:cs typeface="Arial" charset="0"/>
              </a:defRPr>
            </a:lvl2pPr>
            <a:lvl3pPr marL="1143000" indent="-228600">
              <a:defRPr sz="2800">
                <a:solidFill>
                  <a:schemeClr val="tx1"/>
                </a:solidFill>
                <a:latin typeface="Arial" charset="0"/>
                <a:cs typeface="Arial" charset="0"/>
              </a:defRPr>
            </a:lvl3pPr>
            <a:lvl4pPr marL="1600200" indent="-228600">
              <a:defRPr sz="2800">
                <a:solidFill>
                  <a:schemeClr val="tx1"/>
                </a:solidFill>
                <a:latin typeface="Arial" charset="0"/>
                <a:cs typeface="Arial" charset="0"/>
              </a:defRPr>
            </a:lvl4pPr>
            <a:lvl5pPr marL="2057400" indent="-22860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fld id="{1698FE14-8023-403F-A41C-D2780C957352}" type="datetime1">
              <a:rPr lang="zh-CN" altLang="en-US" sz="1400" smtClean="0">
                <a:solidFill>
                  <a:schemeClr val="bg1"/>
                </a:solidFill>
              </a:rPr>
              <a:t>2020/8/17</a:t>
            </a:fld>
            <a:endParaRPr lang="en-US" altLang="en-US" sz="1400" smtClean="0">
              <a:solidFill>
                <a:schemeClr val="bg1"/>
              </a:solidFill>
            </a:endParaRPr>
          </a:p>
        </p:txBody>
      </p:sp>
    </p:spTree>
    <p:extLst>
      <p:ext uri="{BB962C8B-B14F-4D97-AF65-F5344CB8AC3E}">
        <p14:creationId xmlns:p14="http://schemas.microsoft.com/office/powerpoint/2010/main" val="40894328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287" y="170509"/>
            <a:ext cx="7552513" cy="447558"/>
          </a:xfrm>
          <a:prstGeom prst="rect">
            <a:avLst/>
          </a:prstGeom>
        </p:spPr>
        <p:txBody>
          <a:bodyPr vert="horz" wrap="square" lIns="0" tIns="16510" rIns="0" bIns="0" rtlCol="0">
            <a:spAutoFit/>
          </a:bodyPr>
          <a:lstStyle/>
          <a:p>
            <a:pPr marL="12700">
              <a:lnSpc>
                <a:spcPct val="100000"/>
              </a:lnSpc>
              <a:spcBef>
                <a:spcPts val="130"/>
              </a:spcBef>
            </a:pPr>
            <a:r>
              <a:rPr sz="2800" b="1" spc="-20" dirty="0"/>
              <a:t>Security: </a:t>
            </a:r>
            <a:r>
              <a:rPr sz="2800" b="1" spc="-10" dirty="0"/>
              <a:t>Public </a:t>
            </a:r>
            <a:r>
              <a:rPr sz="2800" b="1" spc="-15" dirty="0"/>
              <a:t>vs. </a:t>
            </a:r>
            <a:r>
              <a:rPr sz="2800" b="1" spc="-20" dirty="0"/>
              <a:t>Private</a:t>
            </a:r>
            <a:r>
              <a:rPr sz="2800" b="1" spc="300" dirty="0"/>
              <a:t> </a:t>
            </a:r>
            <a:r>
              <a:rPr sz="2800" b="1" spc="-15" dirty="0"/>
              <a:t>Blockchains</a:t>
            </a:r>
            <a:endParaRPr sz="2800" b="1" dirty="0"/>
          </a:p>
        </p:txBody>
      </p:sp>
      <p:sp>
        <p:nvSpPr>
          <p:cNvPr id="3" name="object 3"/>
          <p:cNvSpPr txBox="1"/>
          <p:nvPr/>
        </p:nvSpPr>
        <p:spPr>
          <a:xfrm>
            <a:off x="304800" y="2689366"/>
            <a:ext cx="7291070" cy="1991360"/>
          </a:xfrm>
          <a:prstGeom prst="rect">
            <a:avLst/>
          </a:prstGeom>
        </p:spPr>
        <p:txBody>
          <a:bodyPr vert="horz" wrap="square" lIns="0" tIns="83820" rIns="0" bIns="0" rtlCol="0">
            <a:spAutoFit/>
          </a:bodyPr>
          <a:lstStyle/>
          <a:p>
            <a:pPr marL="149860" indent="-137160">
              <a:lnSpc>
                <a:spcPct val="100000"/>
              </a:lnSpc>
              <a:spcBef>
                <a:spcPts val="660"/>
              </a:spcBef>
              <a:buClr>
                <a:srgbClr val="4178BD"/>
              </a:buClr>
              <a:buChar char="•"/>
              <a:tabLst>
                <a:tab pos="149860" algn="l"/>
              </a:tabLst>
            </a:pPr>
            <a:r>
              <a:rPr sz="1500" spc="-15" dirty="0">
                <a:solidFill>
                  <a:srgbClr val="777677"/>
                </a:solidFill>
                <a:latin typeface="Arial"/>
                <a:cs typeface="Arial"/>
              </a:rPr>
              <a:t>Some </a:t>
            </a:r>
            <a:r>
              <a:rPr sz="1500" dirty="0">
                <a:solidFill>
                  <a:srgbClr val="777677"/>
                </a:solidFill>
                <a:latin typeface="Arial"/>
                <a:cs typeface="Arial"/>
              </a:rPr>
              <a:t>use </a:t>
            </a:r>
            <a:r>
              <a:rPr sz="1500" spc="25" dirty="0">
                <a:solidFill>
                  <a:srgbClr val="777677"/>
                </a:solidFill>
                <a:latin typeface="Arial"/>
                <a:cs typeface="Arial"/>
              </a:rPr>
              <a:t>cases </a:t>
            </a:r>
            <a:r>
              <a:rPr sz="1500" spc="-5" dirty="0">
                <a:solidFill>
                  <a:srgbClr val="777677"/>
                </a:solidFill>
                <a:latin typeface="Arial"/>
                <a:cs typeface="Arial"/>
              </a:rPr>
              <a:t>require </a:t>
            </a:r>
            <a:r>
              <a:rPr sz="1500" spc="-15" dirty="0">
                <a:solidFill>
                  <a:srgbClr val="777677"/>
                </a:solidFill>
                <a:latin typeface="Arial"/>
                <a:cs typeface="Arial"/>
              </a:rPr>
              <a:t>anonymity, </a:t>
            </a:r>
            <a:r>
              <a:rPr sz="1500" spc="5" dirty="0">
                <a:solidFill>
                  <a:srgbClr val="777677"/>
                </a:solidFill>
                <a:latin typeface="Arial"/>
                <a:cs typeface="Arial"/>
              </a:rPr>
              <a:t>others </a:t>
            </a:r>
            <a:r>
              <a:rPr sz="1500" spc="-5" dirty="0">
                <a:solidFill>
                  <a:srgbClr val="777677"/>
                </a:solidFill>
                <a:latin typeface="Arial"/>
                <a:cs typeface="Arial"/>
              </a:rPr>
              <a:t>require</a:t>
            </a:r>
            <a:r>
              <a:rPr sz="1500" spc="-105" dirty="0">
                <a:solidFill>
                  <a:srgbClr val="777677"/>
                </a:solidFill>
                <a:latin typeface="Arial"/>
                <a:cs typeface="Arial"/>
              </a:rPr>
              <a:t> </a:t>
            </a:r>
            <a:r>
              <a:rPr sz="1500" spc="10" dirty="0">
                <a:solidFill>
                  <a:srgbClr val="777677"/>
                </a:solidFill>
                <a:latin typeface="Arial"/>
                <a:cs typeface="Arial"/>
              </a:rPr>
              <a:t>privacy</a:t>
            </a:r>
            <a:endParaRPr sz="1500" dirty="0">
              <a:latin typeface="Arial"/>
              <a:cs typeface="Arial"/>
            </a:endParaRPr>
          </a:p>
          <a:p>
            <a:pPr marL="332740" lvl="1" indent="-137160">
              <a:lnSpc>
                <a:spcPct val="100000"/>
              </a:lnSpc>
              <a:spcBef>
                <a:spcPts val="520"/>
              </a:spcBef>
              <a:buChar char="–"/>
              <a:tabLst>
                <a:tab pos="333375" algn="l"/>
              </a:tabLst>
            </a:pPr>
            <a:r>
              <a:rPr sz="1350" spc="25" dirty="0">
                <a:solidFill>
                  <a:srgbClr val="5AAAF9"/>
                </a:solidFill>
                <a:latin typeface="Arial"/>
                <a:cs typeface="Arial"/>
              </a:rPr>
              <a:t>Some</a:t>
            </a:r>
            <a:r>
              <a:rPr sz="1350" spc="-130" dirty="0">
                <a:solidFill>
                  <a:srgbClr val="5AAAF9"/>
                </a:solidFill>
                <a:latin typeface="Arial"/>
                <a:cs typeface="Arial"/>
              </a:rPr>
              <a:t> </a:t>
            </a:r>
            <a:r>
              <a:rPr sz="1350" spc="-5" dirty="0">
                <a:solidFill>
                  <a:srgbClr val="5AAAF9"/>
                </a:solidFill>
                <a:latin typeface="Arial"/>
                <a:cs typeface="Arial"/>
              </a:rPr>
              <a:t>may</a:t>
            </a:r>
            <a:r>
              <a:rPr sz="1350" spc="15" dirty="0">
                <a:solidFill>
                  <a:srgbClr val="5AAAF9"/>
                </a:solidFill>
                <a:latin typeface="Arial"/>
                <a:cs typeface="Arial"/>
              </a:rPr>
              <a:t> </a:t>
            </a:r>
            <a:r>
              <a:rPr sz="1350" spc="-5" dirty="0">
                <a:solidFill>
                  <a:srgbClr val="5AAAF9"/>
                </a:solidFill>
                <a:latin typeface="Arial"/>
                <a:cs typeface="Arial"/>
              </a:rPr>
              <a:t>require</a:t>
            </a:r>
            <a:r>
              <a:rPr sz="1350" spc="-55" dirty="0">
                <a:solidFill>
                  <a:srgbClr val="5AAAF9"/>
                </a:solidFill>
                <a:latin typeface="Arial"/>
                <a:cs typeface="Arial"/>
              </a:rPr>
              <a:t> </a:t>
            </a:r>
            <a:r>
              <a:rPr sz="1350" spc="10" dirty="0">
                <a:solidFill>
                  <a:srgbClr val="5AAAF9"/>
                </a:solidFill>
                <a:latin typeface="Arial"/>
                <a:cs typeface="Arial"/>
              </a:rPr>
              <a:t>a </a:t>
            </a:r>
            <a:r>
              <a:rPr sz="1350" spc="-15" dirty="0">
                <a:solidFill>
                  <a:srgbClr val="5AAAF9"/>
                </a:solidFill>
                <a:latin typeface="Arial"/>
                <a:cs typeface="Arial"/>
              </a:rPr>
              <a:t>mixture</a:t>
            </a:r>
            <a:r>
              <a:rPr sz="1350" spc="85" dirty="0">
                <a:solidFill>
                  <a:srgbClr val="5AAAF9"/>
                </a:solidFill>
                <a:latin typeface="Arial"/>
                <a:cs typeface="Arial"/>
              </a:rPr>
              <a:t> </a:t>
            </a:r>
            <a:r>
              <a:rPr sz="1350" spc="20" dirty="0">
                <a:solidFill>
                  <a:srgbClr val="5AAAF9"/>
                </a:solidFill>
                <a:latin typeface="Arial"/>
                <a:cs typeface="Arial"/>
              </a:rPr>
              <a:t>of</a:t>
            </a:r>
            <a:r>
              <a:rPr sz="1350" spc="-110" dirty="0">
                <a:solidFill>
                  <a:srgbClr val="5AAAF9"/>
                </a:solidFill>
                <a:latin typeface="Arial"/>
                <a:cs typeface="Arial"/>
              </a:rPr>
              <a:t> </a:t>
            </a:r>
            <a:r>
              <a:rPr sz="1350" spc="-15" dirty="0">
                <a:solidFill>
                  <a:srgbClr val="5AAAF9"/>
                </a:solidFill>
                <a:latin typeface="Arial"/>
                <a:cs typeface="Arial"/>
              </a:rPr>
              <a:t>the</a:t>
            </a:r>
            <a:r>
              <a:rPr sz="1350" spc="80" dirty="0">
                <a:solidFill>
                  <a:srgbClr val="5AAAF9"/>
                </a:solidFill>
                <a:latin typeface="Arial"/>
                <a:cs typeface="Arial"/>
              </a:rPr>
              <a:t> </a:t>
            </a:r>
            <a:r>
              <a:rPr sz="1350" spc="-5" dirty="0">
                <a:solidFill>
                  <a:srgbClr val="5AAAF9"/>
                </a:solidFill>
                <a:latin typeface="Arial"/>
                <a:cs typeface="Arial"/>
              </a:rPr>
              <a:t>two,</a:t>
            </a:r>
            <a:r>
              <a:rPr sz="1350" spc="-35" dirty="0">
                <a:solidFill>
                  <a:srgbClr val="5AAAF9"/>
                </a:solidFill>
                <a:latin typeface="Arial"/>
                <a:cs typeface="Arial"/>
              </a:rPr>
              <a:t> </a:t>
            </a:r>
            <a:r>
              <a:rPr sz="1350" spc="10" dirty="0">
                <a:solidFill>
                  <a:srgbClr val="5AAAF9"/>
                </a:solidFill>
                <a:latin typeface="Arial"/>
                <a:cs typeface="Arial"/>
              </a:rPr>
              <a:t>depending</a:t>
            </a:r>
            <a:r>
              <a:rPr sz="1350" spc="-130" dirty="0">
                <a:solidFill>
                  <a:srgbClr val="5AAAF9"/>
                </a:solidFill>
                <a:latin typeface="Arial"/>
                <a:cs typeface="Arial"/>
              </a:rPr>
              <a:t> </a:t>
            </a:r>
            <a:r>
              <a:rPr sz="1350" spc="20" dirty="0">
                <a:solidFill>
                  <a:srgbClr val="5AAAF9"/>
                </a:solidFill>
                <a:latin typeface="Arial"/>
                <a:cs typeface="Arial"/>
              </a:rPr>
              <a:t>on</a:t>
            </a:r>
            <a:r>
              <a:rPr sz="1350" spc="-60" dirty="0">
                <a:solidFill>
                  <a:srgbClr val="5AAAF9"/>
                </a:solidFill>
                <a:latin typeface="Arial"/>
                <a:cs typeface="Arial"/>
              </a:rPr>
              <a:t> </a:t>
            </a:r>
            <a:r>
              <a:rPr sz="1350" spc="-15" dirty="0">
                <a:solidFill>
                  <a:srgbClr val="5AAAF9"/>
                </a:solidFill>
                <a:latin typeface="Arial"/>
                <a:cs typeface="Arial"/>
              </a:rPr>
              <a:t>the</a:t>
            </a:r>
            <a:r>
              <a:rPr sz="1350" spc="15" dirty="0">
                <a:solidFill>
                  <a:srgbClr val="5AAAF9"/>
                </a:solidFill>
                <a:latin typeface="Arial"/>
                <a:cs typeface="Arial"/>
              </a:rPr>
              <a:t> </a:t>
            </a:r>
            <a:r>
              <a:rPr sz="1350" dirty="0">
                <a:solidFill>
                  <a:srgbClr val="5AAAF9"/>
                </a:solidFill>
                <a:latin typeface="Arial"/>
                <a:cs typeface="Arial"/>
              </a:rPr>
              <a:t>characteristics</a:t>
            </a:r>
            <a:r>
              <a:rPr sz="1350" spc="-55" dirty="0">
                <a:solidFill>
                  <a:srgbClr val="5AAAF9"/>
                </a:solidFill>
                <a:latin typeface="Arial"/>
                <a:cs typeface="Arial"/>
              </a:rPr>
              <a:t> </a:t>
            </a:r>
            <a:r>
              <a:rPr sz="1350" spc="20" dirty="0">
                <a:solidFill>
                  <a:srgbClr val="5AAAF9"/>
                </a:solidFill>
                <a:latin typeface="Arial"/>
                <a:cs typeface="Arial"/>
              </a:rPr>
              <a:t>of</a:t>
            </a:r>
            <a:r>
              <a:rPr sz="1350" spc="-35" dirty="0">
                <a:solidFill>
                  <a:srgbClr val="5AAAF9"/>
                </a:solidFill>
                <a:latin typeface="Arial"/>
                <a:cs typeface="Arial"/>
              </a:rPr>
              <a:t> </a:t>
            </a:r>
            <a:r>
              <a:rPr sz="1350" spc="10" dirty="0">
                <a:solidFill>
                  <a:srgbClr val="5AAAF9"/>
                </a:solidFill>
                <a:latin typeface="Arial"/>
                <a:cs typeface="Arial"/>
              </a:rPr>
              <a:t>each</a:t>
            </a:r>
            <a:r>
              <a:rPr sz="1350" spc="-60" dirty="0">
                <a:solidFill>
                  <a:srgbClr val="5AAAF9"/>
                </a:solidFill>
                <a:latin typeface="Arial"/>
                <a:cs typeface="Arial"/>
              </a:rPr>
              <a:t> </a:t>
            </a:r>
            <a:r>
              <a:rPr sz="1350" spc="-5" dirty="0">
                <a:solidFill>
                  <a:srgbClr val="5AAAF9"/>
                </a:solidFill>
                <a:latin typeface="Arial"/>
                <a:cs typeface="Arial"/>
              </a:rPr>
              <a:t>participant</a:t>
            </a:r>
            <a:endParaRPr sz="1350" dirty="0">
              <a:latin typeface="Arial"/>
              <a:cs typeface="Arial"/>
            </a:endParaRPr>
          </a:p>
          <a:p>
            <a:pPr lvl="1">
              <a:lnSpc>
                <a:spcPct val="100000"/>
              </a:lnSpc>
              <a:buClr>
                <a:srgbClr val="5AAAF9"/>
              </a:buClr>
              <a:buFont typeface="Arial"/>
              <a:buChar char="–"/>
            </a:pPr>
            <a:endParaRPr sz="1500" dirty="0">
              <a:latin typeface="Times New Roman"/>
              <a:cs typeface="Times New Roman"/>
            </a:endParaRPr>
          </a:p>
          <a:p>
            <a:pPr marL="149860" indent="-137160">
              <a:lnSpc>
                <a:spcPct val="100000"/>
              </a:lnSpc>
              <a:spcBef>
                <a:spcPts val="1120"/>
              </a:spcBef>
              <a:buClr>
                <a:srgbClr val="4178BD"/>
              </a:buClr>
              <a:buFont typeface="Arial"/>
              <a:buChar char="•"/>
              <a:tabLst>
                <a:tab pos="149860" algn="l"/>
              </a:tabLst>
            </a:pPr>
            <a:r>
              <a:rPr sz="1500" b="1" spc="5" dirty="0">
                <a:solidFill>
                  <a:srgbClr val="777677"/>
                </a:solidFill>
                <a:latin typeface="Arial"/>
                <a:cs typeface="Arial"/>
              </a:rPr>
              <a:t>Most</a:t>
            </a:r>
            <a:r>
              <a:rPr sz="1500" b="1" spc="-60" dirty="0">
                <a:solidFill>
                  <a:srgbClr val="777677"/>
                </a:solidFill>
                <a:latin typeface="Arial"/>
                <a:cs typeface="Arial"/>
              </a:rPr>
              <a:t> </a:t>
            </a:r>
            <a:r>
              <a:rPr sz="1500" b="1" u="heavy" spc="5" dirty="0">
                <a:solidFill>
                  <a:schemeClr val="tx2">
                    <a:lumMod val="75000"/>
                  </a:schemeClr>
                </a:solidFill>
                <a:uFill>
                  <a:solidFill>
                    <a:srgbClr val="777677"/>
                  </a:solidFill>
                </a:uFill>
                <a:latin typeface="Arial"/>
                <a:cs typeface="Arial"/>
              </a:rPr>
              <a:t>business</a:t>
            </a:r>
            <a:r>
              <a:rPr sz="1500" b="1" spc="-90" dirty="0">
                <a:solidFill>
                  <a:srgbClr val="777677"/>
                </a:solidFill>
                <a:latin typeface="Arial"/>
                <a:cs typeface="Arial"/>
              </a:rPr>
              <a:t> </a:t>
            </a:r>
            <a:r>
              <a:rPr sz="1500" b="1" spc="15" dirty="0">
                <a:solidFill>
                  <a:srgbClr val="777677"/>
                </a:solidFill>
                <a:latin typeface="Arial"/>
                <a:cs typeface="Arial"/>
              </a:rPr>
              <a:t>use</a:t>
            </a:r>
            <a:r>
              <a:rPr sz="1500" b="1" spc="-35" dirty="0">
                <a:solidFill>
                  <a:srgbClr val="777677"/>
                </a:solidFill>
                <a:latin typeface="Arial"/>
                <a:cs typeface="Arial"/>
              </a:rPr>
              <a:t> </a:t>
            </a:r>
            <a:r>
              <a:rPr sz="1500" b="1" spc="20" dirty="0">
                <a:solidFill>
                  <a:srgbClr val="777677"/>
                </a:solidFill>
                <a:latin typeface="Arial"/>
                <a:cs typeface="Arial"/>
              </a:rPr>
              <a:t>cases</a:t>
            </a:r>
            <a:r>
              <a:rPr sz="1500" b="1" spc="-110" dirty="0">
                <a:solidFill>
                  <a:srgbClr val="777677"/>
                </a:solidFill>
                <a:latin typeface="Arial"/>
                <a:cs typeface="Arial"/>
              </a:rPr>
              <a:t> </a:t>
            </a:r>
            <a:r>
              <a:rPr sz="1500" b="1" spc="-5" dirty="0">
                <a:solidFill>
                  <a:srgbClr val="777677"/>
                </a:solidFill>
                <a:latin typeface="Arial"/>
                <a:cs typeface="Arial"/>
              </a:rPr>
              <a:t>require</a:t>
            </a:r>
            <a:r>
              <a:rPr sz="1500" b="1" spc="-35" dirty="0">
                <a:solidFill>
                  <a:srgbClr val="777677"/>
                </a:solidFill>
                <a:latin typeface="Arial"/>
                <a:cs typeface="Arial"/>
              </a:rPr>
              <a:t> </a:t>
            </a:r>
            <a:r>
              <a:rPr sz="1500" b="1" spc="10" dirty="0">
                <a:solidFill>
                  <a:srgbClr val="777677"/>
                </a:solidFill>
                <a:latin typeface="Arial"/>
                <a:cs typeface="Arial"/>
              </a:rPr>
              <a:t>private,</a:t>
            </a:r>
            <a:r>
              <a:rPr sz="1500" b="1" spc="-114" dirty="0">
                <a:solidFill>
                  <a:srgbClr val="777677"/>
                </a:solidFill>
                <a:latin typeface="Arial"/>
                <a:cs typeface="Arial"/>
              </a:rPr>
              <a:t> </a:t>
            </a:r>
            <a:r>
              <a:rPr sz="1500" b="1" dirty="0">
                <a:solidFill>
                  <a:srgbClr val="777677"/>
                </a:solidFill>
                <a:latin typeface="Arial"/>
                <a:cs typeface="Arial"/>
              </a:rPr>
              <a:t>permissioned</a:t>
            </a:r>
            <a:r>
              <a:rPr sz="1500" b="1" spc="-125" dirty="0">
                <a:solidFill>
                  <a:srgbClr val="777677"/>
                </a:solidFill>
                <a:latin typeface="Arial"/>
                <a:cs typeface="Arial"/>
              </a:rPr>
              <a:t> </a:t>
            </a:r>
            <a:r>
              <a:rPr sz="1500" b="1" dirty="0">
                <a:solidFill>
                  <a:srgbClr val="777677"/>
                </a:solidFill>
                <a:latin typeface="Arial"/>
                <a:cs typeface="Arial"/>
              </a:rPr>
              <a:t>blockchains</a:t>
            </a:r>
            <a:endParaRPr sz="1500" dirty="0">
              <a:latin typeface="Arial"/>
              <a:cs typeface="Arial"/>
            </a:endParaRPr>
          </a:p>
          <a:p>
            <a:pPr marL="332740" lvl="1" indent="-137160">
              <a:lnSpc>
                <a:spcPct val="100000"/>
              </a:lnSpc>
              <a:spcBef>
                <a:spcPts val="520"/>
              </a:spcBef>
              <a:buChar char="–"/>
              <a:tabLst>
                <a:tab pos="333375" algn="l"/>
              </a:tabLst>
            </a:pPr>
            <a:r>
              <a:rPr sz="1350" spc="-5" dirty="0">
                <a:solidFill>
                  <a:srgbClr val="5AAAF9"/>
                </a:solidFill>
                <a:latin typeface="Arial"/>
                <a:cs typeface="Arial"/>
              </a:rPr>
              <a:t>Network </a:t>
            </a:r>
            <a:r>
              <a:rPr sz="1350" spc="20" dirty="0">
                <a:solidFill>
                  <a:srgbClr val="5AAAF9"/>
                </a:solidFill>
                <a:latin typeface="Arial"/>
                <a:cs typeface="Arial"/>
              </a:rPr>
              <a:t>members </a:t>
            </a:r>
            <a:r>
              <a:rPr sz="1350" spc="-5" dirty="0">
                <a:solidFill>
                  <a:srgbClr val="5AAAF9"/>
                </a:solidFill>
                <a:latin typeface="Arial"/>
                <a:cs typeface="Arial"/>
              </a:rPr>
              <a:t>know </a:t>
            </a:r>
            <a:r>
              <a:rPr sz="1350" spc="-25" dirty="0">
                <a:solidFill>
                  <a:srgbClr val="5AAAF9"/>
                </a:solidFill>
                <a:latin typeface="Arial"/>
                <a:cs typeface="Arial"/>
              </a:rPr>
              <a:t>who </a:t>
            </a:r>
            <a:r>
              <a:rPr sz="1350" spc="-10" dirty="0">
                <a:solidFill>
                  <a:srgbClr val="5AAAF9"/>
                </a:solidFill>
                <a:latin typeface="Arial"/>
                <a:cs typeface="Arial"/>
              </a:rPr>
              <a:t>they’re </a:t>
            </a:r>
            <a:r>
              <a:rPr sz="1350" spc="-5" dirty="0">
                <a:solidFill>
                  <a:srgbClr val="5AAAF9"/>
                </a:solidFill>
                <a:latin typeface="Arial"/>
                <a:cs typeface="Arial"/>
              </a:rPr>
              <a:t>dealing </a:t>
            </a:r>
            <a:r>
              <a:rPr sz="1350" spc="-20" dirty="0">
                <a:solidFill>
                  <a:srgbClr val="5AAAF9"/>
                </a:solidFill>
                <a:latin typeface="Arial"/>
                <a:cs typeface="Arial"/>
              </a:rPr>
              <a:t>with </a:t>
            </a:r>
            <a:r>
              <a:rPr sz="1350" dirty="0">
                <a:solidFill>
                  <a:srgbClr val="5AAAF9"/>
                </a:solidFill>
                <a:latin typeface="Arial"/>
                <a:cs typeface="Arial"/>
              </a:rPr>
              <a:t>(required </a:t>
            </a:r>
            <a:r>
              <a:rPr sz="1350" spc="30" dirty="0">
                <a:solidFill>
                  <a:srgbClr val="5AAAF9"/>
                </a:solidFill>
                <a:latin typeface="Arial"/>
                <a:cs typeface="Arial"/>
              </a:rPr>
              <a:t>for</a:t>
            </a:r>
            <a:r>
              <a:rPr sz="1350" spc="-280" dirty="0">
                <a:solidFill>
                  <a:srgbClr val="5AAAF9"/>
                </a:solidFill>
                <a:latin typeface="Arial"/>
                <a:cs typeface="Arial"/>
              </a:rPr>
              <a:t> </a:t>
            </a:r>
            <a:r>
              <a:rPr sz="1350" spc="5" dirty="0">
                <a:solidFill>
                  <a:srgbClr val="5AAAF9"/>
                </a:solidFill>
                <a:latin typeface="Arial"/>
                <a:cs typeface="Arial"/>
              </a:rPr>
              <a:t>KYC, AML, etc.)</a:t>
            </a:r>
            <a:endParaRPr sz="1350" dirty="0">
              <a:latin typeface="Arial"/>
              <a:cs typeface="Arial"/>
            </a:endParaRPr>
          </a:p>
          <a:p>
            <a:pPr marL="332740" lvl="1" indent="-137160">
              <a:lnSpc>
                <a:spcPct val="100000"/>
              </a:lnSpc>
              <a:spcBef>
                <a:spcPts val="470"/>
              </a:spcBef>
              <a:buChar char="–"/>
              <a:tabLst>
                <a:tab pos="333375" algn="l"/>
              </a:tabLst>
            </a:pPr>
            <a:r>
              <a:rPr sz="1350" spc="-10" dirty="0">
                <a:solidFill>
                  <a:srgbClr val="5AAAF9"/>
                </a:solidFill>
                <a:latin typeface="Arial"/>
                <a:cs typeface="Arial"/>
              </a:rPr>
              <a:t>Transactions </a:t>
            </a:r>
            <a:r>
              <a:rPr sz="1350" spc="-15" dirty="0">
                <a:solidFill>
                  <a:srgbClr val="5AAAF9"/>
                </a:solidFill>
                <a:latin typeface="Arial"/>
                <a:cs typeface="Arial"/>
              </a:rPr>
              <a:t>are (usually) </a:t>
            </a:r>
            <a:r>
              <a:rPr sz="1350" dirty="0">
                <a:solidFill>
                  <a:srgbClr val="5AAAF9"/>
                </a:solidFill>
                <a:latin typeface="Arial"/>
                <a:cs typeface="Arial"/>
              </a:rPr>
              <a:t>confidential </a:t>
            </a:r>
            <a:r>
              <a:rPr sz="1350" spc="10" dirty="0">
                <a:solidFill>
                  <a:srgbClr val="5AAAF9"/>
                </a:solidFill>
                <a:latin typeface="Arial"/>
                <a:cs typeface="Arial"/>
              </a:rPr>
              <a:t>between </a:t>
            </a:r>
            <a:r>
              <a:rPr sz="1350" spc="-15" dirty="0">
                <a:solidFill>
                  <a:srgbClr val="5AAAF9"/>
                </a:solidFill>
                <a:latin typeface="Arial"/>
                <a:cs typeface="Arial"/>
              </a:rPr>
              <a:t>the </a:t>
            </a:r>
            <a:r>
              <a:rPr sz="1350" spc="-10" dirty="0">
                <a:solidFill>
                  <a:srgbClr val="5AAAF9"/>
                </a:solidFill>
                <a:latin typeface="Arial"/>
                <a:cs typeface="Arial"/>
              </a:rPr>
              <a:t>participants</a:t>
            </a:r>
            <a:r>
              <a:rPr sz="1350" spc="-25" dirty="0">
                <a:solidFill>
                  <a:srgbClr val="5AAAF9"/>
                </a:solidFill>
                <a:latin typeface="Arial"/>
                <a:cs typeface="Arial"/>
              </a:rPr>
              <a:t> </a:t>
            </a:r>
            <a:r>
              <a:rPr sz="1350" spc="10" dirty="0">
                <a:solidFill>
                  <a:srgbClr val="5AAAF9"/>
                </a:solidFill>
                <a:latin typeface="Arial"/>
                <a:cs typeface="Arial"/>
              </a:rPr>
              <a:t>concerned</a:t>
            </a:r>
            <a:endParaRPr sz="1350" dirty="0">
              <a:latin typeface="Arial"/>
              <a:cs typeface="Arial"/>
            </a:endParaRPr>
          </a:p>
          <a:p>
            <a:pPr marL="332740" lvl="1" indent="-137160">
              <a:lnSpc>
                <a:spcPct val="100000"/>
              </a:lnSpc>
              <a:spcBef>
                <a:spcPts val="475"/>
              </a:spcBef>
              <a:buChar char="–"/>
              <a:tabLst>
                <a:tab pos="333375" algn="l"/>
              </a:tabLst>
            </a:pPr>
            <a:r>
              <a:rPr sz="1350" spc="5" dirty="0">
                <a:solidFill>
                  <a:srgbClr val="5AAAF9"/>
                </a:solidFill>
                <a:latin typeface="Arial"/>
                <a:cs typeface="Arial"/>
              </a:rPr>
              <a:t>Membership </a:t>
            </a:r>
            <a:r>
              <a:rPr sz="1350" spc="-5" dirty="0">
                <a:solidFill>
                  <a:srgbClr val="5AAAF9"/>
                </a:solidFill>
                <a:latin typeface="Arial"/>
                <a:cs typeface="Arial"/>
              </a:rPr>
              <a:t>is</a:t>
            </a:r>
            <a:r>
              <a:rPr sz="1350" spc="-130" dirty="0">
                <a:solidFill>
                  <a:srgbClr val="5AAAF9"/>
                </a:solidFill>
                <a:latin typeface="Arial"/>
                <a:cs typeface="Arial"/>
              </a:rPr>
              <a:t> </a:t>
            </a:r>
            <a:r>
              <a:rPr sz="1350" spc="5" dirty="0">
                <a:solidFill>
                  <a:srgbClr val="5AAAF9"/>
                </a:solidFill>
                <a:latin typeface="Arial"/>
                <a:cs typeface="Arial"/>
              </a:rPr>
              <a:t>controlled</a:t>
            </a:r>
            <a:endParaRPr sz="1350" dirty="0">
              <a:latin typeface="Arial"/>
              <a:cs typeface="Arial"/>
            </a:endParaRPr>
          </a:p>
        </p:txBody>
      </p:sp>
      <p:sp>
        <p:nvSpPr>
          <p:cNvPr id="4" name="object 4"/>
          <p:cNvSpPr txBox="1"/>
          <p:nvPr/>
        </p:nvSpPr>
        <p:spPr>
          <a:xfrm>
            <a:off x="914400" y="746125"/>
            <a:ext cx="3886200" cy="1591461"/>
          </a:xfrm>
          <a:prstGeom prst="rect">
            <a:avLst/>
          </a:prstGeom>
        </p:spPr>
        <p:txBody>
          <a:bodyPr vert="horz" wrap="square" lIns="0" tIns="146050" rIns="0" bIns="0" rtlCol="0">
            <a:spAutoFit/>
          </a:bodyPr>
          <a:lstStyle/>
          <a:p>
            <a:pPr marL="12700">
              <a:lnSpc>
                <a:spcPct val="100000"/>
              </a:lnSpc>
              <a:spcBef>
                <a:spcPts val="1150"/>
              </a:spcBef>
            </a:pPr>
            <a:r>
              <a:rPr sz="1800" u="sng" spc="10" dirty="0">
                <a:solidFill>
                  <a:srgbClr val="777677"/>
                </a:solidFill>
                <a:uFill>
                  <a:solidFill>
                    <a:srgbClr val="777677"/>
                  </a:solidFill>
                </a:uFill>
                <a:latin typeface="Arial"/>
                <a:cs typeface="Arial"/>
              </a:rPr>
              <a:t>Public</a:t>
            </a:r>
            <a:r>
              <a:rPr sz="1800" u="sng" spc="-100" dirty="0">
                <a:solidFill>
                  <a:srgbClr val="777677"/>
                </a:solidFill>
                <a:uFill>
                  <a:solidFill>
                    <a:srgbClr val="777677"/>
                  </a:solidFill>
                </a:uFill>
                <a:latin typeface="Arial"/>
                <a:cs typeface="Arial"/>
              </a:rPr>
              <a:t> </a:t>
            </a:r>
            <a:r>
              <a:rPr sz="1800" u="sng" spc="15" dirty="0">
                <a:solidFill>
                  <a:srgbClr val="777677"/>
                </a:solidFill>
                <a:uFill>
                  <a:solidFill>
                    <a:srgbClr val="777677"/>
                  </a:solidFill>
                </a:uFill>
                <a:latin typeface="Arial"/>
                <a:cs typeface="Arial"/>
              </a:rPr>
              <a:t>blockchains</a:t>
            </a:r>
            <a:endParaRPr sz="1800" dirty="0">
              <a:latin typeface="Arial"/>
              <a:cs typeface="Arial"/>
            </a:endParaRPr>
          </a:p>
          <a:p>
            <a:pPr marL="669290" indent="-137160">
              <a:lnSpc>
                <a:spcPct val="100000"/>
              </a:lnSpc>
              <a:spcBef>
                <a:spcPts val="900"/>
              </a:spcBef>
              <a:buClr>
                <a:srgbClr val="4178BD"/>
              </a:buClr>
              <a:buChar char="•"/>
              <a:tabLst>
                <a:tab pos="669925" algn="l"/>
              </a:tabLst>
            </a:pPr>
            <a:r>
              <a:rPr sz="1500" spc="15" dirty="0">
                <a:solidFill>
                  <a:srgbClr val="5AAAF9"/>
                </a:solidFill>
                <a:latin typeface="Arial"/>
                <a:cs typeface="Arial"/>
              </a:rPr>
              <a:t>For </a:t>
            </a:r>
            <a:r>
              <a:rPr sz="1500" spc="-20" dirty="0">
                <a:solidFill>
                  <a:srgbClr val="5AAAF9"/>
                </a:solidFill>
                <a:latin typeface="Arial"/>
                <a:cs typeface="Arial"/>
              </a:rPr>
              <a:t>example,</a:t>
            </a:r>
            <a:r>
              <a:rPr sz="1500" spc="15" dirty="0">
                <a:solidFill>
                  <a:srgbClr val="5AAAF9"/>
                </a:solidFill>
                <a:latin typeface="Arial"/>
                <a:cs typeface="Arial"/>
              </a:rPr>
              <a:t> </a:t>
            </a:r>
            <a:r>
              <a:rPr sz="1500" spc="20" dirty="0">
                <a:solidFill>
                  <a:srgbClr val="5AAAF9"/>
                </a:solidFill>
                <a:latin typeface="Arial"/>
                <a:cs typeface="Arial"/>
              </a:rPr>
              <a:t>Bitcoin</a:t>
            </a:r>
            <a:endParaRPr sz="1500" dirty="0">
              <a:latin typeface="Arial"/>
              <a:cs typeface="Arial"/>
            </a:endParaRPr>
          </a:p>
          <a:p>
            <a:pPr marL="669290" marR="5080" indent="-137160">
              <a:lnSpc>
                <a:spcPct val="100000"/>
              </a:lnSpc>
              <a:spcBef>
                <a:spcPts val="509"/>
              </a:spcBef>
              <a:buClr>
                <a:srgbClr val="4178BD"/>
              </a:buClr>
              <a:buChar char="•"/>
              <a:tabLst>
                <a:tab pos="669925" algn="l"/>
              </a:tabLst>
            </a:pPr>
            <a:r>
              <a:rPr sz="1500" dirty="0">
                <a:solidFill>
                  <a:srgbClr val="5AAAF9"/>
                </a:solidFill>
                <a:latin typeface="Arial"/>
                <a:cs typeface="Arial"/>
              </a:rPr>
              <a:t>Transactions </a:t>
            </a:r>
            <a:r>
              <a:rPr sz="1500" spc="10" dirty="0">
                <a:solidFill>
                  <a:srgbClr val="5AAAF9"/>
                </a:solidFill>
                <a:latin typeface="Arial"/>
                <a:cs typeface="Arial"/>
              </a:rPr>
              <a:t>are </a:t>
            </a:r>
            <a:r>
              <a:rPr sz="1500" dirty="0">
                <a:solidFill>
                  <a:srgbClr val="5AAAF9"/>
                </a:solidFill>
                <a:latin typeface="Arial"/>
                <a:cs typeface="Arial"/>
              </a:rPr>
              <a:t>viewable</a:t>
            </a:r>
            <a:r>
              <a:rPr sz="1500" spc="-175" dirty="0">
                <a:solidFill>
                  <a:srgbClr val="5AAAF9"/>
                </a:solidFill>
                <a:latin typeface="Arial"/>
                <a:cs typeface="Arial"/>
              </a:rPr>
              <a:t> </a:t>
            </a:r>
            <a:r>
              <a:rPr sz="1500" spc="-20" dirty="0" smtClean="0">
                <a:solidFill>
                  <a:srgbClr val="5AAAF9"/>
                </a:solidFill>
                <a:latin typeface="Arial"/>
                <a:cs typeface="Arial"/>
              </a:rPr>
              <a:t>by </a:t>
            </a:r>
            <a:r>
              <a:rPr sz="1500" dirty="0">
                <a:solidFill>
                  <a:srgbClr val="5AAAF9"/>
                </a:solidFill>
                <a:latin typeface="Arial"/>
                <a:cs typeface="Arial"/>
              </a:rPr>
              <a:t>anyone</a:t>
            </a:r>
            <a:endParaRPr sz="1500" dirty="0">
              <a:latin typeface="Arial"/>
              <a:cs typeface="Arial"/>
            </a:endParaRPr>
          </a:p>
          <a:p>
            <a:pPr marL="669290" marR="238760" indent="-137160">
              <a:lnSpc>
                <a:spcPct val="100000"/>
              </a:lnSpc>
              <a:spcBef>
                <a:spcPts val="515"/>
              </a:spcBef>
              <a:buClr>
                <a:srgbClr val="4178BD"/>
              </a:buClr>
              <a:buChar char="•"/>
              <a:tabLst>
                <a:tab pos="669925" algn="l"/>
              </a:tabLst>
            </a:pPr>
            <a:r>
              <a:rPr sz="1500" spc="5" dirty="0">
                <a:solidFill>
                  <a:srgbClr val="5AAAF9"/>
                </a:solidFill>
                <a:latin typeface="Arial"/>
                <a:cs typeface="Arial"/>
              </a:rPr>
              <a:t>Participant </a:t>
            </a:r>
            <a:r>
              <a:rPr sz="1500" dirty="0">
                <a:solidFill>
                  <a:srgbClr val="5AAAF9"/>
                </a:solidFill>
                <a:latin typeface="Arial"/>
                <a:cs typeface="Arial"/>
              </a:rPr>
              <a:t>identity </a:t>
            </a:r>
            <a:r>
              <a:rPr sz="1500" spc="15" dirty="0">
                <a:solidFill>
                  <a:srgbClr val="5AAAF9"/>
                </a:solidFill>
                <a:latin typeface="Arial"/>
                <a:cs typeface="Arial"/>
              </a:rPr>
              <a:t>is</a:t>
            </a:r>
            <a:r>
              <a:rPr sz="1500" spc="-215" dirty="0">
                <a:solidFill>
                  <a:srgbClr val="5AAAF9"/>
                </a:solidFill>
                <a:latin typeface="Arial"/>
                <a:cs typeface="Arial"/>
              </a:rPr>
              <a:t> </a:t>
            </a:r>
            <a:r>
              <a:rPr sz="1500" spc="-15" dirty="0">
                <a:solidFill>
                  <a:srgbClr val="5AAAF9"/>
                </a:solidFill>
                <a:latin typeface="Arial"/>
                <a:cs typeface="Arial"/>
              </a:rPr>
              <a:t>more </a:t>
            </a:r>
            <a:r>
              <a:rPr sz="1500" spc="-5" dirty="0" smtClean="0">
                <a:solidFill>
                  <a:srgbClr val="5AAAF9"/>
                </a:solidFill>
                <a:latin typeface="Arial"/>
                <a:cs typeface="Arial"/>
              </a:rPr>
              <a:t>difficult </a:t>
            </a:r>
            <a:r>
              <a:rPr sz="1500" spc="10" dirty="0">
                <a:solidFill>
                  <a:srgbClr val="5AAAF9"/>
                </a:solidFill>
                <a:latin typeface="Arial"/>
                <a:cs typeface="Arial"/>
              </a:rPr>
              <a:t>to</a:t>
            </a:r>
            <a:r>
              <a:rPr sz="1500" spc="-85" dirty="0">
                <a:solidFill>
                  <a:srgbClr val="5AAAF9"/>
                </a:solidFill>
                <a:latin typeface="Arial"/>
                <a:cs typeface="Arial"/>
              </a:rPr>
              <a:t> </a:t>
            </a:r>
            <a:r>
              <a:rPr sz="1500" spc="10" dirty="0">
                <a:solidFill>
                  <a:srgbClr val="5AAAF9"/>
                </a:solidFill>
                <a:latin typeface="Arial"/>
                <a:cs typeface="Arial"/>
              </a:rPr>
              <a:t>control</a:t>
            </a:r>
            <a:endParaRPr sz="1500" dirty="0">
              <a:latin typeface="Arial"/>
              <a:cs typeface="Arial"/>
            </a:endParaRPr>
          </a:p>
        </p:txBody>
      </p:sp>
      <p:sp>
        <p:nvSpPr>
          <p:cNvPr id="5" name="object 5"/>
          <p:cNvSpPr txBox="1"/>
          <p:nvPr/>
        </p:nvSpPr>
        <p:spPr>
          <a:xfrm>
            <a:off x="5633289" y="840920"/>
            <a:ext cx="3443224" cy="1251625"/>
          </a:xfrm>
          <a:prstGeom prst="rect">
            <a:avLst/>
          </a:prstGeom>
        </p:spPr>
        <p:txBody>
          <a:bodyPr vert="horz" wrap="square" lIns="0" tIns="12700" rIns="0" bIns="0" rtlCol="0">
            <a:spAutoFit/>
          </a:bodyPr>
          <a:lstStyle/>
          <a:p>
            <a:pPr marL="12700">
              <a:lnSpc>
                <a:spcPct val="100000"/>
              </a:lnSpc>
              <a:spcBef>
                <a:spcPts val="100"/>
              </a:spcBef>
            </a:pPr>
            <a:r>
              <a:rPr sz="1800" u="sng" spc="-15" dirty="0">
                <a:solidFill>
                  <a:srgbClr val="777677"/>
                </a:solidFill>
                <a:uFill>
                  <a:solidFill>
                    <a:srgbClr val="777677"/>
                  </a:solidFill>
                </a:uFill>
                <a:latin typeface="Arial"/>
                <a:cs typeface="Arial"/>
              </a:rPr>
              <a:t>Private</a:t>
            </a:r>
            <a:r>
              <a:rPr sz="1800" u="sng" spc="45" dirty="0">
                <a:solidFill>
                  <a:srgbClr val="777677"/>
                </a:solidFill>
                <a:uFill>
                  <a:solidFill>
                    <a:srgbClr val="777677"/>
                  </a:solidFill>
                </a:uFill>
                <a:latin typeface="Arial"/>
                <a:cs typeface="Arial"/>
              </a:rPr>
              <a:t> </a:t>
            </a:r>
            <a:r>
              <a:rPr sz="1800" u="sng" spc="15" dirty="0">
                <a:solidFill>
                  <a:srgbClr val="777677"/>
                </a:solidFill>
                <a:uFill>
                  <a:solidFill>
                    <a:srgbClr val="777677"/>
                  </a:solidFill>
                </a:uFill>
                <a:latin typeface="Arial"/>
                <a:cs typeface="Arial"/>
              </a:rPr>
              <a:t>blockchains</a:t>
            </a:r>
            <a:endParaRPr sz="1800" dirty="0">
              <a:latin typeface="Arial"/>
              <a:cs typeface="Arial"/>
            </a:endParaRPr>
          </a:p>
          <a:p>
            <a:pPr marL="388620" marR="293370" indent="-137795">
              <a:lnSpc>
                <a:spcPct val="100000"/>
              </a:lnSpc>
              <a:spcBef>
                <a:spcPts val="1600"/>
              </a:spcBef>
              <a:buClr>
                <a:srgbClr val="4178BD"/>
              </a:buClr>
              <a:buChar char="•"/>
              <a:tabLst>
                <a:tab pos="389255" algn="l"/>
              </a:tabLst>
            </a:pPr>
            <a:r>
              <a:rPr sz="1500" spc="15" dirty="0">
                <a:solidFill>
                  <a:srgbClr val="5AAAF9"/>
                </a:solidFill>
                <a:latin typeface="Arial"/>
                <a:cs typeface="Arial"/>
              </a:rPr>
              <a:t>For </a:t>
            </a:r>
            <a:r>
              <a:rPr sz="1500" spc="-20" dirty="0">
                <a:solidFill>
                  <a:srgbClr val="5AAAF9"/>
                </a:solidFill>
                <a:latin typeface="Arial"/>
                <a:cs typeface="Arial"/>
              </a:rPr>
              <a:t>example, </a:t>
            </a:r>
            <a:r>
              <a:rPr sz="1500" spc="-15" dirty="0">
                <a:solidFill>
                  <a:srgbClr val="5AAAF9"/>
                </a:solidFill>
                <a:latin typeface="Arial"/>
                <a:cs typeface="Arial"/>
              </a:rPr>
              <a:t>Hyperledger </a:t>
            </a:r>
            <a:r>
              <a:rPr sz="1500" spc="5" dirty="0" smtClean="0">
                <a:solidFill>
                  <a:srgbClr val="5AAAF9"/>
                </a:solidFill>
                <a:latin typeface="Arial"/>
                <a:cs typeface="Arial"/>
              </a:rPr>
              <a:t>Fabric</a:t>
            </a:r>
            <a:endParaRPr sz="1500" dirty="0">
              <a:latin typeface="Arial"/>
              <a:cs typeface="Arial"/>
            </a:endParaRPr>
          </a:p>
          <a:p>
            <a:pPr marL="388620" marR="5080" indent="-137795">
              <a:lnSpc>
                <a:spcPct val="100000"/>
              </a:lnSpc>
              <a:spcBef>
                <a:spcPts val="515"/>
              </a:spcBef>
              <a:buClr>
                <a:srgbClr val="4178BD"/>
              </a:buClr>
              <a:buChar char="•"/>
              <a:tabLst>
                <a:tab pos="389255" algn="l"/>
              </a:tabLst>
            </a:pPr>
            <a:r>
              <a:rPr sz="1500" spc="-5" dirty="0">
                <a:solidFill>
                  <a:srgbClr val="5AAAF9"/>
                </a:solidFill>
                <a:latin typeface="Arial"/>
                <a:cs typeface="Arial"/>
              </a:rPr>
              <a:t>Network </a:t>
            </a:r>
            <a:r>
              <a:rPr sz="1500" spc="-30" dirty="0">
                <a:solidFill>
                  <a:srgbClr val="5AAAF9"/>
                </a:solidFill>
                <a:latin typeface="Arial"/>
                <a:cs typeface="Arial"/>
              </a:rPr>
              <a:t>members </a:t>
            </a:r>
            <a:r>
              <a:rPr sz="1500" spc="10" dirty="0">
                <a:solidFill>
                  <a:srgbClr val="5AAAF9"/>
                </a:solidFill>
                <a:latin typeface="Arial"/>
                <a:cs typeface="Arial"/>
              </a:rPr>
              <a:t>are </a:t>
            </a:r>
            <a:r>
              <a:rPr sz="1500" spc="-10" dirty="0">
                <a:solidFill>
                  <a:srgbClr val="5AAAF9"/>
                </a:solidFill>
                <a:latin typeface="Arial"/>
                <a:cs typeface="Arial"/>
              </a:rPr>
              <a:t>known </a:t>
            </a:r>
            <a:r>
              <a:rPr sz="1500" spc="-30" dirty="0" smtClean="0">
                <a:solidFill>
                  <a:srgbClr val="5AAAF9"/>
                </a:solidFill>
                <a:latin typeface="Arial"/>
                <a:cs typeface="Arial"/>
              </a:rPr>
              <a:t>but </a:t>
            </a:r>
            <a:r>
              <a:rPr sz="1500" spc="5" dirty="0">
                <a:solidFill>
                  <a:srgbClr val="5AAAF9"/>
                </a:solidFill>
                <a:latin typeface="Arial"/>
                <a:cs typeface="Arial"/>
              </a:rPr>
              <a:t>transactions </a:t>
            </a:r>
            <a:r>
              <a:rPr sz="1500" spc="10" dirty="0">
                <a:solidFill>
                  <a:srgbClr val="5AAAF9"/>
                </a:solidFill>
                <a:latin typeface="Arial"/>
                <a:cs typeface="Arial"/>
              </a:rPr>
              <a:t>are</a:t>
            </a:r>
            <a:r>
              <a:rPr sz="1500" spc="-100" dirty="0">
                <a:solidFill>
                  <a:srgbClr val="5AAAF9"/>
                </a:solidFill>
                <a:latin typeface="Arial"/>
                <a:cs typeface="Arial"/>
              </a:rPr>
              <a:t> </a:t>
            </a:r>
            <a:r>
              <a:rPr sz="1500" spc="20" dirty="0">
                <a:solidFill>
                  <a:srgbClr val="5AAAF9"/>
                </a:solidFill>
                <a:latin typeface="Arial"/>
                <a:cs typeface="Arial"/>
              </a:rPr>
              <a:t>secret</a:t>
            </a:r>
            <a:endParaRPr sz="1500" dirty="0">
              <a:latin typeface="Arial"/>
              <a:cs typeface="Arial"/>
            </a:endParaRPr>
          </a:p>
        </p:txBody>
      </p:sp>
      <p:sp>
        <p:nvSpPr>
          <p:cNvPr id="6" name="object 6"/>
          <p:cNvSpPr/>
          <p:nvPr/>
        </p:nvSpPr>
        <p:spPr>
          <a:xfrm>
            <a:off x="304800" y="1337934"/>
            <a:ext cx="841247" cy="83210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870272" y="1292214"/>
            <a:ext cx="914400" cy="941832"/>
          </a:xfrm>
          <a:prstGeom prst="rect">
            <a:avLst/>
          </a:prstGeom>
          <a:blipFill>
            <a:blip r:embed="rId4"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1905" rIns="0" bIns="0" rtlCol="0">
            <a:spAutoFit/>
          </a:bodyPr>
          <a:lstStyle/>
          <a:p>
            <a:pPr marL="25400">
              <a:lnSpc>
                <a:spcPct val="100000"/>
              </a:lnSpc>
              <a:spcBef>
                <a:spcPts val="15"/>
              </a:spcBef>
            </a:pPr>
            <a:fld id="{81D60167-4931-47E6-BA6A-407CBD079E47}" type="slidenum">
              <a:rPr spc="5" dirty="0"/>
              <a:t>7</a:t>
            </a:fld>
            <a:endParaRPr spc="5" dirty="0"/>
          </a:p>
        </p:txBody>
      </p:sp>
      <p:sp>
        <p:nvSpPr>
          <p:cNvPr id="8" name="Date Placeholder 7"/>
          <p:cNvSpPr>
            <a:spLocks noGrp="1"/>
          </p:cNvSpPr>
          <p:nvPr>
            <p:ph type="dt" sz="half" idx="6"/>
          </p:nvPr>
        </p:nvSpPr>
        <p:spPr/>
        <p:txBody>
          <a:bodyPr/>
          <a:lstStyle/>
          <a:p>
            <a:fld id="{422A41F6-D1E5-4FF2-8A9B-F84DF7C3A032}" type="datetime1">
              <a:rPr lang="zh-CN" altLang="en-US" smtClean="0"/>
              <a:t>2020/8/17</a:t>
            </a:fld>
            <a:endParaRPr lang="en-US"/>
          </a:p>
        </p:txBody>
      </p:sp>
    </p:spTree>
    <p:extLst>
      <p:ext uri="{BB962C8B-B14F-4D97-AF65-F5344CB8AC3E}">
        <p14:creationId xmlns:p14="http://schemas.microsoft.com/office/powerpoint/2010/main" val="2005359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xmlns="" id="{C0B72052-B1C2-9047-A66B-39F67D7E3C87}"/>
              </a:ext>
            </a:extLst>
          </p:cNvPr>
          <p:cNvGrpSpPr/>
          <p:nvPr/>
        </p:nvGrpSpPr>
        <p:grpSpPr>
          <a:xfrm>
            <a:off x="5948789" y="2501659"/>
            <a:ext cx="1099577" cy="1132616"/>
            <a:chOff x="9337432" y="3204738"/>
            <a:chExt cx="1837592" cy="1709399"/>
          </a:xfrm>
        </p:grpSpPr>
        <p:sp>
          <p:nvSpPr>
            <p:cNvPr id="2" name="Oval 1">
              <a:extLst>
                <a:ext uri="{FF2B5EF4-FFF2-40B4-BE49-F238E27FC236}">
                  <a16:creationId xmlns:a16="http://schemas.microsoft.com/office/drawing/2014/main" xmlns="" id="{3D90018A-BFA5-B44B-BE8F-B6EEBE51CEFF}"/>
                </a:ext>
              </a:extLst>
            </p:cNvPr>
            <p:cNvSpPr/>
            <p:nvPr/>
          </p:nvSpPr>
          <p:spPr>
            <a:xfrm>
              <a:off x="9337432" y="3204738"/>
              <a:ext cx="1837592" cy="527653"/>
            </a:xfrm>
            <a:prstGeom prst="ellipse">
              <a:avLst/>
            </a:prstGeom>
            <a:noFill/>
            <a:ln w="50800" cap="flat">
              <a:solidFill>
                <a:schemeClr val="tx2"/>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algn="ctr" defTabSz="362204" latinLnBrk="1" hangingPunct="0"/>
              <a:endParaRPr lang="en-US" sz="1100">
                <a:solidFill>
                  <a:srgbClr val="FFFFFF"/>
                </a:solidFill>
                <a:sym typeface="Helvetica Light"/>
              </a:endParaRPr>
            </a:p>
          </p:txBody>
        </p:sp>
        <p:grpSp>
          <p:nvGrpSpPr>
            <p:cNvPr id="63" name="Group 62">
              <a:extLst>
                <a:ext uri="{FF2B5EF4-FFF2-40B4-BE49-F238E27FC236}">
                  <a16:creationId xmlns:a16="http://schemas.microsoft.com/office/drawing/2014/main" xmlns="" id="{90B1F746-0F6C-4145-9F06-D9663C79AA28}"/>
                </a:ext>
              </a:extLst>
            </p:cNvPr>
            <p:cNvGrpSpPr/>
            <p:nvPr/>
          </p:nvGrpSpPr>
          <p:grpSpPr>
            <a:xfrm>
              <a:off x="9862160" y="3862933"/>
              <a:ext cx="894936" cy="1051204"/>
              <a:chOff x="9862160" y="3862933"/>
              <a:chExt cx="894936" cy="1051204"/>
            </a:xfrm>
          </p:grpSpPr>
          <p:pic>
            <p:nvPicPr>
              <p:cNvPr id="158" name="Picture 157">
                <a:extLst>
                  <a:ext uri="{FF2B5EF4-FFF2-40B4-BE49-F238E27FC236}">
                    <a16:creationId xmlns:a16="http://schemas.microsoft.com/office/drawing/2014/main" xmlns="" id="{A38A6A6A-DC61-524A-9F4B-0CB39D69603D}"/>
                  </a:ext>
                </a:extLst>
              </p:cNvPr>
              <p:cNvPicPr>
                <a:picLocks noChangeAspect="1"/>
              </p:cNvPicPr>
              <p:nvPr/>
            </p:nvPicPr>
            <p:blipFill>
              <a:blip r:embed="rId3"/>
              <a:stretch>
                <a:fillRect/>
              </a:stretch>
            </p:blipFill>
            <p:spPr>
              <a:xfrm>
                <a:off x="10376096" y="3862933"/>
                <a:ext cx="381000" cy="381000"/>
              </a:xfrm>
              <a:prstGeom prst="rect">
                <a:avLst/>
              </a:prstGeom>
            </p:spPr>
          </p:pic>
          <p:grpSp>
            <p:nvGrpSpPr>
              <p:cNvPr id="39" name="Group 38">
                <a:extLst>
                  <a:ext uri="{FF2B5EF4-FFF2-40B4-BE49-F238E27FC236}">
                    <a16:creationId xmlns:a16="http://schemas.microsoft.com/office/drawing/2014/main" xmlns="" id="{FF34A820-33EE-B240-ACBB-6D8FB321EF4D}"/>
                  </a:ext>
                </a:extLst>
              </p:cNvPr>
              <p:cNvGrpSpPr/>
              <p:nvPr/>
            </p:nvGrpSpPr>
            <p:grpSpPr>
              <a:xfrm>
                <a:off x="9862160" y="4073769"/>
                <a:ext cx="692001" cy="840368"/>
                <a:chOff x="9862160" y="4073769"/>
                <a:chExt cx="692001" cy="840368"/>
              </a:xfrm>
            </p:grpSpPr>
            <p:grpSp>
              <p:nvGrpSpPr>
                <p:cNvPr id="303" name="Group 302">
                  <a:extLst>
                    <a:ext uri="{FF2B5EF4-FFF2-40B4-BE49-F238E27FC236}">
                      <a16:creationId xmlns:a16="http://schemas.microsoft.com/office/drawing/2014/main" xmlns="" id="{E3946052-5057-AA44-8D49-826C52D737F3}"/>
                    </a:ext>
                  </a:extLst>
                </p:cNvPr>
                <p:cNvGrpSpPr/>
                <p:nvPr/>
              </p:nvGrpSpPr>
              <p:grpSpPr>
                <a:xfrm>
                  <a:off x="9862160" y="4073769"/>
                  <a:ext cx="692001" cy="840368"/>
                  <a:chOff x="383662" y="1950562"/>
                  <a:chExt cx="707235" cy="858866"/>
                </a:xfrm>
              </p:grpSpPr>
              <p:sp>
                <p:nvSpPr>
                  <p:cNvPr id="304" name="Shape 339">
                    <a:extLst>
                      <a:ext uri="{FF2B5EF4-FFF2-40B4-BE49-F238E27FC236}">
                        <a16:creationId xmlns:a16="http://schemas.microsoft.com/office/drawing/2014/main" xmlns="" id="{39E9F909-79F4-6146-997B-48E717A6EBE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305" name="Shape 341">
                    <a:extLst>
                      <a:ext uri="{FF2B5EF4-FFF2-40B4-BE49-F238E27FC236}">
                        <a16:creationId xmlns:a16="http://schemas.microsoft.com/office/drawing/2014/main" xmlns="" id="{7161BEE2-61DA-F84A-A510-4A2907A63334}"/>
                      </a:ext>
                    </a:extLst>
                  </p:cNvPr>
                  <p:cNvSpPr/>
                  <p:nvPr/>
                </p:nvSpPr>
                <p:spPr>
                  <a:xfrm>
                    <a:off x="514535" y="2667007"/>
                    <a:ext cx="503771" cy="1424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NODE K</a:t>
                    </a:r>
                    <a:endParaRPr sz="600" dirty="0">
                      <a:solidFill>
                        <a:srgbClr val="1A77B5"/>
                      </a:solidFill>
                    </a:endParaRPr>
                  </a:p>
                </p:txBody>
              </p:sp>
            </p:grpSp>
            <p:pic>
              <p:nvPicPr>
                <p:cNvPr id="168" name="Picture 167">
                  <a:extLst>
                    <a:ext uri="{FF2B5EF4-FFF2-40B4-BE49-F238E27FC236}">
                      <a16:creationId xmlns:a16="http://schemas.microsoft.com/office/drawing/2014/main" xmlns="" id="{DBEBDEF3-7590-824D-9AB0-43BCAE82386F}"/>
                    </a:ext>
                  </a:extLst>
                </p:cNvPr>
                <p:cNvPicPr>
                  <a:picLocks noChangeAspect="1"/>
                </p:cNvPicPr>
                <p:nvPr/>
              </p:nvPicPr>
              <p:blipFill>
                <a:blip r:embed="rId4"/>
                <a:stretch>
                  <a:fillRect/>
                </a:stretch>
              </p:blipFill>
              <p:spPr>
                <a:xfrm>
                  <a:off x="10004927" y="4146029"/>
                  <a:ext cx="355600" cy="508000"/>
                </a:xfrm>
                <a:prstGeom prst="rect">
                  <a:avLst/>
                </a:prstGeom>
              </p:spPr>
            </p:pic>
          </p:grpSp>
        </p:grpSp>
      </p:grpSp>
      <p:grpSp>
        <p:nvGrpSpPr>
          <p:cNvPr id="185" name="Group 199">
            <a:extLst>
              <a:ext uri="{FF2B5EF4-FFF2-40B4-BE49-F238E27FC236}">
                <a16:creationId xmlns:a16="http://schemas.microsoft.com/office/drawing/2014/main" xmlns="" id="{A1425887-9E39-494F-8227-ED5358A736F6}"/>
              </a:ext>
            </a:extLst>
          </p:cNvPr>
          <p:cNvGrpSpPr/>
          <p:nvPr/>
        </p:nvGrpSpPr>
        <p:grpSpPr>
          <a:xfrm>
            <a:off x="1025087" y="3335776"/>
            <a:ext cx="623569" cy="825474"/>
            <a:chOff x="-24901" y="0"/>
            <a:chExt cx="1070555" cy="1279868"/>
          </a:xfrm>
        </p:grpSpPr>
        <p:sp>
          <p:nvSpPr>
            <p:cNvPr id="187" name="Shape 195">
              <a:extLst>
                <a:ext uri="{FF2B5EF4-FFF2-40B4-BE49-F238E27FC236}">
                  <a16:creationId xmlns:a16="http://schemas.microsoft.com/office/drawing/2014/main" xmlns="" id="{A4362C06-1E48-8E47-B26A-980A04A92E95}"/>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grpSp>
          <p:nvGrpSpPr>
            <p:cNvPr id="189" name="Group 198">
              <a:extLst>
                <a:ext uri="{FF2B5EF4-FFF2-40B4-BE49-F238E27FC236}">
                  <a16:creationId xmlns:a16="http://schemas.microsoft.com/office/drawing/2014/main" xmlns="" id="{7BCEBEA0-D6A1-CB4B-A6F6-FB750E233003}"/>
                </a:ext>
              </a:extLst>
            </p:cNvPr>
            <p:cNvGrpSpPr/>
            <p:nvPr/>
          </p:nvGrpSpPr>
          <p:grpSpPr>
            <a:xfrm>
              <a:off x="-24901" y="160392"/>
              <a:ext cx="1070555" cy="1119476"/>
              <a:chOff x="-14367" y="160392"/>
              <a:chExt cx="1070555" cy="1119475"/>
            </a:xfrm>
          </p:grpSpPr>
          <p:pic>
            <p:nvPicPr>
              <p:cNvPr id="191" name="_-03.png">
                <a:extLst>
                  <a:ext uri="{FF2B5EF4-FFF2-40B4-BE49-F238E27FC236}">
                    <a16:creationId xmlns:a16="http://schemas.microsoft.com/office/drawing/2014/main" xmlns="" id="{E89603EA-3072-0048-86F3-F7B93C970743}"/>
                  </a:ext>
                </a:extLst>
              </p:cNvPr>
              <p:cNvPicPr/>
              <p:nvPr/>
            </p:nvPicPr>
            <p:blipFill>
              <a:blip r:embed="rId5">
                <a:extLst/>
              </a:blip>
              <a:srcRect l="22990" t="22678" r="12110" b="12057"/>
              <a:stretch>
                <a:fillRect/>
              </a:stretch>
            </p:blipFill>
            <p:spPr>
              <a:xfrm>
                <a:off x="247528" y="160392"/>
                <a:ext cx="460830" cy="461566"/>
              </a:xfrm>
              <a:prstGeom prst="rect">
                <a:avLst/>
              </a:prstGeom>
              <a:ln w="3175" cap="flat">
                <a:noFill/>
                <a:miter lim="400000"/>
              </a:ln>
              <a:effectLst/>
            </p:spPr>
          </p:pic>
          <p:sp>
            <p:nvSpPr>
              <p:cNvPr id="194" name="Shape 197">
                <a:extLst>
                  <a:ext uri="{FF2B5EF4-FFF2-40B4-BE49-F238E27FC236}">
                    <a16:creationId xmlns:a16="http://schemas.microsoft.com/office/drawing/2014/main" xmlns="" id="{8468005D-BAEE-9D4A-AE2C-ADC1F58056EC}"/>
                  </a:ext>
                </a:extLst>
              </p:cNvPr>
              <p:cNvSpPr/>
              <p:nvPr/>
            </p:nvSpPr>
            <p:spPr>
              <a:xfrm>
                <a:off x="-14367" y="707231"/>
                <a:ext cx="1070555" cy="57263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ENTERPRISE</a:t>
                </a:r>
                <a:endParaRPr lang="en-US" dirty="0">
                  <a:solidFill>
                    <a:srgbClr val="1A77B5"/>
                  </a:solidFill>
                </a:endParaRPr>
              </a:p>
              <a:p>
                <a:pPr lvl="0">
                  <a:defRPr sz="1800" b="0">
                    <a:solidFill>
                      <a:srgbClr val="000000"/>
                    </a:solidFill>
                  </a:defRPr>
                </a:pPr>
                <a:r>
                  <a:rPr lang="en-US" dirty="0">
                    <a:solidFill>
                      <a:srgbClr val="1A77B5"/>
                    </a:solidFill>
                  </a:rPr>
                  <a:t> </a:t>
                </a:r>
                <a:r>
                  <a:rPr lang="en-US" sz="600" dirty="0">
                    <a:solidFill>
                      <a:srgbClr val="1A77B5"/>
                    </a:solidFill>
                  </a:rPr>
                  <a:t>APPLICATIONS</a:t>
                </a:r>
                <a:endParaRPr lang="en-US" dirty="0">
                  <a:solidFill>
                    <a:srgbClr val="1A77B5"/>
                  </a:solidFill>
                </a:endParaRPr>
              </a:p>
            </p:txBody>
          </p:sp>
        </p:grpSp>
      </p:grpSp>
      <p:grpSp>
        <p:nvGrpSpPr>
          <p:cNvPr id="209" name="Group 217">
            <a:extLst>
              <a:ext uri="{FF2B5EF4-FFF2-40B4-BE49-F238E27FC236}">
                <a16:creationId xmlns:a16="http://schemas.microsoft.com/office/drawing/2014/main" xmlns="" id="{36BBB6FB-8111-814A-B698-CD6ACC382EC9}"/>
              </a:ext>
            </a:extLst>
          </p:cNvPr>
          <p:cNvGrpSpPr/>
          <p:nvPr/>
        </p:nvGrpSpPr>
        <p:grpSpPr>
          <a:xfrm>
            <a:off x="1083060" y="1127416"/>
            <a:ext cx="412577" cy="543038"/>
            <a:chOff x="-3407510" y="2287354"/>
            <a:chExt cx="707232" cy="840668"/>
          </a:xfrm>
        </p:grpSpPr>
        <p:sp>
          <p:nvSpPr>
            <p:cNvPr id="215" name="Shape 213">
              <a:extLst>
                <a:ext uri="{FF2B5EF4-FFF2-40B4-BE49-F238E27FC236}">
                  <a16:creationId xmlns:a16="http://schemas.microsoft.com/office/drawing/2014/main" xmlns="" id="{3B6B614E-8B5F-5F43-8442-48176DE75C4F}"/>
                </a:ext>
              </a:extLst>
            </p:cNvPr>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700" dirty="0"/>
            </a:p>
          </p:txBody>
        </p:sp>
        <p:grpSp>
          <p:nvGrpSpPr>
            <p:cNvPr id="216" name="Group 216">
              <a:extLst>
                <a:ext uri="{FF2B5EF4-FFF2-40B4-BE49-F238E27FC236}">
                  <a16:creationId xmlns:a16="http://schemas.microsoft.com/office/drawing/2014/main" xmlns="" id="{CDE49702-62E9-4E40-895D-17FAF7F3E3EC}"/>
                </a:ext>
              </a:extLst>
            </p:cNvPr>
            <p:cNvGrpSpPr/>
            <p:nvPr/>
          </p:nvGrpSpPr>
          <p:grpSpPr>
            <a:xfrm>
              <a:off x="-3299758" y="2349903"/>
              <a:ext cx="491864" cy="778119"/>
              <a:chOff x="-3299752" y="2349898"/>
              <a:chExt cx="491863" cy="778117"/>
            </a:xfrm>
          </p:grpSpPr>
          <p:pic>
            <p:nvPicPr>
              <p:cNvPr id="217" name="_-06.png">
                <a:extLst>
                  <a:ext uri="{FF2B5EF4-FFF2-40B4-BE49-F238E27FC236}">
                    <a16:creationId xmlns:a16="http://schemas.microsoft.com/office/drawing/2014/main" xmlns="" id="{E4A58333-DD5E-8A4B-8A24-E8E64175D823}"/>
                  </a:ext>
                </a:extLst>
              </p:cNvPr>
              <p:cNvPicPr/>
              <p:nvPr/>
            </p:nvPicPr>
            <p:blipFill>
              <a:blip r:embed="rId6">
                <a:extLst/>
              </a:blip>
              <a:srcRect l="25520" t="10188" r="20198" b="9074"/>
              <a:stretch>
                <a:fillRect/>
              </a:stretch>
            </p:blipFill>
            <p:spPr>
              <a:xfrm>
                <a:off x="-3228711" y="2349898"/>
                <a:ext cx="383890" cy="571003"/>
              </a:xfrm>
              <a:prstGeom prst="rect">
                <a:avLst/>
              </a:prstGeom>
              <a:ln w="3175" cap="flat">
                <a:noFill/>
                <a:miter lim="400000"/>
              </a:ln>
              <a:effectLst/>
            </p:spPr>
          </p:pic>
          <p:sp>
            <p:nvSpPr>
              <p:cNvPr id="218" name="Shape 215">
                <a:extLst>
                  <a:ext uri="{FF2B5EF4-FFF2-40B4-BE49-F238E27FC236}">
                    <a16:creationId xmlns:a16="http://schemas.microsoft.com/office/drawing/2014/main" xmlns="" id="{F46D1436-C6DD-1548-B968-E2A6A81A577D}"/>
                  </a:ext>
                </a:extLst>
              </p:cNvPr>
              <p:cNvSpPr/>
              <p:nvPr/>
            </p:nvSpPr>
            <p:spPr>
              <a:xfrm>
                <a:off x="-3299752" y="2985076"/>
                <a:ext cx="491863" cy="14293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dirty="0">
                    <a:solidFill>
                      <a:srgbClr val="1A77B5"/>
                    </a:solidFill>
                  </a:rPr>
                  <a:t>DEVICE</a:t>
                </a:r>
                <a:endParaRPr dirty="0">
                  <a:solidFill>
                    <a:srgbClr val="1A77B5"/>
                  </a:solidFill>
                </a:endParaRPr>
              </a:p>
            </p:txBody>
          </p:sp>
        </p:grpSp>
      </p:grpSp>
      <p:grpSp>
        <p:nvGrpSpPr>
          <p:cNvPr id="220" name="Group 219">
            <a:extLst>
              <a:ext uri="{FF2B5EF4-FFF2-40B4-BE49-F238E27FC236}">
                <a16:creationId xmlns:a16="http://schemas.microsoft.com/office/drawing/2014/main" xmlns="" id="{8DBBCDDA-63D5-8244-BD7F-4AE4FBC346DB}"/>
              </a:ext>
            </a:extLst>
          </p:cNvPr>
          <p:cNvGrpSpPr/>
          <p:nvPr/>
        </p:nvGrpSpPr>
        <p:grpSpPr>
          <a:xfrm>
            <a:off x="1077890" y="1825783"/>
            <a:ext cx="422917" cy="554333"/>
            <a:chOff x="4062544" y="1950926"/>
            <a:chExt cx="707233" cy="837173"/>
          </a:xfrm>
        </p:grpSpPr>
        <p:grpSp>
          <p:nvGrpSpPr>
            <p:cNvPr id="222" name="Group 239">
              <a:extLst>
                <a:ext uri="{FF2B5EF4-FFF2-40B4-BE49-F238E27FC236}">
                  <a16:creationId xmlns:a16="http://schemas.microsoft.com/office/drawing/2014/main" xmlns="" id="{045D1E2C-A5ED-5A4A-BB71-8B5CCB013CFD}"/>
                </a:ext>
              </a:extLst>
            </p:cNvPr>
            <p:cNvGrpSpPr/>
            <p:nvPr/>
          </p:nvGrpSpPr>
          <p:grpSpPr>
            <a:xfrm>
              <a:off x="4062544" y="1950926"/>
              <a:ext cx="707233" cy="837173"/>
              <a:chOff x="1694" y="9504"/>
              <a:chExt cx="707232" cy="837171"/>
            </a:xfrm>
          </p:grpSpPr>
          <p:sp>
            <p:nvSpPr>
              <p:cNvPr id="225" name="Shape 237">
                <a:extLst>
                  <a:ext uri="{FF2B5EF4-FFF2-40B4-BE49-F238E27FC236}">
                    <a16:creationId xmlns:a16="http://schemas.microsoft.com/office/drawing/2014/main" xmlns="" id="{86AC764E-0ED6-B840-A197-36EC573A342F}"/>
                  </a:ext>
                </a:extLst>
              </p:cNvPr>
              <p:cNvSpPr/>
              <p:nvPr/>
            </p:nvSpPr>
            <p:spPr>
              <a:xfrm>
                <a:off x="1694" y="950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226" name="Shape 238">
                <a:extLst>
                  <a:ext uri="{FF2B5EF4-FFF2-40B4-BE49-F238E27FC236}">
                    <a16:creationId xmlns:a16="http://schemas.microsoft.com/office/drawing/2014/main" xmlns="" id="{E327DE45-40F6-D341-884D-D224C559FFD9}"/>
                  </a:ext>
                </a:extLst>
              </p:cNvPr>
              <p:cNvSpPr/>
              <p:nvPr/>
            </p:nvSpPr>
            <p:spPr>
              <a:xfrm>
                <a:off x="22382" y="707231"/>
                <a:ext cx="664803" cy="13944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BROWSER</a:t>
                </a:r>
                <a:endParaRPr dirty="0">
                  <a:solidFill>
                    <a:srgbClr val="1A77B5"/>
                  </a:solidFill>
                </a:endParaRPr>
              </a:p>
            </p:txBody>
          </p:sp>
        </p:grpSp>
        <p:pic>
          <p:nvPicPr>
            <p:cNvPr id="224" name="Picture 223">
              <a:extLst>
                <a:ext uri="{FF2B5EF4-FFF2-40B4-BE49-F238E27FC236}">
                  <a16:creationId xmlns:a16="http://schemas.microsoft.com/office/drawing/2014/main" xmlns="" id="{63FF4C24-86D4-8F44-A651-81A9D1C149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9459" y="2046807"/>
              <a:ext cx="585216" cy="505968"/>
            </a:xfrm>
            <a:prstGeom prst="rect">
              <a:avLst/>
            </a:prstGeom>
          </p:spPr>
        </p:pic>
      </p:grpSp>
      <p:grpSp>
        <p:nvGrpSpPr>
          <p:cNvPr id="250" name="Group 223">
            <a:extLst>
              <a:ext uri="{FF2B5EF4-FFF2-40B4-BE49-F238E27FC236}">
                <a16:creationId xmlns:a16="http://schemas.microsoft.com/office/drawing/2014/main" xmlns="" id="{F11248DD-8CBE-4640-8673-DCA0CE4B8042}"/>
              </a:ext>
            </a:extLst>
          </p:cNvPr>
          <p:cNvGrpSpPr/>
          <p:nvPr/>
        </p:nvGrpSpPr>
        <p:grpSpPr>
          <a:xfrm>
            <a:off x="3118546" y="2511321"/>
            <a:ext cx="508152" cy="625602"/>
            <a:chOff x="34572" y="9504"/>
            <a:chExt cx="890361" cy="989938"/>
          </a:xfrm>
        </p:grpSpPr>
        <p:sp>
          <p:nvSpPr>
            <p:cNvPr id="251" name="Shape 219">
              <a:extLst>
                <a:ext uri="{FF2B5EF4-FFF2-40B4-BE49-F238E27FC236}">
                  <a16:creationId xmlns:a16="http://schemas.microsoft.com/office/drawing/2014/main" xmlns="" id="{E94224A2-E9F1-7745-B379-A155135CE23F}"/>
                </a:ext>
              </a:extLst>
            </p:cNvPr>
            <p:cNvSpPr/>
            <p:nvPr/>
          </p:nvSpPr>
          <p:spPr>
            <a:xfrm>
              <a:off x="92018" y="9504"/>
              <a:ext cx="707232" cy="7072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grpSp>
          <p:nvGrpSpPr>
            <p:cNvPr id="252" name="Group 222">
              <a:extLst>
                <a:ext uri="{FF2B5EF4-FFF2-40B4-BE49-F238E27FC236}">
                  <a16:creationId xmlns:a16="http://schemas.microsoft.com/office/drawing/2014/main" xmlns="" id="{8CBC03CA-B22D-8C45-8A4E-B9A638B1EAF7}"/>
                </a:ext>
              </a:extLst>
            </p:cNvPr>
            <p:cNvGrpSpPr/>
            <p:nvPr/>
          </p:nvGrpSpPr>
          <p:grpSpPr>
            <a:xfrm>
              <a:off x="34572" y="168712"/>
              <a:ext cx="890361" cy="830730"/>
              <a:chOff x="45602" y="168712"/>
              <a:chExt cx="890363" cy="830730"/>
            </a:xfrm>
          </p:grpSpPr>
          <p:pic>
            <p:nvPicPr>
              <p:cNvPr id="253" name="_-07.png">
                <a:extLst>
                  <a:ext uri="{FF2B5EF4-FFF2-40B4-BE49-F238E27FC236}">
                    <a16:creationId xmlns:a16="http://schemas.microsoft.com/office/drawing/2014/main" xmlns="" id="{0AC1291D-9B17-D345-9A70-50F85AA02B9D}"/>
                  </a:ext>
                </a:extLst>
              </p:cNvPr>
              <p:cNvPicPr/>
              <p:nvPr/>
            </p:nvPicPr>
            <p:blipFill>
              <a:blip r:embed="rId8">
                <a:extLst/>
              </a:blip>
              <a:srcRect l="15104" t="23855" r="15104" b="23855"/>
              <a:stretch>
                <a:fillRect/>
              </a:stretch>
            </p:blipFill>
            <p:spPr>
              <a:xfrm>
                <a:off x="208897" y="168712"/>
                <a:ext cx="493583" cy="369807"/>
              </a:xfrm>
              <a:prstGeom prst="rect">
                <a:avLst/>
              </a:prstGeom>
              <a:ln w="3175" cap="flat">
                <a:noFill/>
                <a:miter lim="400000"/>
              </a:ln>
              <a:effectLst/>
            </p:spPr>
          </p:pic>
          <p:sp>
            <p:nvSpPr>
              <p:cNvPr id="254" name="Shape 221">
                <a:extLst>
                  <a:ext uri="{FF2B5EF4-FFF2-40B4-BE49-F238E27FC236}">
                    <a16:creationId xmlns:a16="http://schemas.microsoft.com/office/drawing/2014/main" xmlns="" id="{16E4FBEF-512C-4046-B5FC-BA0B11D0C647}"/>
                  </a:ext>
                </a:extLst>
              </p:cNvPr>
              <p:cNvSpPr/>
              <p:nvPr/>
            </p:nvSpPr>
            <p:spPr>
              <a:xfrm>
                <a:off x="45602" y="707231"/>
                <a:ext cx="890363" cy="2922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600" dirty="0">
                    <a:solidFill>
                      <a:srgbClr val="4277BB"/>
                    </a:solidFill>
                    <a:latin typeface="Helvetica"/>
                    <a:ea typeface="Helvetica"/>
                    <a:cs typeface="Helvetica"/>
                    <a:sym typeface="Helvetica"/>
                  </a:rPr>
                  <a:t>APPLICATION</a:t>
                </a:r>
              </a:p>
              <a:p>
                <a:pPr lvl="0">
                  <a:defRPr sz="1800"/>
                </a:pPr>
                <a:r>
                  <a:rPr sz="600" dirty="0">
                    <a:solidFill>
                      <a:srgbClr val="4277BB"/>
                    </a:solidFill>
                    <a:latin typeface="Helvetica"/>
                    <a:ea typeface="Helvetica"/>
                    <a:cs typeface="Helvetica"/>
                    <a:sym typeface="Helvetica"/>
                  </a:rPr>
                  <a:t>LOGIC</a:t>
                </a:r>
              </a:p>
            </p:txBody>
          </p:sp>
        </p:grpSp>
      </p:grpSp>
      <p:grpSp>
        <p:nvGrpSpPr>
          <p:cNvPr id="255" name="Group 512">
            <a:extLst>
              <a:ext uri="{FF2B5EF4-FFF2-40B4-BE49-F238E27FC236}">
                <a16:creationId xmlns:a16="http://schemas.microsoft.com/office/drawing/2014/main" xmlns="" id="{5292663B-55D0-EA4C-BB9F-13967B2C071C}"/>
              </a:ext>
            </a:extLst>
          </p:cNvPr>
          <p:cNvGrpSpPr/>
          <p:nvPr/>
        </p:nvGrpSpPr>
        <p:grpSpPr>
          <a:xfrm>
            <a:off x="3140129" y="3534184"/>
            <a:ext cx="428002" cy="544344"/>
            <a:chOff x="4305" y="0"/>
            <a:chExt cx="731476" cy="840168"/>
          </a:xfrm>
        </p:grpSpPr>
        <p:sp>
          <p:nvSpPr>
            <p:cNvPr id="256" name="Shape 508">
              <a:extLst>
                <a:ext uri="{FF2B5EF4-FFF2-40B4-BE49-F238E27FC236}">
                  <a16:creationId xmlns:a16="http://schemas.microsoft.com/office/drawing/2014/main" xmlns="" id="{6DE51DB1-2D97-3848-A6CC-D7E9DF488629}"/>
                </a:ext>
              </a:extLst>
            </p:cNvPr>
            <p:cNvSpPr/>
            <p:nvPr/>
          </p:nvSpPr>
          <p:spPr>
            <a:xfrm>
              <a:off x="1380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24098"/>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grpSp>
          <p:nvGrpSpPr>
            <p:cNvPr id="257" name="Group 511">
              <a:extLst>
                <a:ext uri="{FF2B5EF4-FFF2-40B4-BE49-F238E27FC236}">
                  <a16:creationId xmlns:a16="http://schemas.microsoft.com/office/drawing/2014/main" xmlns="" id="{2668AE07-D895-B04D-8BF3-0495C6CD1DC4}"/>
                </a:ext>
              </a:extLst>
            </p:cNvPr>
            <p:cNvGrpSpPr/>
            <p:nvPr/>
          </p:nvGrpSpPr>
          <p:grpSpPr>
            <a:xfrm>
              <a:off x="4305" y="209572"/>
              <a:ext cx="731476" cy="630596"/>
              <a:chOff x="12922" y="209572"/>
              <a:chExt cx="731474" cy="630594"/>
            </a:xfrm>
          </p:grpSpPr>
          <p:sp>
            <p:nvSpPr>
              <p:cNvPr id="259" name="Shape 509">
                <a:extLst>
                  <a:ext uri="{FF2B5EF4-FFF2-40B4-BE49-F238E27FC236}">
                    <a16:creationId xmlns:a16="http://schemas.microsoft.com/office/drawing/2014/main" xmlns="" id="{D205F476-D3FD-194A-BA8A-29389DE32AB5}"/>
                  </a:ext>
                </a:extLst>
              </p:cNvPr>
              <p:cNvSpPr/>
              <p:nvPr/>
            </p:nvSpPr>
            <p:spPr>
              <a:xfrm>
                <a:off x="12922" y="697655"/>
                <a:ext cx="731474" cy="14251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dirty="0">
                    <a:solidFill>
                      <a:srgbClr val="1A77B5"/>
                    </a:solidFill>
                  </a:rPr>
                  <a:t>ANALYTICS</a:t>
                </a:r>
              </a:p>
            </p:txBody>
          </p:sp>
          <p:pic>
            <p:nvPicPr>
              <p:cNvPr id="260" name="_-43.png">
                <a:extLst>
                  <a:ext uri="{FF2B5EF4-FFF2-40B4-BE49-F238E27FC236}">
                    <a16:creationId xmlns:a16="http://schemas.microsoft.com/office/drawing/2014/main" xmlns="" id="{417C5172-1DEE-2445-8E51-CD94FE8ED52F}"/>
                  </a:ext>
                </a:extLst>
              </p:cNvPr>
              <p:cNvPicPr/>
              <p:nvPr/>
            </p:nvPicPr>
            <p:blipFill>
              <a:blip r:embed="rId9">
                <a:extLst/>
              </a:blip>
              <a:srcRect l="14580" t="29632" r="14580" b="22729"/>
              <a:stretch>
                <a:fillRect/>
              </a:stretch>
            </p:blipFill>
            <p:spPr>
              <a:xfrm>
                <a:off x="124545" y="209572"/>
                <a:ext cx="503005" cy="336908"/>
              </a:xfrm>
              <a:prstGeom prst="rect">
                <a:avLst/>
              </a:prstGeom>
              <a:ln w="3175" cap="flat">
                <a:noFill/>
                <a:miter lim="400000"/>
              </a:ln>
              <a:effectLst/>
            </p:spPr>
          </p:pic>
        </p:grpSp>
      </p:grpSp>
      <p:grpSp>
        <p:nvGrpSpPr>
          <p:cNvPr id="275" name="Group 274">
            <a:extLst>
              <a:ext uri="{FF2B5EF4-FFF2-40B4-BE49-F238E27FC236}">
                <a16:creationId xmlns:a16="http://schemas.microsoft.com/office/drawing/2014/main" xmlns="" id="{8A4A094C-36BA-624E-AC25-5D379B9638D7}"/>
              </a:ext>
            </a:extLst>
          </p:cNvPr>
          <p:cNvGrpSpPr/>
          <p:nvPr/>
        </p:nvGrpSpPr>
        <p:grpSpPr>
          <a:xfrm>
            <a:off x="4597517" y="3523017"/>
            <a:ext cx="511358" cy="649146"/>
            <a:chOff x="347429" y="1950562"/>
            <a:chExt cx="873384" cy="1001287"/>
          </a:xfrm>
        </p:grpSpPr>
        <p:sp>
          <p:nvSpPr>
            <p:cNvPr id="276" name="Shape 339">
              <a:extLst>
                <a:ext uri="{FF2B5EF4-FFF2-40B4-BE49-F238E27FC236}">
                  <a16:creationId xmlns:a16="http://schemas.microsoft.com/office/drawing/2014/main" xmlns="" id="{90A323E5-30E6-D64C-97A6-A8A74F57BADE}"/>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25C80"/>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pic>
          <p:nvPicPr>
            <p:cNvPr id="277" name="_-41.png">
              <a:extLst>
                <a:ext uri="{FF2B5EF4-FFF2-40B4-BE49-F238E27FC236}">
                  <a16:creationId xmlns:a16="http://schemas.microsoft.com/office/drawing/2014/main" xmlns="" id="{6A31FE6D-9A82-DD4E-AD16-F95DF4EC31C7}"/>
                </a:ext>
              </a:extLst>
            </p:cNvPr>
            <p:cNvPicPr/>
            <p:nvPr/>
          </p:nvPicPr>
          <p:blipFill>
            <a:blip r:embed="rId10">
              <a:extLst/>
            </a:blip>
            <a:srcRect l="21704" t="15445" r="21704" b="15445"/>
            <a:stretch>
              <a:fillRect/>
            </a:stretch>
          </p:blipFill>
          <p:spPr>
            <a:xfrm>
              <a:off x="540499" y="2069007"/>
              <a:ext cx="400239" cy="488767"/>
            </a:xfrm>
            <a:prstGeom prst="rect">
              <a:avLst/>
            </a:prstGeom>
            <a:ln w="3175" cap="flat">
              <a:noFill/>
              <a:miter lim="400000"/>
            </a:ln>
            <a:effectLst/>
          </p:spPr>
        </p:pic>
        <p:sp>
          <p:nvSpPr>
            <p:cNvPr id="278" name="Shape 341">
              <a:extLst>
                <a:ext uri="{FF2B5EF4-FFF2-40B4-BE49-F238E27FC236}">
                  <a16:creationId xmlns:a16="http://schemas.microsoft.com/office/drawing/2014/main" xmlns="" id="{AD82DBCB-47DD-9B4D-A645-FA0F6918EE8D}"/>
                </a:ext>
              </a:extLst>
            </p:cNvPr>
            <p:cNvSpPr/>
            <p:nvPr/>
          </p:nvSpPr>
          <p:spPr>
            <a:xfrm>
              <a:off x="347429" y="2667008"/>
              <a:ext cx="873384" cy="28484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dirty="0">
                  <a:solidFill>
                    <a:srgbClr val="1A77B5"/>
                  </a:solidFill>
                </a:rPr>
                <a:t>DATA STORE</a:t>
              </a:r>
              <a:r>
                <a:rPr lang="en-US" sz="600" dirty="0">
                  <a:solidFill>
                    <a:srgbClr val="1A77B5"/>
                  </a:solidFill>
                </a:rPr>
                <a:t> </a:t>
              </a:r>
            </a:p>
            <a:p>
              <a:pPr lvl="0">
                <a:defRPr sz="1800" b="0">
                  <a:solidFill>
                    <a:srgbClr val="000000"/>
                  </a:solidFill>
                </a:defRPr>
              </a:pPr>
              <a:r>
                <a:rPr lang="en-US" sz="600" dirty="0">
                  <a:solidFill>
                    <a:srgbClr val="1A77B5"/>
                  </a:solidFill>
                </a:rPr>
                <a:t>OFF CHAIN</a:t>
              </a:r>
              <a:endParaRPr sz="600" dirty="0">
                <a:solidFill>
                  <a:srgbClr val="1A77B5"/>
                </a:solidFill>
              </a:endParaRPr>
            </a:p>
          </p:txBody>
        </p:sp>
      </p:grpSp>
      <p:grpSp>
        <p:nvGrpSpPr>
          <p:cNvPr id="279" name="Group 486">
            <a:extLst>
              <a:ext uri="{FF2B5EF4-FFF2-40B4-BE49-F238E27FC236}">
                <a16:creationId xmlns:a16="http://schemas.microsoft.com/office/drawing/2014/main" xmlns="" id="{7BF3902A-0B7E-D043-A725-4EEF9921D004}"/>
              </a:ext>
            </a:extLst>
          </p:cNvPr>
          <p:cNvGrpSpPr/>
          <p:nvPr/>
        </p:nvGrpSpPr>
        <p:grpSpPr>
          <a:xfrm>
            <a:off x="3094014" y="4443101"/>
            <a:ext cx="426752" cy="544641"/>
            <a:chOff x="0" y="0"/>
            <a:chExt cx="734256" cy="846290"/>
          </a:xfrm>
        </p:grpSpPr>
        <p:sp>
          <p:nvSpPr>
            <p:cNvPr id="280" name="Shape 482">
              <a:extLst>
                <a:ext uri="{FF2B5EF4-FFF2-40B4-BE49-F238E27FC236}">
                  <a16:creationId xmlns:a16="http://schemas.microsoft.com/office/drawing/2014/main" xmlns="" id="{EA520018-78F0-5A40-BBAC-DD7FA2F13229}"/>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grpSp>
          <p:nvGrpSpPr>
            <p:cNvPr id="281" name="Group 485">
              <a:extLst>
                <a:ext uri="{FF2B5EF4-FFF2-40B4-BE49-F238E27FC236}">
                  <a16:creationId xmlns:a16="http://schemas.microsoft.com/office/drawing/2014/main" xmlns="" id="{A5914484-8E4D-1640-9C25-C1F833EA9696}"/>
                </a:ext>
              </a:extLst>
            </p:cNvPr>
            <p:cNvGrpSpPr/>
            <p:nvPr/>
          </p:nvGrpSpPr>
          <p:grpSpPr>
            <a:xfrm>
              <a:off x="64044" y="122687"/>
              <a:ext cx="670212" cy="723603"/>
              <a:chOff x="64044" y="121443"/>
              <a:chExt cx="670210" cy="723601"/>
            </a:xfrm>
          </p:grpSpPr>
          <p:sp>
            <p:nvSpPr>
              <p:cNvPr id="282" name="Shape 483">
                <a:extLst>
                  <a:ext uri="{FF2B5EF4-FFF2-40B4-BE49-F238E27FC236}">
                    <a16:creationId xmlns:a16="http://schemas.microsoft.com/office/drawing/2014/main" xmlns="" id="{D8EE3FE1-7052-CC4E-B448-45E26130300D}"/>
                  </a:ext>
                </a:extLst>
              </p:cNvPr>
              <p:cNvSpPr/>
              <p:nvPr/>
            </p:nvSpPr>
            <p:spPr>
              <a:xfrm>
                <a:off x="64044" y="701573"/>
                <a:ext cx="670210" cy="14347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dirty="0">
                    <a:solidFill>
                      <a:srgbClr val="1A77B5"/>
                    </a:solidFill>
                  </a:rPr>
                  <a:t>SECURITY</a:t>
                </a:r>
              </a:p>
            </p:txBody>
          </p:sp>
          <p:pic>
            <p:nvPicPr>
              <p:cNvPr id="283" name="_-46.png">
                <a:extLst>
                  <a:ext uri="{FF2B5EF4-FFF2-40B4-BE49-F238E27FC236}">
                    <a16:creationId xmlns:a16="http://schemas.microsoft.com/office/drawing/2014/main" xmlns="" id="{38B0CD8D-58E2-734F-970D-89B00BBE30E5}"/>
                  </a:ext>
                </a:extLst>
              </p:cNvPr>
              <p:cNvPicPr/>
              <p:nvPr/>
            </p:nvPicPr>
            <p:blipFill>
              <a:blip r:embed="rId11">
                <a:extLst/>
              </a:blip>
              <a:srcRect l="26174" t="17171" r="26174" b="17171"/>
              <a:stretch>
                <a:fillRect/>
              </a:stretch>
            </p:blipFill>
            <p:spPr>
              <a:xfrm>
                <a:off x="185113" y="121443"/>
                <a:ext cx="337006" cy="464345"/>
              </a:xfrm>
              <a:prstGeom prst="rect">
                <a:avLst/>
              </a:prstGeom>
              <a:ln w="3175" cap="flat">
                <a:noFill/>
                <a:miter lim="400000"/>
              </a:ln>
              <a:effectLst/>
            </p:spPr>
          </p:pic>
        </p:grpSp>
      </p:grpSp>
      <p:grpSp>
        <p:nvGrpSpPr>
          <p:cNvPr id="284" name="Group 374">
            <a:extLst>
              <a:ext uri="{FF2B5EF4-FFF2-40B4-BE49-F238E27FC236}">
                <a16:creationId xmlns:a16="http://schemas.microsoft.com/office/drawing/2014/main" xmlns="" id="{D00B1E96-551C-784A-B2DD-FEFB0AC7AFEC}"/>
              </a:ext>
            </a:extLst>
          </p:cNvPr>
          <p:cNvGrpSpPr/>
          <p:nvPr/>
        </p:nvGrpSpPr>
        <p:grpSpPr>
          <a:xfrm>
            <a:off x="1461465" y="4403241"/>
            <a:ext cx="548227" cy="559357"/>
            <a:chOff x="-6333" y="0"/>
            <a:chExt cx="931252" cy="858089"/>
          </a:xfrm>
        </p:grpSpPr>
        <p:sp>
          <p:nvSpPr>
            <p:cNvPr id="285" name="Shape 370">
              <a:extLst>
                <a:ext uri="{FF2B5EF4-FFF2-40B4-BE49-F238E27FC236}">
                  <a16:creationId xmlns:a16="http://schemas.microsoft.com/office/drawing/2014/main" xmlns="" id="{8D6067E7-0FF3-C14B-87B8-E57E1EFDCA0C}"/>
                </a:ext>
              </a:extLst>
            </p:cNvPr>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grpSp>
          <p:nvGrpSpPr>
            <p:cNvPr id="286" name="Group 373">
              <a:extLst>
                <a:ext uri="{FF2B5EF4-FFF2-40B4-BE49-F238E27FC236}">
                  <a16:creationId xmlns:a16="http://schemas.microsoft.com/office/drawing/2014/main" xmlns="" id="{22B00ED2-0D27-0E44-A10C-B2C2C5496697}"/>
                </a:ext>
              </a:extLst>
            </p:cNvPr>
            <p:cNvGrpSpPr/>
            <p:nvPr/>
          </p:nvGrpSpPr>
          <p:grpSpPr>
            <a:xfrm>
              <a:off x="-6333" y="119477"/>
              <a:ext cx="931252" cy="738612"/>
              <a:chOff x="5192" y="110265"/>
              <a:chExt cx="931250" cy="738611"/>
            </a:xfrm>
          </p:grpSpPr>
          <p:pic>
            <p:nvPicPr>
              <p:cNvPr id="287" name="_-20.png">
                <a:extLst>
                  <a:ext uri="{FF2B5EF4-FFF2-40B4-BE49-F238E27FC236}">
                    <a16:creationId xmlns:a16="http://schemas.microsoft.com/office/drawing/2014/main" xmlns="" id="{313A2614-AFF9-E44E-A1DF-37E71C977547}"/>
                  </a:ext>
                </a:extLst>
              </p:cNvPr>
              <p:cNvPicPr/>
              <p:nvPr/>
            </p:nvPicPr>
            <p:blipFill>
              <a:blip r:embed="rId12">
                <a:extLst/>
              </a:blip>
              <a:srcRect l="12622" t="15591" r="9640" b="22263"/>
              <a:stretch>
                <a:fillRect/>
              </a:stretch>
            </p:blipFill>
            <p:spPr>
              <a:xfrm>
                <a:off x="206612" y="110265"/>
                <a:ext cx="551988" cy="439513"/>
              </a:xfrm>
              <a:prstGeom prst="rect">
                <a:avLst/>
              </a:prstGeom>
              <a:ln w="3175" cap="flat">
                <a:noFill/>
                <a:miter lim="400000"/>
              </a:ln>
              <a:effectLst/>
            </p:spPr>
          </p:pic>
          <p:sp>
            <p:nvSpPr>
              <p:cNvPr id="288" name="Shape 372">
                <a:extLst>
                  <a:ext uri="{FF2B5EF4-FFF2-40B4-BE49-F238E27FC236}">
                    <a16:creationId xmlns:a16="http://schemas.microsoft.com/office/drawing/2014/main" xmlns="" id="{E7E6F2C5-1EB1-AD4A-8B6E-5477DE34EEA8}"/>
                  </a:ext>
                </a:extLst>
              </p:cNvPr>
              <p:cNvSpPr/>
              <p:nvPr/>
            </p:nvSpPr>
            <p:spPr>
              <a:xfrm>
                <a:off x="5192" y="707231"/>
                <a:ext cx="931250" cy="14164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600" dirty="0">
                    <a:solidFill>
                      <a:srgbClr val="4277BB"/>
                    </a:solidFill>
                    <a:latin typeface="Helvetica"/>
                    <a:ea typeface="Helvetica"/>
                    <a:cs typeface="Helvetica"/>
                    <a:sym typeface="Helvetica"/>
                  </a:rPr>
                  <a:t>GOVERNANCE</a:t>
                </a:r>
              </a:p>
            </p:txBody>
          </p:sp>
        </p:grpSp>
      </p:grpSp>
      <p:grpSp>
        <p:nvGrpSpPr>
          <p:cNvPr id="294" name="Group 454">
            <a:extLst>
              <a:ext uri="{FF2B5EF4-FFF2-40B4-BE49-F238E27FC236}">
                <a16:creationId xmlns:a16="http://schemas.microsoft.com/office/drawing/2014/main" xmlns="" id="{AB00E743-7D2B-2742-A15F-4FB7544C5C58}"/>
              </a:ext>
            </a:extLst>
          </p:cNvPr>
          <p:cNvGrpSpPr/>
          <p:nvPr/>
        </p:nvGrpSpPr>
        <p:grpSpPr>
          <a:xfrm>
            <a:off x="6057384" y="4419185"/>
            <a:ext cx="405648" cy="541504"/>
            <a:chOff x="303" y="0"/>
            <a:chExt cx="707232" cy="852611"/>
          </a:xfrm>
        </p:grpSpPr>
        <p:sp>
          <p:nvSpPr>
            <p:cNvPr id="295" name="Shape 450">
              <a:extLst>
                <a:ext uri="{FF2B5EF4-FFF2-40B4-BE49-F238E27FC236}">
                  <a16:creationId xmlns:a16="http://schemas.microsoft.com/office/drawing/2014/main" xmlns="" id="{EAF2B24E-38F1-F047-B260-B735AAFE709F}"/>
                </a:ext>
              </a:extLst>
            </p:cNvPr>
            <p:cNvSpPr/>
            <p:nvPr/>
          </p:nvSpPr>
          <p:spPr>
            <a:xfrm>
              <a:off x="303"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7738"/>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grpSp>
          <p:nvGrpSpPr>
            <p:cNvPr id="296" name="Group 453">
              <a:extLst>
                <a:ext uri="{FF2B5EF4-FFF2-40B4-BE49-F238E27FC236}">
                  <a16:creationId xmlns:a16="http://schemas.microsoft.com/office/drawing/2014/main" xmlns="" id="{DFB05F53-F56F-DB41-AB13-16C5C2AAB174}"/>
                </a:ext>
              </a:extLst>
            </p:cNvPr>
            <p:cNvGrpSpPr/>
            <p:nvPr/>
          </p:nvGrpSpPr>
          <p:grpSpPr>
            <a:xfrm>
              <a:off x="67180" y="142114"/>
              <a:ext cx="558956" cy="710497"/>
              <a:chOff x="67180" y="142114"/>
              <a:chExt cx="558954" cy="710496"/>
            </a:xfrm>
          </p:grpSpPr>
          <p:sp>
            <p:nvSpPr>
              <p:cNvPr id="297" name="Shape 451">
                <a:extLst>
                  <a:ext uri="{FF2B5EF4-FFF2-40B4-BE49-F238E27FC236}">
                    <a16:creationId xmlns:a16="http://schemas.microsoft.com/office/drawing/2014/main" xmlns="" id="{9F1079FA-7123-7B40-9CA5-64ECE35064D0}"/>
                  </a:ext>
                </a:extLst>
              </p:cNvPr>
              <p:cNvSpPr/>
              <p:nvPr/>
            </p:nvSpPr>
            <p:spPr>
              <a:xfrm>
                <a:off x="67180" y="707230"/>
                <a:ext cx="558954" cy="14538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dirty="0">
                    <a:solidFill>
                      <a:srgbClr val="1A77B5"/>
                    </a:solidFill>
                  </a:rPr>
                  <a:t>DEVOPS</a:t>
                </a:r>
              </a:p>
            </p:txBody>
          </p:sp>
          <p:pic>
            <p:nvPicPr>
              <p:cNvPr id="298" name="_-26.png">
                <a:extLst>
                  <a:ext uri="{FF2B5EF4-FFF2-40B4-BE49-F238E27FC236}">
                    <a16:creationId xmlns:a16="http://schemas.microsoft.com/office/drawing/2014/main" xmlns="" id="{F33E53F4-AA29-F24F-9264-43660DA6E732}"/>
                  </a:ext>
                </a:extLst>
              </p:cNvPr>
              <p:cNvPicPr/>
              <p:nvPr/>
            </p:nvPicPr>
            <p:blipFill>
              <a:blip r:embed="rId13">
                <a:extLst/>
              </a:blip>
              <a:srcRect l="22295" t="20094" r="22295" b="20094"/>
              <a:stretch>
                <a:fillRect/>
              </a:stretch>
            </p:blipFill>
            <p:spPr>
              <a:xfrm>
                <a:off x="157680" y="142114"/>
                <a:ext cx="391871" cy="423003"/>
              </a:xfrm>
              <a:prstGeom prst="rect">
                <a:avLst/>
              </a:prstGeom>
              <a:ln w="3175" cap="flat">
                <a:noFill/>
                <a:miter lim="400000"/>
              </a:ln>
              <a:effectLst/>
            </p:spPr>
          </p:pic>
        </p:grpSp>
      </p:grpSp>
      <p:sp>
        <p:nvSpPr>
          <p:cNvPr id="321" name="Shape 61">
            <a:extLst>
              <a:ext uri="{FF2B5EF4-FFF2-40B4-BE49-F238E27FC236}">
                <a16:creationId xmlns:a16="http://schemas.microsoft.com/office/drawing/2014/main" xmlns="" id="{849A7DD5-4A73-694F-A498-9776A303448B}"/>
              </a:ext>
            </a:extLst>
          </p:cNvPr>
          <p:cNvSpPr/>
          <p:nvPr/>
        </p:nvSpPr>
        <p:spPr>
          <a:xfrm>
            <a:off x="0" y="709118"/>
            <a:ext cx="9144000" cy="4420227"/>
          </a:xfrm>
          <a:prstGeom prst="rect">
            <a:avLst/>
          </a:prstGeom>
          <a:noFill/>
          <a:ln w="25400">
            <a:solidFill>
              <a:srgbClr val="4277BB"/>
            </a:solidFill>
            <a:miter lim="400000"/>
          </a:ln>
        </p:spPr>
        <p:txBody>
          <a:bodyPr lIns="0" tIns="0" rIns="0" bIns="0" anchor="ctr"/>
          <a:lstStyle/>
          <a:p>
            <a:pPr lvl="0">
              <a:defRPr sz="1800">
                <a:solidFill>
                  <a:srgbClr val="4277BB"/>
                </a:solidFill>
              </a:defRPr>
            </a:pPr>
            <a:endParaRPr sz="1700"/>
          </a:p>
        </p:txBody>
      </p:sp>
      <p:sp>
        <p:nvSpPr>
          <p:cNvPr id="322" name="Shape 61">
            <a:extLst>
              <a:ext uri="{FF2B5EF4-FFF2-40B4-BE49-F238E27FC236}">
                <a16:creationId xmlns:a16="http://schemas.microsoft.com/office/drawing/2014/main" xmlns="" id="{0445FFC5-EA04-8240-B199-D004FD1A1BA7}"/>
              </a:ext>
            </a:extLst>
          </p:cNvPr>
          <p:cNvSpPr/>
          <p:nvPr/>
        </p:nvSpPr>
        <p:spPr>
          <a:xfrm>
            <a:off x="247127" y="806492"/>
            <a:ext cx="1431951" cy="3446111"/>
          </a:xfrm>
          <a:prstGeom prst="rect">
            <a:avLst/>
          </a:prstGeom>
          <a:ln w="25400">
            <a:solidFill>
              <a:srgbClr val="4277BB"/>
            </a:solidFill>
            <a:miter lim="400000"/>
          </a:ln>
        </p:spPr>
        <p:txBody>
          <a:bodyPr lIns="0" tIns="0" rIns="0" bIns="0" anchor="ctr"/>
          <a:lstStyle/>
          <a:p>
            <a:pPr lvl="0">
              <a:defRPr sz="1800">
                <a:solidFill>
                  <a:srgbClr val="4277BB"/>
                </a:solidFill>
              </a:defRPr>
            </a:pPr>
            <a:endParaRPr sz="1700"/>
          </a:p>
        </p:txBody>
      </p:sp>
      <p:sp>
        <p:nvSpPr>
          <p:cNvPr id="323" name="Shape 61">
            <a:extLst>
              <a:ext uri="{FF2B5EF4-FFF2-40B4-BE49-F238E27FC236}">
                <a16:creationId xmlns:a16="http://schemas.microsoft.com/office/drawing/2014/main" xmlns="" id="{8D918C97-BCD4-D446-827F-A545C20BC16F}"/>
              </a:ext>
            </a:extLst>
          </p:cNvPr>
          <p:cNvSpPr/>
          <p:nvPr/>
        </p:nvSpPr>
        <p:spPr>
          <a:xfrm>
            <a:off x="2607696" y="798519"/>
            <a:ext cx="2778988" cy="3446112"/>
          </a:xfrm>
          <a:prstGeom prst="rect">
            <a:avLst/>
          </a:prstGeom>
          <a:ln w="25400">
            <a:solidFill>
              <a:srgbClr val="4277BB"/>
            </a:solidFill>
            <a:miter lim="400000"/>
          </a:ln>
        </p:spPr>
        <p:txBody>
          <a:bodyPr lIns="0" tIns="0" rIns="0" bIns="0" anchor="ctr"/>
          <a:lstStyle/>
          <a:p>
            <a:pPr lvl="0">
              <a:defRPr sz="1800">
                <a:solidFill>
                  <a:srgbClr val="4277BB"/>
                </a:solidFill>
              </a:defRPr>
            </a:pPr>
            <a:endParaRPr sz="1700"/>
          </a:p>
        </p:txBody>
      </p:sp>
      <p:grpSp>
        <p:nvGrpSpPr>
          <p:cNvPr id="134" name="Group 199">
            <a:extLst>
              <a:ext uri="{FF2B5EF4-FFF2-40B4-BE49-F238E27FC236}">
                <a16:creationId xmlns:a16="http://schemas.microsoft.com/office/drawing/2014/main" xmlns="" id="{3FE3C7E3-3AB3-7D40-831F-122B0203C64F}"/>
              </a:ext>
            </a:extLst>
          </p:cNvPr>
          <p:cNvGrpSpPr/>
          <p:nvPr/>
        </p:nvGrpSpPr>
        <p:grpSpPr>
          <a:xfrm>
            <a:off x="5743830" y="806492"/>
            <a:ext cx="411944" cy="681505"/>
            <a:chOff x="75417" y="0"/>
            <a:chExt cx="707232" cy="1136709"/>
          </a:xfrm>
        </p:grpSpPr>
        <p:sp>
          <p:nvSpPr>
            <p:cNvPr id="135" name="Shape 195">
              <a:extLst>
                <a:ext uri="{FF2B5EF4-FFF2-40B4-BE49-F238E27FC236}">
                  <a16:creationId xmlns:a16="http://schemas.microsoft.com/office/drawing/2014/main" xmlns="" id="{818DF00C-EB4E-CE43-BC43-875B810037BB}"/>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grpSp>
          <p:nvGrpSpPr>
            <p:cNvPr id="136" name="Group 198">
              <a:extLst>
                <a:ext uri="{FF2B5EF4-FFF2-40B4-BE49-F238E27FC236}">
                  <a16:creationId xmlns:a16="http://schemas.microsoft.com/office/drawing/2014/main" xmlns="" id="{774ACE54-2DA6-C24C-A37F-ABC1E5736468}"/>
                </a:ext>
              </a:extLst>
            </p:cNvPr>
            <p:cNvGrpSpPr/>
            <p:nvPr/>
          </p:nvGrpSpPr>
          <p:grpSpPr>
            <a:xfrm>
              <a:off x="82144" y="160392"/>
              <a:ext cx="699024" cy="976317"/>
              <a:chOff x="92678" y="160392"/>
              <a:chExt cx="699024" cy="976316"/>
            </a:xfrm>
          </p:grpSpPr>
          <p:pic>
            <p:nvPicPr>
              <p:cNvPr id="137" name="_-03.png">
                <a:extLst>
                  <a:ext uri="{FF2B5EF4-FFF2-40B4-BE49-F238E27FC236}">
                    <a16:creationId xmlns:a16="http://schemas.microsoft.com/office/drawing/2014/main" xmlns="" id="{DD13202F-5A87-BC4A-AB27-0E7EBCD36405}"/>
                  </a:ext>
                </a:extLst>
              </p:cNvPr>
              <p:cNvPicPr/>
              <p:nvPr/>
            </p:nvPicPr>
            <p:blipFill>
              <a:blip r:embed="rId5">
                <a:extLst/>
              </a:blip>
              <a:srcRect l="22990" t="22678" r="12110" b="12057"/>
              <a:stretch>
                <a:fillRect/>
              </a:stretch>
            </p:blipFill>
            <p:spPr>
              <a:xfrm>
                <a:off x="247528" y="160392"/>
                <a:ext cx="460830" cy="461566"/>
              </a:xfrm>
              <a:prstGeom prst="rect">
                <a:avLst/>
              </a:prstGeom>
              <a:ln w="3175" cap="flat">
                <a:noFill/>
                <a:miter lim="400000"/>
              </a:ln>
              <a:effectLst/>
            </p:spPr>
          </p:pic>
          <p:sp>
            <p:nvSpPr>
              <p:cNvPr id="138" name="Shape 197">
                <a:extLst>
                  <a:ext uri="{FF2B5EF4-FFF2-40B4-BE49-F238E27FC236}">
                    <a16:creationId xmlns:a16="http://schemas.microsoft.com/office/drawing/2014/main" xmlns="" id="{7BFD4C69-2813-DD46-AE50-80221BB07C2E}"/>
                  </a:ext>
                </a:extLst>
              </p:cNvPr>
              <p:cNvSpPr/>
              <p:nvPr/>
            </p:nvSpPr>
            <p:spPr>
              <a:xfrm>
                <a:off x="92678" y="707231"/>
                <a:ext cx="699024" cy="42947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TRUSTED </a:t>
                </a:r>
              </a:p>
              <a:p>
                <a:pPr lvl="0">
                  <a:defRPr sz="1800" b="0">
                    <a:solidFill>
                      <a:srgbClr val="000000"/>
                    </a:solidFill>
                  </a:defRPr>
                </a:pPr>
                <a:r>
                  <a:rPr lang="en-US" sz="600" dirty="0">
                    <a:solidFill>
                      <a:srgbClr val="1A77B5"/>
                    </a:solidFill>
                  </a:rPr>
                  <a:t>EXTERNAL</a:t>
                </a:r>
              </a:p>
              <a:p>
                <a:pPr lvl="0">
                  <a:defRPr sz="1800" b="0">
                    <a:solidFill>
                      <a:srgbClr val="000000"/>
                    </a:solidFill>
                  </a:defRPr>
                </a:pPr>
                <a:r>
                  <a:rPr lang="en-US" sz="600" dirty="0">
                    <a:solidFill>
                      <a:srgbClr val="1A77B5"/>
                    </a:solidFill>
                  </a:rPr>
                  <a:t> SYSTEMS</a:t>
                </a:r>
                <a:endParaRPr lang="en-US" dirty="0">
                  <a:solidFill>
                    <a:srgbClr val="1A77B5"/>
                  </a:solidFill>
                </a:endParaRPr>
              </a:p>
            </p:txBody>
          </p:sp>
        </p:grpSp>
      </p:grpSp>
      <p:grpSp>
        <p:nvGrpSpPr>
          <p:cNvPr id="58" name="Group 57">
            <a:extLst>
              <a:ext uri="{FF2B5EF4-FFF2-40B4-BE49-F238E27FC236}">
                <a16:creationId xmlns:a16="http://schemas.microsoft.com/office/drawing/2014/main" xmlns="" id="{EBEF85C2-2A41-9047-AA08-5224B8B80784}"/>
              </a:ext>
            </a:extLst>
          </p:cNvPr>
          <p:cNvGrpSpPr/>
          <p:nvPr/>
        </p:nvGrpSpPr>
        <p:grpSpPr>
          <a:xfrm>
            <a:off x="1083060" y="2535443"/>
            <a:ext cx="412577" cy="635369"/>
            <a:chOff x="1412008" y="3219320"/>
            <a:chExt cx="689491" cy="958930"/>
          </a:xfrm>
        </p:grpSpPr>
        <p:grpSp>
          <p:nvGrpSpPr>
            <p:cNvPr id="232" name="Group 217">
              <a:extLst>
                <a:ext uri="{FF2B5EF4-FFF2-40B4-BE49-F238E27FC236}">
                  <a16:creationId xmlns:a16="http://schemas.microsoft.com/office/drawing/2014/main" xmlns="" id="{EB5462F5-7904-1F40-B7AE-4DB81E7FB74F}"/>
                </a:ext>
              </a:extLst>
            </p:cNvPr>
            <p:cNvGrpSpPr/>
            <p:nvPr/>
          </p:nvGrpSpPr>
          <p:grpSpPr>
            <a:xfrm>
              <a:off x="1412008" y="3219320"/>
              <a:ext cx="689491" cy="958930"/>
              <a:chOff x="-3407510" y="2287354"/>
              <a:chExt cx="707232" cy="983605"/>
            </a:xfrm>
          </p:grpSpPr>
          <p:sp>
            <p:nvSpPr>
              <p:cNvPr id="233" name="Shape 213">
                <a:extLst>
                  <a:ext uri="{FF2B5EF4-FFF2-40B4-BE49-F238E27FC236}">
                    <a16:creationId xmlns:a16="http://schemas.microsoft.com/office/drawing/2014/main" xmlns="" id="{649631E2-D1E4-4748-B728-D4AEE097B227}"/>
                  </a:ext>
                </a:extLst>
              </p:cNvPr>
              <p:cNvSpPr/>
              <p:nvPr/>
            </p:nvSpPr>
            <p:spPr>
              <a:xfrm>
                <a:off x="-3407510" y="2287354"/>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236" name="Shape 215">
                <a:extLst>
                  <a:ext uri="{FF2B5EF4-FFF2-40B4-BE49-F238E27FC236}">
                    <a16:creationId xmlns:a16="http://schemas.microsoft.com/office/drawing/2014/main" xmlns="" id="{2C3D4AC6-2ABA-BF4A-8527-375AE3558C13}"/>
                  </a:ext>
                </a:extLst>
              </p:cNvPr>
              <p:cNvSpPr/>
              <p:nvPr/>
            </p:nvSpPr>
            <p:spPr>
              <a:xfrm>
                <a:off x="-3361416" y="2985081"/>
                <a:ext cx="615516" cy="28587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IoT</a:t>
                </a:r>
              </a:p>
              <a:p>
                <a:pPr lvl="0">
                  <a:defRPr sz="1800" b="0">
                    <a:solidFill>
                      <a:srgbClr val="000000"/>
                    </a:solidFill>
                  </a:defRPr>
                </a:pPr>
                <a:r>
                  <a:rPr lang="en-US" sz="600" dirty="0">
                    <a:solidFill>
                      <a:srgbClr val="1A77B5"/>
                    </a:solidFill>
                  </a:rPr>
                  <a:t> DEVICES</a:t>
                </a:r>
                <a:endParaRPr dirty="0">
                  <a:solidFill>
                    <a:srgbClr val="1A77B5"/>
                  </a:solidFill>
                </a:endParaRPr>
              </a:p>
            </p:txBody>
          </p:sp>
        </p:grpSp>
        <p:pic>
          <p:nvPicPr>
            <p:cNvPr id="3" name="Picture 2">
              <a:extLst>
                <a:ext uri="{FF2B5EF4-FFF2-40B4-BE49-F238E27FC236}">
                  <a16:creationId xmlns:a16="http://schemas.microsoft.com/office/drawing/2014/main" xmlns="" id="{DD65C5CE-C60B-DF4F-82BB-A14F6390B5B9}"/>
                </a:ext>
              </a:extLst>
            </p:cNvPr>
            <p:cNvPicPr>
              <a:picLocks noChangeAspect="1"/>
            </p:cNvPicPr>
            <p:nvPr/>
          </p:nvPicPr>
          <p:blipFill>
            <a:blip r:embed="rId14"/>
            <a:stretch>
              <a:fillRect/>
            </a:stretch>
          </p:blipFill>
          <p:spPr>
            <a:xfrm>
              <a:off x="1579479" y="3384591"/>
              <a:ext cx="355600" cy="368300"/>
            </a:xfrm>
            <a:prstGeom prst="rect">
              <a:avLst/>
            </a:prstGeom>
          </p:spPr>
        </p:pic>
      </p:grpSp>
      <p:grpSp>
        <p:nvGrpSpPr>
          <p:cNvPr id="53" name="Group 52">
            <a:extLst>
              <a:ext uri="{FF2B5EF4-FFF2-40B4-BE49-F238E27FC236}">
                <a16:creationId xmlns:a16="http://schemas.microsoft.com/office/drawing/2014/main" xmlns="" id="{148E6BFD-1638-2A49-9B8E-21FC6105B815}"/>
              </a:ext>
            </a:extLst>
          </p:cNvPr>
          <p:cNvGrpSpPr/>
          <p:nvPr/>
        </p:nvGrpSpPr>
        <p:grpSpPr>
          <a:xfrm>
            <a:off x="3908059" y="2512378"/>
            <a:ext cx="407946" cy="642654"/>
            <a:chOff x="5897518" y="3220915"/>
            <a:chExt cx="681751" cy="969924"/>
          </a:xfrm>
        </p:grpSpPr>
        <p:grpSp>
          <p:nvGrpSpPr>
            <p:cNvPr id="272" name="Group 281">
              <a:extLst>
                <a:ext uri="{FF2B5EF4-FFF2-40B4-BE49-F238E27FC236}">
                  <a16:creationId xmlns:a16="http://schemas.microsoft.com/office/drawing/2014/main" xmlns="" id="{B9E3E647-0D40-4C49-87D1-BEF780C2B982}"/>
                </a:ext>
              </a:extLst>
            </p:cNvPr>
            <p:cNvGrpSpPr/>
            <p:nvPr/>
          </p:nvGrpSpPr>
          <p:grpSpPr>
            <a:xfrm>
              <a:off x="5897518" y="3220915"/>
              <a:ext cx="681751" cy="969924"/>
              <a:chOff x="290174" y="0"/>
              <a:chExt cx="707233" cy="1006178"/>
            </a:xfrm>
          </p:grpSpPr>
          <p:sp>
            <p:nvSpPr>
              <p:cNvPr id="273" name="Shape 277">
                <a:extLst>
                  <a:ext uri="{FF2B5EF4-FFF2-40B4-BE49-F238E27FC236}">
                    <a16:creationId xmlns:a16="http://schemas.microsoft.com/office/drawing/2014/main" xmlns="" id="{728AA343-0CA3-EA4B-8E15-549F953BE340}"/>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274" name="Shape 279">
                <a:extLst>
                  <a:ext uri="{FF2B5EF4-FFF2-40B4-BE49-F238E27FC236}">
                    <a16:creationId xmlns:a16="http://schemas.microsoft.com/office/drawing/2014/main" xmlns="" id="{3CC93977-4A2C-CC4E-909C-7BB7784192BD}"/>
                  </a:ext>
                </a:extLst>
              </p:cNvPr>
              <p:cNvSpPr/>
              <p:nvPr/>
            </p:nvSpPr>
            <p:spPr>
              <a:xfrm>
                <a:off x="325570" y="717054"/>
                <a:ext cx="658632" cy="28912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600" dirty="0">
                    <a:solidFill>
                      <a:srgbClr val="4277BB"/>
                    </a:solidFill>
                    <a:latin typeface="Helvetica"/>
                    <a:ea typeface="Helvetica"/>
                    <a:cs typeface="Helvetica"/>
                    <a:sym typeface="Helvetica"/>
                  </a:rPr>
                  <a:t>MESSAGE</a:t>
                </a:r>
              </a:p>
              <a:p>
                <a:pPr lvl="0">
                  <a:defRPr sz="1800"/>
                </a:pPr>
                <a:r>
                  <a:rPr lang="en-US" sz="600" dirty="0">
                    <a:solidFill>
                      <a:srgbClr val="4277BB"/>
                    </a:solidFill>
                    <a:latin typeface="Helvetica"/>
                    <a:ea typeface="Helvetica"/>
                    <a:cs typeface="Helvetica"/>
                    <a:sym typeface="Helvetica"/>
                  </a:rPr>
                  <a:t>BUS</a:t>
                </a:r>
                <a:endParaRPr sz="600" dirty="0">
                  <a:solidFill>
                    <a:srgbClr val="4277BB"/>
                  </a:solidFill>
                  <a:latin typeface="Helvetica"/>
                  <a:ea typeface="Helvetica"/>
                  <a:cs typeface="Helvetica"/>
                  <a:sym typeface="Helvetica"/>
                </a:endParaRPr>
              </a:p>
            </p:txBody>
          </p:sp>
        </p:grpSp>
        <p:pic>
          <p:nvPicPr>
            <p:cNvPr id="5" name="Picture 4">
              <a:extLst>
                <a:ext uri="{FF2B5EF4-FFF2-40B4-BE49-F238E27FC236}">
                  <a16:creationId xmlns:a16="http://schemas.microsoft.com/office/drawing/2014/main" xmlns="" id="{663C09AB-E342-024B-B45C-C7C245AA708E}"/>
                </a:ext>
              </a:extLst>
            </p:cNvPr>
            <p:cNvPicPr>
              <a:picLocks noChangeAspect="1"/>
            </p:cNvPicPr>
            <p:nvPr/>
          </p:nvPicPr>
          <p:blipFill>
            <a:blip r:embed="rId15"/>
            <a:stretch>
              <a:fillRect/>
            </a:stretch>
          </p:blipFill>
          <p:spPr>
            <a:xfrm>
              <a:off x="5979183" y="3373338"/>
              <a:ext cx="533400" cy="381000"/>
            </a:xfrm>
            <a:prstGeom prst="rect">
              <a:avLst/>
            </a:prstGeom>
          </p:spPr>
        </p:pic>
      </p:grpSp>
      <p:grpSp>
        <p:nvGrpSpPr>
          <p:cNvPr id="57" name="Group 56">
            <a:extLst>
              <a:ext uri="{FF2B5EF4-FFF2-40B4-BE49-F238E27FC236}">
                <a16:creationId xmlns:a16="http://schemas.microsoft.com/office/drawing/2014/main" xmlns="" id="{BABBF227-6D72-5A4A-AA4F-9D8839D40542}"/>
              </a:ext>
            </a:extLst>
          </p:cNvPr>
          <p:cNvGrpSpPr/>
          <p:nvPr/>
        </p:nvGrpSpPr>
        <p:grpSpPr>
          <a:xfrm>
            <a:off x="3077781" y="1439377"/>
            <a:ext cx="551433" cy="740534"/>
            <a:chOff x="4515385" y="1601491"/>
            <a:chExt cx="921544" cy="1117649"/>
          </a:xfrm>
        </p:grpSpPr>
        <p:grpSp>
          <p:nvGrpSpPr>
            <p:cNvPr id="247" name="Group 486">
              <a:extLst>
                <a:ext uri="{FF2B5EF4-FFF2-40B4-BE49-F238E27FC236}">
                  <a16:creationId xmlns:a16="http://schemas.microsoft.com/office/drawing/2014/main" xmlns="" id="{B04657CB-3E9E-6C4F-9ADD-F2F64FF2B4A5}"/>
                </a:ext>
              </a:extLst>
            </p:cNvPr>
            <p:cNvGrpSpPr/>
            <p:nvPr/>
          </p:nvGrpSpPr>
          <p:grpSpPr>
            <a:xfrm>
              <a:off x="4515385" y="1601491"/>
              <a:ext cx="921544" cy="1117649"/>
              <a:chOff x="-96964" y="0"/>
              <a:chExt cx="925799" cy="1122812"/>
            </a:xfrm>
          </p:grpSpPr>
          <p:sp>
            <p:nvSpPr>
              <p:cNvPr id="248" name="Shape 482">
                <a:extLst>
                  <a:ext uri="{FF2B5EF4-FFF2-40B4-BE49-F238E27FC236}">
                    <a16:creationId xmlns:a16="http://schemas.microsoft.com/office/drawing/2014/main" xmlns="" id="{68821A90-CE20-4F4E-AE8C-4EB04C56551D}"/>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249" name="Shape 483">
                <a:extLst>
                  <a:ext uri="{FF2B5EF4-FFF2-40B4-BE49-F238E27FC236}">
                    <a16:creationId xmlns:a16="http://schemas.microsoft.com/office/drawing/2014/main" xmlns="" id="{2C1CC9D6-2CC4-B340-AA5B-7DCD17B207AF}"/>
                  </a:ext>
                </a:extLst>
              </p:cNvPr>
              <p:cNvSpPr/>
              <p:nvPr/>
            </p:nvSpPr>
            <p:spPr>
              <a:xfrm>
                <a:off x="-96964" y="702821"/>
                <a:ext cx="925799" cy="4199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IDENTITY &amp; </a:t>
                </a:r>
              </a:p>
              <a:p>
                <a:pPr lvl="0">
                  <a:defRPr sz="1800" b="0">
                    <a:solidFill>
                      <a:srgbClr val="000000"/>
                    </a:solidFill>
                  </a:defRPr>
                </a:pPr>
                <a:r>
                  <a:rPr lang="en-US" sz="600" dirty="0">
                    <a:solidFill>
                      <a:srgbClr val="1A77B5"/>
                    </a:solidFill>
                  </a:rPr>
                  <a:t>ACCESS </a:t>
                </a:r>
              </a:p>
              <a:p>
                <a:pPr lvl="0">
                  <a:defRPr sz="1800" b="0">
                    <a:solidFill>
                      <a:srgbClr val="000000"/>
                    </a:solidFill>
                  </a:defRPr>
                </a:pPr>
                <a:r>
                  <a:rPr lang="en-US" sz="600" dirty="0">
                    <a:solidFill>
                      <a:srgbClr val="1A77B5"/>
                    </a:solidFill>
                  </a:rPr>
                  <a:t>MANAGEMENT</a:t>
                </a:r>
              </a:p>
            </p:txBody>
          </p:sp>
        </p:grpSp>
        <p:pic>
          <p:nvPicPr>
            <p:cNvPr id="6" name="Picture 5">
              <a:extLst>
                <a:ext uri="{FF2B5EF4-FFF2-40B4-BE49-F238E27FC236}">
                  <a16:creationId xmlns:a16="http://schemas.microsoft.com/office/drawing/2014/main" xmlns="" id="{8E9AEA07-A7CB-4547-8576-B1668FD068A1}"/>
                </a:ext>
              </a:extLst>
            </p:cNvPr>
            <p:cNvPicPr>
              <a:picLocks noChangeAspect="1"/>
            </p:cNvPicPr>
            <p:nvPr/>
          </p:nvPicPr>
          <p:blipFill>
            <a:blip r:embed="rId16"/>
            <a:stretch>
              <a:fillRect/>
            </a:stretch>
          </p:blipFill>
          <p:spPr>
            <a:xfrm>
              <a:off x="4809448" y="1690857"/>
              <a:ext cx="330200" cy="482600"/>
            </a:xfrm>
            <a:prstGeom prst="rect">
              <a:avLst/>
            </a:prstGeom>
          </p:spPr>
        </p:pic>
      </p:grpSp>
      <p:grpSp>
        <p:nvGrpSpPr>
          <p:cNvPr id="56" name="Group 55">
            <a:extLst>
              <a:ext uri="{FF2B5EF4-FFF2-40B4-BE49-F238E27FC236}">
                <a16:creationId xmlns:a16="http://schemas.microsoft.com/office/drawing/2014/main" xmlns="" id="{27FF1F4B-D7D2-0046-BAE3-A4639D600DCE}"/>
              </a:ext>
            </a:extLst>
          </p:cNvPr>
          <p:cNvGrpSpPr/>
          <p:nvPr/>
        </p:nvGrpSpPr>
        <p:grpSpPr>
          <a:xfrm>
            <a:off x="3904861" y="1199670"/>
            <a:ext cx="414342" cy="647631"/>
            <a:chOff x="5897654" y="1239716"/>
            <a:chExt cx="692441" cy="977436"/>
          </a:xfrm>
        </p:grpSpPr>
        <p:grpSp>
          <p:nvGrpSpPr>
            <p:cNvPr id="262" name="Group 384">
              <a:extLst>
                <a:ext uri="{FF2B5EF4-FFF2-40B4-BE49-F238E27FC236}">
                  <a16:creationId xmlns:a16="http://schemas.microsoft.com/office/drawing/2014/main" xmlns="" id="{B07C113E-7601-564C-A19D-B4C5B5C71201}"/>
                </a:ext>
              </a:extLst>
            </p:cNvPr>
            <p:cNvGrpSpPr/>
            <p:nvPr/>
          </p:nvGrpSpPr>
          <p:grpSpPr>
            <a:xfrm>
              <a:off x="5897654" y="1239716"/>
              <a:ext cx="692441" cy="977436"/>
              <a:chOff x="139644" y="0"/>
              <a:chExt cx="707232" cy="998314"/>
            </a:xfrm>
          </p:grpSpPr>
          <p:sp>
            <p:nvSpPr>
              <p:cNvPr id="264" name="Shape 380">
                <a:extLst>
                  <a:ext uri="{FF2B5EF4-FFF2-40B4-BE49-F238E27FC236}">
                    <a16:creationId xmlns:a16="http://schemas.microsoft.com/office/drawing/2014/main" xmlns="" id="{2E6C0A56-5DB1-4148-8613-0A97A8FEE0B9}"/>
                  </a:ext>
                </a:extLst>
              </p:cNvPr>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265" name="Shape 382">
                <a:extLst>
                  <a:ext uri="{FF2B5EF4-FFF2-40B4-BE49-F238E27FC236}">
                    <a16:creationId xmlns:a16="http://schemas.microsoft.com/office/drawing/2014/main" xmlns="" id="{25993A93-C722-0A40-8214-2708B3BA705E}"/>
                  </a:ext>
                </a:extLst>
              </p:cNvPr>
              <p:cNvSpPr/>
              <p:nvPr/>
            </p:nvSpPr>
            <p:spPr>
              <a:xfrm>
                <a:off x="181572" y="713654"/>
                <a:ext cx="555436" cy="28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600" dirty="0">
                    <a:solidFill>
                      <a:srgbClr val="4277BB"/>
                    </a:solidFill>
                    <a:latin typeface="Helvetica"/>
                    <a:ea typeface="Helvetica"/>
                    <a:cs typeface="Helvetica"/>
                    <a:sym typeface="Helvetica"/>
                  </a:rPr>
                  <a:t>EVENT</a:t>
                </a:r>
              </a:p>
              <a:p>
                <a:pPr lvl="0">
                  <a:defRPr sz="1800"/>
                </a:pPr>
                <a:r>
                  <a:rPr lang="en-US" sz="600" dirty="0">
                    <a:solidFill>
                      <a:srgbClr val="4277BB"/>
                    </a:solidFill>
                    <a:latin typeface="Helvetica"/>
                    <a:ea typeface="Helvetica"/>
                    <a:cs typeface="Helvetica"/>
                    <a:sym typeface="Helvetica"/>
                  </a:rPr>
                  <a:t>LISTNER</a:t>
                </a:r>
                <a:endParaRPr sz="600" dirty="0">
                  <a:solidFill>
                    <a:srgbClr val="4277BB"/>
                  </a:solidFill>
                  <a:latin typeface="Helvetica"/>
                  <a:ea typeface="Helvetica"/>
                  <a:cs typeface="Helvetica"/>
                  <a:sym typeface="Helvetica"/>
                </a:endParaRPr>
              </a:p>
            </p:txBody>
          </p:sp>
        </p:grpSp>
        <p:pic>
          <p:nvPicPr>
            <p:cNvPr id="7" name="Picture 6">
              <a:extLst>
                <a:ext uri="{FF2B5EF4-FFF2-40B4-BE49-F238E27FC236}">
                  <a16:creationId xmlns:a16="http://schemas.microsoft.com/office/drawing/2014/main" xmlns="" id="{D522E741-5A97-8446-B964-6E949E53F7DF}"/>
                </a:ext>
              </a:extLst>
            </p:cNvPr>
            <p:cNvPicPr>
              <a:picLocks noChangeAspect="1"/>
            </p:cNvPicPr>
            <p:nvPr/>
          </p:nvPicPr>
          <p:blipFill>
            <a:blip r:embed="rId17"/>
            <a:stretch>
              <a:fillRect/>
            </a:stretch>
          </p:blipFill>
          <p:spPr>
            <a:xfrm>
              <a:off x="6010156" y="1330257"/>
              <a:ext cx="469900" cy="469900"/>
            </a:xfrm>
            <a:prstGeom prst="rect">
              <a:avLst/>
            </a:prstGeom>
          </p:spPr>
        </p:pic>
      </p:grpSp>
      <p:grpSp>
        <p:nvGrpSpPr>
          <p:cNvPr id="55" name="Group 54">
            <a:extLst>
              <a:ext uri="{FF2B5EF4-FFF2-40B4-BE49-F238E27FC236}">
                <a16:creationId xmlns:a16="http://schemas.microsoft.com/office/drawing/2014/main" xmlns="" id="{74357B56-08D6-6744-B105-C16C2C8851C0}"/>
              </a:ext>
            </a:extLst>
          </p:cNvPr>
          <p:cNvGrpSpPr/>
          <p:nvPr/>
        </p:nvGrpSpPr>
        <p:grpSpPr>
          <a:xfrm>
            <a:off x="4617106" y="1489010"/>
            <a:ext cx="423010" cy="740533"/>
            <a:chOff x="7125211" y="1676400"/>
            <a:chExt cx="706926" cy="1117648"/>
          </a:xfrm>
        </p:grpSpPr>
        <p:grpSp>
          <p:nvGrpSpPr>
            <p:cNvPr id="266" name="Group 486">
              <a:extLst>
                <a:ext uri="{FF2B5EF4-FFF2-40B4-BE49-F238E27FC236}">
                  <a16:creationId xmlns:a16="http://schemas.microsoft.com/office/drawing/2014/main" xmlns="" id="{2A67E800-DB11-9546-96A9-8B2EE2D146C6}"/>
                </a:ext>
              </a:extLst>
            </p:cNvPr>
            <p:cNvGrpSpPr/>
            <p:nvPr/>
          </p:nvGrpSpPr>
          <p:grpSpPr>
            <a:xfrm>
              <a:off x="7125211" y="1676400"/>
              <a:ext cx="706926" cy="1117648"/>
              <a:chOff x="0" y="0"/>
              <a:chExt cx="710190" cy="1122809"/>
            </a:xfrm>
          </p:grpSpPr>
          <p:sp>
            <p:nvSpPr>
              <p:cNvPr id="267" name="Shape 482">
                <a:extLst>
                  <a:ext uri="{FF2B5EF4-FFF2-40B4-BE49-F238E27FC236}">
                    <a16:creationId xmlns:a16="http://schemas.microsoft.com/office/drawing/2014/main" xmlns="" id="{F781538E-247B-3249-BB0E-EEDE8D3DC2AE}"/>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268" name="Shape 483">
                <a:extLst>
                  <a:ext uri="{FF2B5EF4-FFF2-40B4-BE49-F238E27FC236}">
                    <a16:creationId xmlns:a16="http://schemas.microsoft.com/office/drawing/2014/main" xmlns="" id="{53F83F79-E681-8D40-90BA-205A9E3F7E18}"/>
                  </a:ext>
                </a:extLst>
              </p:cNvPr>
              <p:cNvSpPr/>
              <p:nvPr/>
            </p:nvSpPr>
            <p:spPr>
              <a:xfrm>
                <a:off x="85813" y="702818"/>
                <a:ext cx="624377" cy="41999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WALLET</a:t>
                </a:r>
                <a:r>
                  <a:rPr lang="en-US" dirty="0">
                    <a:solidFill>
                      <a:srgbClr val="1A77B5"/>
                    </a:solidFill>
                  </a:rPr>
                  <a:t> </a:t>
                </a:r>
              </a:p>
            </p:txBody>
          </p:sp>
        </p:grpSp>
        <p:pic>
          <p:nvPicPr>
            <p:cNvPr id="9" name="Picture 8">
              <a:extLst>
                <a:ext uri="{FF2B5EF4-FFF2-40B4-BE49-F238E27FC236}">
                  <a16:creationId xmlns:a16="http://schemas.microsoft.com/office/drawing/2014/main" xmlns="" id="{CA80B8C1-C3D4-DC49-8383-4C13A44801C6}"/>
                </a:ext>
              </a:extLst>
            </p:cNvPr>
            <p:cNvPicPr>
              <a:picLocks noChangeAspect="1"/>
            </p:cNvPicPr>
            <p:nvPr/>
          </p:nvPicPr>
          <p:blipFill>
            <a:blip r:embed="rId18"/>
            <a:stretch>
              <a:fillRect/>
            </a:stretch>
          </p:blipFill>
          <p:spPr>
            <a:xfrm>
              <a:off x="7209685" y="1807289"/>
              <a:ext cx="546100" cy="457200"/>
            </a:xfrm>
            <a:prstGeom prst="rect">
              <a:avLst/>
            </a:prstGeom>
          </p:spPr>
        </p:pic>
      </p:grpSp>
      <p:grpSp>
        <p:nvGrpSpPr>
          <p:cNvPr id="54" name="Group 53">
            <a:extLst>
              <a:ext uri="{FF2B5EF4-FFF2-40B4-BE49-F238E27FC236}">
                <a16:creationId xmlns:a16="http://schemas.microsoft.com/office/drawing/2014/main" xmlns="" id="{EEE0537B-8F56-224D-A729-A738643E07B4}"/>
              </a:ext>
            </a:extLst>
          </p:cNvPr>
          <p:cNvGrpSpPr/>
          <p:nvPr/>
        </p:nvGrpSpPr>
        <p:grpSpPr>
          <a:xfrm>
            <a:off x="4548117" y="2456267"/>
            <a:ext cx="551433" cy="647631"/>
            <a:chOff x="6972585" y="3136232"/>
            <a:chExt cx="921545" cy="977436"/>
          </a:xfrm>
        </p:grpSpPr>
        <p:grpSp>
          <p:nvGrpSpPr>
            <p:cNvPr id="269" name="Group 384">
              <a:extLst>
                <a:ext uri="{FF2B5EF4-FFF2-40B4-BE49-F238E27FC236}">
                  <a16:creationId xmlns:a16="http://schemas.microsoft.com/office/drawing/2014/main" xmlns="" id="{9EF6D1C3-4020-8649-9560-B99BA42E41F2}"/>
                </a:ext>
              </a:extLst>
            </p:cNvPr>
            <p:cNvGrpSpPr/>
            <p:nvPr/>
          </p:nvGrpSpPr>
          <p:grpSpPr>
            <a:xfrm>
              <a:off x="6972585" y="3136232"/>
              <a:ext cx="921545" cy="977436"/>
              <a:chOff x="-15713" y="0"/>
              <a:chExt cx="941230" cy="998314"/>
            </a:xfrm>
          </p:grpSpPr>
          <p:sp>
            <p:nvSpPr>
              <p:cNvPr id="270" name="Shape 380">
                <a:extLst>
                  <a:ext uri="{FF2B5EF4-FFF2-40B4-BE49-F238E27FC236}">
                    <a16:creationId xmlns:a16="http://schemas.microsoft.com/office/drawing/2014/main" xmlns="" id="{A8BCE45E-2C37-2146-9590-A63A1BE7526E}"/>
                  </a:ext>
                </a:extLst>
              </p:cNvPr>
              <p:cNvSpPr/>
              <p:nvPr/>
            </p:nvSpPr>
            <p:spPr>
              <a:xfrm>
                <a:off x="139644"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271" name="Shape 382">
                <a:extLst>
                  <a:ext uri="{FF2B5EF4-FFF2-40B4-BE49-F238E27FC236}">
                    <a16:creationId xmlns:a16="http://schemas.microsoft.com/office/drawing/2014/main" xmlns="" id="{2C631B8B-D8F1-C84B-BF2B-2A51C6158561}"/>
                  </a:ext>
                </a:extLst>
              </p:cNvPr>
              <p:cNvSpPr/>
              <p:nvPr/>
            </p:nvSpPr>
            <p:spPr>
              <a:xfrm>
                <a:off x="-15713" y="713654"/>
                <a:ext cx="941230" cy="284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600" dirty="0">
                    <a:solidFill>
                      <a:srgbClr val="1A77B5"/>
                    </a:solidFill>
                    <a:latin typeface="Helvetica"/>
                    <a:ea typeface="Helvetica"/>
                    <a:cs typeface="Helvetica"/>
                    <a:sym typeface="Helvetica"/>
                  </a:rPr>
                  <a:t>TRANSACTION</a:t>
                </a:r>
              </a:p>
              <a:p>
                <a:pPr lvl="0">
                  <a:defRPr sz="1800"/>
                </a:pPr>
                <a:r>
                  <a:rPr lang="en-US" sz="600" dirty="0">
                    <a:solidFill>
                      <a:srgbClr val="4277BB"/>
                    </a:solidFill>
                    <a:latin typeface="Helvetica"/>
                    <a:ea typeface="Helvetica"/>
                    <a:cs typeface="Helvetica"/>
                    <a:sym typeface="Helvetica"/>
                  </a:rPr>
                  <a:t>MANAGER</a:t>
                </a:r>
                <a:endParaRPr sz="600" dirty="0">
                  <a:solidFill>
                    <a:srgbClr val="4277BB"/>
                  </a:solidFill>
                  <a:latin typeface="Helvetica"/>
                  <a:ea typeface="Helvetica"/>
                  <a:cs typeface="Helvetica"/>
                  <a:sym typeface="Helvetica"/>
                </a:endParaRPr>
              </a:p>
            </p:txBody>
          </p:sp>
        </p:grpSp>
        <p:pic>
          <p:nvPicPr>
            <p:cNvPr id="10" name="Picture 9">
              <a:extLst>
                <a:ext uri="{FF2B5EF4-FFF2-40B4-BE49-F238E27FC236}">
                  <a16:creationId xmlns:a16="http://schemas.microsoft.com/office/drawing/2014/main" xmlns="" id="{921D04D8-753E-7D43-9433-1DA08AEA2B99}"/>
                </a:ext>
              </a:extLst>
            </p:cNvPr>
            <p:cNvPicPr>
              <a:picLocks noChangeAspect="1"/>
            </p:cNvPicPr>
            <p:nvPr/>
          </p:nvPicPr>
          <p:blipFill>
            <a:blip r:embed="rId19"/>
            <a:stretch>
              <a:fillRect/>
            </a:stretch>
          </p:blipFill>
          <p:spPr>
            <a:xfrm>
              <a:off x="7233950" y="3274568"/>
              <a:ext cx="508000" cy="444500"/>
            </a:xfrm>
            <a:prstGeom prst="rect">
              <a:avLst/>
            </a:prstGeom>
          </p:spPr>
        </p:pic>
      </p:grpSp>
      <p:pic>
        <p:nvPicPr>
          <p:cNvPr id="15" name="Picture 14">
            <a:extLst>
              <a:ext uri="{FF2B5EF4-FFF2-40B4-BE49-F238E27FC236}">
                <a16:creationId xmlns:a16="http://schemas.microsoft.com/office/drawing/2014/main" xmlns="" id="{F0C7CF03-9BD1-A846-A669-6E7F07576E5F}"/>
              </a:ext>
            </a:extLst>
          </p:cNvPr>
          <p:cNvPicPr>
            <a:picLocks noChangeAspect="1"/>
          </p:cNvPicPr>
          <p:nvPr/>
        </p:nvPicPr>
        <p:blipFill>
          <a:blip r:embed="rId20"/>
          <a:stretch>
            <a:fillRect/>
          </a:stretch>
        </p:blipFill>
        <p:spPr>
          <a:xfrm>
            <a:off x="7604107" y="2273242"/>
            <a:ext cx="1109515" cy="1051848"/>
          </a:xfrm>
          <a:prstGeom prst="rect">
            <a:avLst/>
          </a:prstGeom>
        </p:spPr>
      </p:pic>
      <p:grpSp>
        <p:nvGrpSpPr>
          <p:cNvPr id="59" name="Group 58">
            <a:extLst>
              <a:ext uri="{FF2B5EF4-FFF2-40B4-BE49-F238E27FC236}">
                <a16:creationId xmlns:a16="http://schemas.microsoft.com/office/drawing/2014/main" xmlns="" id="{B0D660D9-F5E6-8742-ADF7-444CCFDC8095}"/>
              </a:ext>
            </a:extLst>
          </p:cNvPr>
          <p:cNvGrpSpPr/>
          <p:nvPr/>
        </p:nvGrpSpPr>
        <p:grpSpPr>
          <a:xfrm>
            <a:off x="1891759" y="860558"/>
            <a:ext cx="458459" cy="832866"/>
            <a:chOff x="2748477" y="727910"/>
            <a:chExt cx="766168" cy="1257002"/>
          </a:xfrm>
        </p:grpSpPr>
        <p:grpSp>
          <p:nvGrpSpPr>
            <p:cNvPr id="164" name="Group 486">
              <a:extLst>
                <a:ext uri="{FF2B5EF4-FFF2-40B4-BE49-F238E27FC236}">
                  <a16:creationId xmlns:a16="http://schemas.microsoft.com/office/drawing/2014/main" xmlns="" id="{29EC2989-B054-DE45-9377-A93FB2057027}"/>
                </a:ext>
              </a:extLst>
            </p:cNvPr>
            <p:cNvGrpSpPr/>
            <p:nvPr/>
          </p:nvGrpSpPr>
          <p:grpSpPr>
            <a:xfrm>
              <a:off x="2748477" y="727910"/>
              <a:ext cx="766168" cy="1257002"/>
              <a:chOff x="-18057" y="0"/>
              <a:chExt cx="769705" cy="1262807"/>
            </a:xfrm>
          </p:grpSpPr>
          <p:sp>
            <p:nvSpPr>
              <p:cNvPr id="166" name="Shape 482">
                <a:extLst>
                  <a:ext uri="{FF2B5EF4-FFF2-40B4-BE49-F238E27FC236}">
                    <a16:creationId xmlns:a16="http://schemas.microsoft.com/office/drawing/2014/main" xmlns="" id="{1938F74E-254E-3C48-A5A2-0B5B9B55C719}"/>
                  </a:ext>
                </a:extLst>
              </p:cNvPr>
              <p:cNvSpPr/>
              <p:nvPr/>
            </p:nvSpPr>
            <p:spPr>
              <a:xfrm>
                <a:off x="0"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42233"/>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171" name="Shape 483">
                <a:extLst>
                  <a:ext uri="{FF2B5EF4-FFF2-40B4-BE49-F238E27FC236}">
                    <a16:creationId xmlns:a16="http://schemas.microsoft.com/office/drawing/2014/main" xmlns="" id="{A9901C27-D850-EA46-AE42-69F3A9E3E7E5}"/>
                  </a:ext>
                </a:extLst>
              </p:cNvPr>
              <p:cNvSpPr/>
              <p:nvPr/>
            </p:nvSpPr>
            <p:spPr>
              <a:xfrm>
                <a:off x="-18057" y="702819"/>
                <a:ext cx="769705" cy="5599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WALLET</a:t>
                </a:r>
                <a:r>
                  <a:rPr lang="en-US" dirty="0">
                    <a:solidFill>
                      <a:srgbClr val="1A77B5"/>
                    </a:solidFill>
                  </a:rPr>
                  <a:t> </a:t>
                </a:r>
              </a:p>
              <a:p>
                <a:pPr lvl="0">
                  <a:defRPr sz="1800" b="0">
                    <a:solidFill>
                      <a:srgbClr val="000000"/>
                    </a:solidFill>
                  </a:defRPr>
                </a:pPr>
                <a:r>
                  <a:rPr lang="en-US" sz="600" dirty="0">
                    <a:solidFill>
                      <a:srgbClr val="1A77B5"/>
                    </a:solidFill>
                  </a:rPr>
                  <a:t>(EXTERNAL)</a:t>
                </a:r>
              </a:p>
            </p:txBody>
          </p:sp>
        </p:grpSp>
        <p:pic>
          <p:nvPicPr>
            <p:cNvPr id="159" name="Picture 158">
              <a:extLst>
                <a:ext uri="{FF2B5EF4-FFF2-40B4-BE49-F238E27FC236}">
                  <a16:creationId xmlns:a16="http://schemas.microsoft.com/office/drawing/2014/main" xmlns="" id="{06E33E02-F51F-2D4E-9928-A817680CBFD0}"/>
                </a:ext>
              </a:extLst>
            </p:cNvPr>
            <p:cNvPicPr>
              <a:picLocks noChangeAspect="1"/>
            </p:cNvPicPr>
            <p:nvPr/>
          </p:nvPicPr>
          <p:blipFill>
            <a:blip r:embed="rId18"/>
            <a:stretch>
              <a:fillRect/>
            </a:stretch>
          </p:blipFill>
          <p:spPr>
            <a:xfrm>
              <a:off x="2847892" y="871869"/>
              <a:ext cx="546100" cy="457200"/>
            </a:xfrm>
            <a:prstGeom prst="rect">
              <a:avLst/>
            </a:prstGeom>
          </p:spPr>
        </p:pic>
      </p:grpSp>
      <p:grpSp>
        <p:nvGrpSpPr>
          <p:cNvPr id="133" name="Group 132">
            <a:extLst>
              <a:ext uri="{FF2B5EF4-FFF2-40B4-BE49-F238E27FC236}">
                <a16:creationId xmlns:a16="http://schemas.microsoft.com/office/drawing/2014/main" xmlns="" id="{4FCD7F37-403F-A046-9AAA-4A6ADAD6B625}"/>
              </a:ext>
            </a:extLst>
          </p:cNvPr>
          <p:cNvGrpSpPr/>
          <p:nvPr/>
        </p:nvGrpSpPr>
        <p:grpSpPr>
          <a:xfrm>
            <a:off x="4481495" y="4412950"/>
            <a:ext cx="551433" cy="651689"/>
            <a:chOff x="7483864" y="6225725"/>
            <a:chExt cx="921544" cy="983560"/>
          </a:xfrm>
        </p:grpSpPr>
        <p:grpSp>
          <p:nvGrpSpPr>
            <p:cNvPr id="289" name="Group 374">
              <a:extLst>
                <a:ext uri="{FF2B5EF4-FFF2-40B4-BE49-F238E27FC236}">
                  <a16:creationId xmlns:a16="http://schemas.microsoft.com/office/drawing/2014/main" xmlns="" id="{56C50B25-9408-1E40-A907-6264094A0B0C}"/>
                </a:ext>
              </a:extLst>
            </p:cNvPr>
            <p:cNvGrpSpPr/>
            <p:nvPr/>
          </p:nvGrpSpPr>
          <p:grpSpPr>
            <a:xfrm>
              <a:off x="7483864" y="6225725"/>
              <a:ext cx="921544" cy="983560"/>
              <a:chOff x="-14475" y="0"/>
              <a:chExt cx="936697" cy="999732"/>
            </a:xfrm>
          </p:grpSpPr>
          <p:sp>
            <p:nvSpPr>
              <p:cNvPr id="290" name="Shape 370">
                <a:extLst>
                  <a:ext uri="{FF2B5EF4-FFF2-40B4-BE49-F238E27FC236}">
                    <a16:creationId xmlns:a16="http://schemas.microsoft.com/office/drawing/2014/main" xmlns="" id="{0A2EDD22-0770-9A4B-942E-3262FF42915B}"/>
                  </a:ext>
                </a:extLst>
              </p:cNvPr>
              <p:cNvSpPr/>
              <p:nvPr/>
            </p:nvSpPr>
            <p:spPr>
              <a:xfrm>
                <a:off x="10686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19E"/>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293" name="Shape 372">
                <a:extLst>
                  <a:ext uri="{FF2B5EF4-FFF2-40B4-BE49-F238E27FC236}">
                    <a16:creationId xmlns:a16="http://schemas.microsoft.com/office/drawing/2014/main" xmlns="" id="{B63FAD23-D217-D645-8AF7-D62C3DED9ADD}"/>
                  </a:ext>
                </a:extLst>
              </p:cNvPr>
              <p:cNvSpPr/>
              <p:nvPr/>
            </p:nvSpPr>
            <p:spPr>
              <a:xfrm>
                <a:off x="-14475" y="716443"/>
                <a:ext cx="936697" cy="283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lang="en-US" sz="600" dirty="0">
                    <a:solidFill>
                      <a:srgbClr val="4277BB"/>
                    </a:solidFill>
                    <a:latin typeface="Helvetica"/>
                    <a:ea typeface="Helvetica"/>
                    <a:cs typeface="Helvetica"/>
                    <a:sym typeface="Helvetica"/>
                  </a:rPr>
                  <a:t>SYSTEM </a:t>
                </a:r>
              </a:p>
              <a:p>
                <a:pPr lvl="0">
                  <a:defRPr sz="1800"/>
                </a:pPr>
                <a:r>
                  <a:rPr lang="en-US" sz="600" dirty="0">
                    <a:solidFill>
                      <a:srgbClr val="4277BB"/>
                    </a:solidFill>
                    <a:latin typeface="Helvetica"/>
                    <a:ea typeface="Helvetica"/>
                    <a:cs typeface="Helvetica"/>
                    <a:sym typeface="Helvetica"/>
                  </a:rPr>
                  <a:t>MANAGEMENT</a:t>
                </a:r>
                <a:endParaRPr sz="600" dirty="0">
                  <a:solidFill>
                    <a:srgbClr val="4277BB"/>
                  </a:solidFill>
                  <a:latin typeface="Helvetica"/>
                  <a:ea typeface="Helvetica"/>
                  <a:cs typeface="Helvetica"/>
                  <a:sym typeface="Helvetica"/>
                </a:endParaRPr>
              </a:p>
            </p:txBody>
          </p:sp>
        </p:grpSp>
        <p:pic>
          <p:nvPicPr>
            <p:cNvPr id="17" name="Picture 16">
              <a:extLst>
                <a:ext uri="{FF2B5EF4-FFF2-40B4-BE49-F238E27FC236}">
                  <a16:creationId xmlns:a16="http://schemas.microsoft.com/office/drawing/2014/main" xmlns="" id="{74451C04-A5D7-9448-ACD3-0B5907B7658A}"/>
                </a:ext>
              </a:extLst>
            </p:cNvPr>
            <p:cNvPicPr>
              <a:picLocks noChangeAspect="1"/>
            </p:cNvPicPr>
            <p:nvPr/>
          </p:nvPicPr>
          <p:blipFill>
            <a:blip r:embed="rId21"/>
            <a:stretch>
              <a:fillRect/>
            </a:stretch>
          </p:blipFill>
          <p:spPr>
            <a:xfrm>
              <a:off x="7734698" y="6329219"/>
              <a:ext cx="431800" cy="431800"/>
            </a:xfrm>
            <a:prstGeom prst="rect">
              <a:avLst/>
            </a:prstGeom>
          </p:spPr>
        </p:pic>
      </p:grpSp>
      <p:grpSp>
        <p:nvGrpSpPr>
          <p:cNvPr id="62" name="Group 61">
            <a:extLst>
              <a:ext uri="{FF2B5EF4-FFF2-40B4-BE49-F238E27FC236}">
                <a16:creationId xmlns:a16="http://schemas.microsoft.com/office/drawing/2014/main" xmlns="" id="{4B27CCAE-E990-054C-84C6-E018437E40A1}"/>
              </a:ext>
            </a:extLst>
          </p:cNvPr>
          <p:cNvGrpSpPr/>
          <p:nvPr/>
        </p:nvGrpSpPr>
        <p:grpSpPr>
          <a:xfrm>
            <a:off x="6806426" y="2329165"/>
            <a:ext cx="539057" cy="710898"/>
            <a:chOff x="10770698" y="2944401"/>
            <a:chExt cx="900861" cy="1072921"/>
          </a:xfrm>
        </p:grpSpPr>
        <p:pic>
          <p:nvPicPr>
            <p:cNvPr id="156" name="Picture 155">
              <a:extLst>
                <a:ext uri="{FF2B5EF4-FFF2-40B4-BE49-F238E27FC236}">
                  <a16:creationId xmlns:a16="http://schemas.microsoft.com/office/drawing/2014/main" xmlns="" id="{E6906356-5512-2A4C-A0B9-A1F8A62CA86F}"/>
                </a:ext>
              </a:extLst>
            </p:cNvPr>
            <p:cNvPicPr>
              <a:picLocks noChangeAspect="1"/>
            </p:cNvPicPr>
            <p:nvPr/>
          </p:nvPicPr>
          <p:blipFill>
            <a:blip r:embed="rId22"/>
            <a:stretch>
              <a:fillRect/>
            </a:stretch>
          </p:blipFill>
          <p:spPr>
            <a:xfrm>
              <a:off x="11290559" y="2944401"/>
              <a:ext cx="381000" cy="381000"/>
            </a:xfrm>
            <a:prstGeom prst="rect">
              <a:avLst/>
            </a:prstGeom>
          </p:spPr>
        </p:pic>
        <p:grpSp>
          <p:nvGrpSpPr>
            <p:cNvPr id="36" name="Group 35">
              <a:extLst>
                <a:ext uri="{FF2B5EF4-FFF2-40B4-BE49-F238E27FC236}">
                  <a16:creationId xmlns:a16="http://schemas.microsoft.com/office/drawing/2014/main" xmlns="" id="{BD2F5478-2178-F549-A3EA-E17C3D56BFA9}"/>
                </a:ext>
              </a:extLst>
            </p:cNvPr>
            <p:cNvGrpSpPr/>
            <p:nvPr/>
          </p:nvGrpSpPr>
          <p:grpSpPr>
            <a:xfrm>
              <a:off x="10770698" y="3176954"/>
              <a:ext cx="692001" cy="840368"/>
              <a:chOff x="10770698" y="3176954"/>
              <a:chExt cx="692001" cy="840368"/>
            </a:xfrm>
          </p:grpSpPr>
          <p:grpSp>
            <p:nvGrpSpPr>
              <p:cNvPr id="306" name="Group 305">
                <a:extLst>
                  <a:ext uri="{FF2B5EF4-FFF2-40B4-BE49-F238E27FC236}">
                    <a16:creationId xmlns:a16="http://schemas.microsoft.com/office/drawing/2014/main" xmlns="" id="{CF00E31E-8C88-C443-9148-507DDC581EA3}"/>
                  </a:ext>
                </a:extLst>
              </p:cNvPr>
              <p:cNvGrpSpPr/>
              <p:nvPr/>
            </p:nvGrpSpPr>
            <p:grpSpPr>
              <a:xfrm>
                <a:off x="10770698" y="3176954"/>
                <a:ext cx="692001" cy="840368"/>
                <a:chOff x="383662" y="1950562"/>
                <a:chExt cx="707235" cy="858866"/>
              </a:xfrm>
            </p:grpSpPr>
            <p:sp>
              <p:nvSpPr>
                <p:cNvPr id="307" name="Shape 339">
                  <a:extLst>
                    <a:ext uri="{FF2B5EF4-FFF2-40B4-BE49-F238E27FC236}">
                      <a16:creationId xmlns:a16="http://schemas.microsoft.com/office/drawing/2014/main" xmlns="" id="{C8CF4C59-E359-7144-BC95-BD75D42F0FD2}"/>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308" name="Shape 341">
                  <a:extLst>
                    <a:ext uri="{FF2B5EF4-FFF2-40B4-BE49-F238E27FC236}">
                      <a16:creationId xmlns:a16="http://schemas.microsoft.com/office/drawing/2014/main" xmlns="" id="{2C6FFC4B-5661-3748-AFDD-2CCB8C33F11E}"/>
                    </a:ext>
                  </a:extLst>
                </p:cNvPr>
                <p:cNvSpPr/>
                <p:nvPr/>
              </p:nvSpPr>
              <p:spPr>
                <a:xfrm>
                  <a:off x="511258" y="2667007"/>
                  <a:ext cx="511985" cy="1424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NODE N</a:t>
                  </a:r>
                  <a:endParaRPr sz="600" dirty="0">
                    <a:solidFill>
                      <a:srgbClr val="1A77B5"/>
                    </a:solidFill>
                  </a:endParaRPr>
                </a:p>
              </p:txBody>
            </p:sp>
          </p:grpSp>
          <p:pic>
            <p:nvPicPr>
              <p:cNvPr id="18" name="Picture 17">
                <a:extLst>
                  <a:ext uri="{FF2B5EF4-FFF2-40B4-BE49-F238E27FC236}">
                    <a16:creationId xmlns:a16="http://schemas.microsoft.com/office/drawing/2014/main" xmlns="" id="{B12AB50A-A2E3-9842-ADC5-CD020942CA9C}"/>
                  </a:ext>
                </a:extLst>
              </p:cNvPr>
              <p:cNvPicPr>
                <a:picLocks noChangeAspect="1"/>
              </p:cNvPicPr>
              <p:nvPr/>
            </p:nvPicPr>
            <p:blipFill>
              <a:blip r:embed="rId4"/>
              <a:stretch>
                <a:fillRect/>
              </a:stretch>
            </p:blipFill>
            <p:spPr>
              <a:xfrm>
                <a:off x="10963262" y="3267710"/>
                <a:ext cx="355600" cy="508000"/>
              </a:xfrm>
              <a:prstGeom prst="rect">
                <a:avLst/>
              </a:prstGeom>
            </p:spPr>
          </p:pic>
        </p:grpSp>
      </p:grpSp>
      <p:grpSp>
        <p:nvGrpSpPr>
          <p:cNvPr id="128" name="Group 127">
            <a:extLst>
              <a:ext uri="{FF2B5EF4-FFF2-40B4-BE49-F238E27FC236}">
                <a16:creationId xmlns:a16="http://schemas.microsoft.com/office/drawing/2014/main" xmlns="" id="{F5D0B524-7946-2D4A-BEAB-86663860C980}"/>
              </a:ext>
            </a:extLst>
          </p:cNvPr>
          <p:cNvGrpSpPr/>
          <p:nvPr/>
        </p:nvGrpSpPr>
        <p:grpSpPr>
          <a:xfrm>
            <a:off x="5619462" y="2417895"/>
            <a:ext cx="554247" cy="633819"/>
            <a:chOff x="8787068" y="3078318"/>
            <a:chExt cx="926246" cy="956589"/>
          </a:xfrm>
        </p:grpSpPr>
        <p:pic>
          <p:nvPicPr>
            <p:cNvPr id="157" name="Picture 156">
              <a:extLst>
                <a:ext uri="{FF2B5EF4-FFF2-40B4-BE49-F238E27FC236}">
                  <a16:creationId xmlns:a16="http://schemas.microsoft.com/office/drawing/2014/main" xmlns="" id="{2DC92B81-D8D2-214E-ACDF-4E3322DC1F45}"/>
                </a:ext>
              </a:extLst>
            </p:cNvPr>
            <p:cNvPicPr>
              <a:picLocks noChangeAspect="1"/>
            </p:cNvPicPr>
            <p:nvPr/>
          </p:nvPicPr>
          <p:blipFill>
            <a:blip r:embed="rId23"/>
            <a:stretch>
              <a:fillRect/>
            </a:stretch>
          </p:blipFill>
          <p:spPr>
            <a:xfrm>
              <a:off x="8787068" y="3078318"/>
              <a:ext cx="381000" cy="393700"/>
            </a:xfrm>
            <a:prstGeom prst="rect">
              <a:avLst/>
            </a:prstGeom>
          </p:spPr>
        </p:pic>
        <p:grpSp>
          <p:nvGrpSpPr>
            <p:cNvPr id="38" name="Group 37">
              <a:extLst>
                <a:ext uri="{FF2B5EF4-FFF2-40B4-BE49-F238E27FC236}">
                  <a16:creationId xmlns:a16="http://schemas.microsoft.com/office/drawing/2014/main" xmlns="" id="{E4522E30-C1BA-3F4A-9213-1CD27E08988D}"/>
                </a:ext>
              </a:extLst>
            </p:cNvPr>
            <p:cNvGrpSpPr/>
            <p:nvPr/>
          </p:nvGrpSpPr>
          <p:grpSpPr>
            <a:xfrm>
              <a:off x="9021313" y="3194539"/>
              <a:ext cx="692001" cy="840368"/>
              <a:chOff x="9021313" y="3194539"/>
              <a:chExt cx="692001" cy="840368"/>
            </a:xfrm>
          </p:grpSpPr>
          <p:grpSp>
            <p:nvGrpSpPr>
              <p:cNvPr id="299" name="Group 298">
                <a:extLst>
                  <a:ext uri="{FF2B5EF4-FFF2-40B4-BE49-F238E27FC236}">
                    <a16:creationId xmlns:a16="http://schemas.microsoft.com/office/drawing/2014/main" xmlns="" id="{03D5E91D-07F3-7142-AE63-674F138C2315}"/>
                  </a:ext>
                </a:extLst>
              </p:cNvPr>
              <p:cNvGrpSpPr/>
              <p:nvPr/>
            </p:nvGrpSpPr>
            <p:grpSpPr>
              <a:xfrm>
                <a:off x="9021313" y="3194539"/>
                <a:ext cx="692001" cy="840368"/>
                <a:chOff x="383662" y="1950562"/>
                <a:chExt cx="707235" cy="858866"/>
              </a:xfrm>
            </p:grpSpPr>
            <p:sp>
              <p:nvSpPr>
                <p:cNvPr id="300" name="Shape 339">
                  <a:extLst>
                    <a:ext uri="{FF2B5EF4-FFF2-40B4-BE49-F238E27FC236}">
                      <a16:creationId xmlns:a16="http://schemas.microsoft.com/office/drawing/2014/main" xmlns="" id="{CB2BFE9A-4D08-F644-AE41-1FEB07E674EB}"/>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sz="1700" dirty="0"/>
                </a:p>
              </p:txBody>
            </p:sp>
            <p:sp>
              <p:nvSpPr>
                <p:cNvPr id="302" name="Shape 341">
                  <a:extLst>
                    <a:ext uri="{FF2B5EF4-FFF2-40B4-BE49-F238E27FC236}">
                      <a16:creationId xmlns:a16="http://schemas.microsoft.com/office/drawing/2014/main" xmlns="" id="{24371527-107D-014C-9155-37812713ED84}"/>
                    </a:ext>
                  </a:extLst>
                </p:cNvPr>
                <p:cNvSpPr/>
                <p:nvPr/>
              </p:nvSpPr>
              <p:spPr>
                <a:xfrm>
                  <a:off x="537472" y="2667007"/>
                  <a:ext cx="451752" cy="1424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NODE I</a:t>
                  </a:r>
                  <a:endParaRPr sz="600" dirty="0">
                    <a:solidFill>
                      <a:srgbClr val="1A77B5"/>
                    </a:solidFill>
                  </a:endParaRPr>
                </a:p>
              </p:txBody>
            </p:sp>
          </p:grpSp>
          <p:pic>
            <p:nvPicPr>
              <p:cNvPr id="167" name="Picture 166">
                <a:extLst>
                  <a:ext uri="{FF2B5EF4-FFF2-40B4-BE49-F238E27FC236}">
                    <a16:creationId xmlns:a16="http://schemas.microsoft.com/office/drawing/2014/main" xmlns="" id="{CB61F468-FE97-584C-8CB6-35349B1ED3D1}"/>
                  </a:ext>
                </a:extLst>
              </p:cNvPr>
              <p:cNvPicPr>
                <a:picLocks noChangeAspect="1"/>
              </p:cNvPicPr>
              <p:nvPr/>
            </p:nvPicPr>
            <p:blipFill>
              <a:blip r:embed="rId4"/>
              <a:stretch>
                <a:fillRect/>
              </a:stretch>
            </p:blipFill>
            <p:spPr>
              <a:xfrm>
                <a:off x="9174999" y="3299556"/>
                <a:ext cx="355600" cy="508000"/>
              </a:xfrm>
              <a:prstGeom prst="rect">
                <a:avLst/>
              </a:prstGeom>
            </p:spPr>
          </p:pic>
        </p:grpSp>
      </p:grpSp>
      <p:grpSp>
        <p:nvGrpSpPr>
          <p:cNvPr id="61" name="Group 60">
            <a:extLst>
              <a:ext uri="{FF2B5EF4-FFF2-40B4-BE49-F238E27FC236}">
                <a16:creationId xmlns:a16="http://schemas.microsoft.com/office/drawing/2014/main" xmlns="" id="{09C34CA9-A75F-F14B-8680-C117D338984A}"/>
              </a:ext>
            </a:extLst>
          </p:cNvPr>
          <p:cNvGrpSpPr/>
          <p:nvPr/>
        </p:nvGrpSpPr>
        <p:grpSpPr>
          <a:xfrm>
            <a:off x="6181113" y="1719491"/>
            <a:ext cx="501003" cy="714707"/>
            <a:chOff x="9725688" y="2024253"/>
            <a:chExt cx="837266" cy="1078670"/>
          </a:xfrm>
        </p:grpSpPr>
        <p:pic>
          <p:nvPicPr>
            <p:cNvPr id="155" name="Picture 154">
              <a:extLst>
                <a:ext uri="{FF2B5EF4-FFF2-40B4-BE49-F238E27FC236}">
                  <a16:creationId xmlns:a16="http://schemas.microsoft.com/office/drawing/2014/main" xmlns="" id="{6787E8CF-CDB6-7245-87FD-82A12BDC03A2}"/>
                </a:ext>
              </a:extLst>
            </p:cNvPr>
            <p:cNvPicPr>
              <a:picLocks noChangeAspect="1"/>
            </p:cNvPicPr>
            <p:nvPr/>
          </p:nvPicPr>
          <p:blipFill>
            <a:blip r:embed="rId24"/>
            <a:stretch>
              <a:fillRect/>
            </a:stretch>
          </p:blipFill>
          <p:spPr>
            <a:xfrm>
              <a:off x="9725688" y="2024253"/>
              <a:ext cx="381000" cy="381000"/>
            </a:xfrm>
            <a:prstGeom prst="rect">
              <a:avLst/>
            </a:prstGeom>
          </p:spPr>
        </p:pic>
        <p:grpSp>
          <p:nvGrpSpPr>
            <p:cNvPr id="37" name="Group 36">
              <a:extLst>
                <a:ext uri="{FF2B5EF4-FFF2-40B4-BE49-F238E27FC236}">
                  <a16:creationId xmlns:a16="http://schemas.microsoft.com/office/drawing/2014/main" xmlns="" id="{5D35E9B9-94AF-6343-BC08-90F0779B28D5}"/>
                </a:ext>
              </a:extLst>
            </p:cNvPr>
            <p:cNvGrpSpPr/>
            <p:nvPr/>
          </p:nvGrpSpPr>
          <p:grpSpPr>
            <a:xfrm>
              <a:off x="9870953" y="2262555"/>
              <a:ext cx="692001" cy="840368"/>
              <a:chOff x="9870953" y="2262555"/>
              <a:chExt cx="692001" cy="840368"/>
            </a:xfrm>
          </p:grpSpPr>
          <p:grpSp>
            <p:nvGrpSpPr>
              <p:cNvPr id="309" name="Group 308">
                <a:extLst>
                  <a:ext uri="{FF2B5EF4-FFF2-40B4-BE49-F238E27FC236}">
                    <a16:creationId xmlns:a16="http://schemas.microsoft.com/office/drawing/2014/main" xmlns="" id="{B3F306D4-8B5A-C846-8E57-9ED9E40C1A6F}"/>
                  </a:ext>
                </a:extLst>
              </p:cNvPr>
              <p:cNvGrpSpPr/>
              <p:nvPr/>
            </p:nvGrpSpPr>
            <p:grpSpPr>
              <a:xfrm>
                <a:off x="9870953" y="2262555"/>
                <a:ext cx="692001" cy="840368"/>
                <a:chOff x="383662" y="1950562"/>
                <a:chExt cx="707235" cy="858866"/>
              </a:xfrm>
            </p:grpSpPr>
            <p:sp>
              <p:nvSpPr>
                <p:cNvPr id="310" name="Shape 339">
                  <a:extLst>
                    <a:ext uri="{FF2B5EF4-FFF2-40B4-BE49-F238E27FC236}">
                      <a16:creationId xmlns:a16="http://schemas.microsoft.com/office/drawing/2014/main" xmlns="" id="{9DC8BFCD-50D3-C149-B1BC-0516826E22BD}"/>
                    </a:ext>
                  </a:extLst>
                </p:cNvPr>
                <p:cNvSpPr/>
                <p:nvPr/>
              </p:nvSpPr>
              <p:spPr>
                <a:xfrm>
                  <a:off x="383662" y="1950562"/>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226E"/>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311" name="Shape 341">
                  <a:extLst>
                    <a:ext uri="{FF2B5EF4-FFF2-40B4-BE49-F238E27FC236}">
                      <a16:creationId xmlns:a16="http://schemas.microsoft.com/office/drawing/2014/main" xmlns="" id="{17373EEB-B862-DB40-A809-30C257EB418C}"/>
                    </a:ext>
                  </a:extLst>
                </p:cNvPr>
                <p:cNvSpPr/>
                <p:nvPr/>
              </p:nvSpPr>
              <p:spPr>
                <a:xfrm>
                  <a:off x="524365" y="2667007"/>
                  <a:ext cx="481868" cy="1424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600" dirty="0">
                      <a:solidFill>
                        <a:srgbClr val="1A77B5"/>
                      </a:solidFill>
                    </a:rPr>
                    <a:t>NODE J</a:t>
                  </a:r>
                  <a:endParaRPr sz="600" dirty="0">
                    <a:solidFill>
                      <a:srgbClr val="1A77B5"/>
                    </a:solidFill>
                  </a:endParaRPr>
                </a:p>
              </p:txBody>
            </p:sp>
          </p:grpSp>
          <p:pic>
            <p:nvPicPr>
              <p:cNvPr id="169" name="Picture 168">
                <a:extLst>
                  <a:ext uri="{FF2B5EF4-FFF2-40B4-BE49-F238E27FC236}">
                    <a16:creationId xmlns:a16="http://schemas.microsoft.com/office/drawing/2014/main" xmlns="" id="{3FDBE2A1-4D33-D047-9D7C-A5F85C56F299}"/>
                  </a:ext>
                </a:extLst>
              </p:cNvPr>
              <p:cNvPicPr>
                <a:picLocks noChangeAspect="1"/>
              </p:cNvPicPr>
              <p:nvPr/>
            </p:nvPicPr>
            <p:blipFill>
              <a:blip r:embed="rId4"/>
              <a:stretch>
                <a:fillRect/>
              </a:stretch>
            </p:blipFill>
            <p:spPr>
              <a:xfrm>
                <a:off x="10039153" y="2345252"/>
                <a:ext cx="355600" cy="508000"/>
              </a:xfrm>
              <a:prstGeom prst="rect">
                <a:avLst/>
              </a:prstGeom>
            </p:spPr>
          </p:pic>
        </p:grpSp>
      </p:grpSp>
      <p:grpSp>
        <p:nvGrpSpPr>
          <p:cNvPr id="52" name="Group 51">
            <a:extLst>
              <a:ext uri="{FF2B5EF4-FFF2-40B4-BE49-F238E27FC236}">
                <a16:creationId xmlns:a16="http://schemas.microsoft.com/office/drawing/2014/main" xmlns="" id="{2214C681-161D-7C46-A373-2390417B8EC7}"/>
              </a:ext>
            </a:extLst>
          </p:cNvPr>
          <p:cNvGrpSpPr/>
          <p:nvPr/>
        </p:nvGrpSpPr>
        <p:grpSpPr>
          <a:xfrm>
            <a:off x="2209910" y="3352928"/>
            <a:ext cx="793487" cy="642654"/>
            <a:chOff x="2991448" y="4489513"/>
            <a:chExt cx="1326060" cy="969924"/>
          </a:xfrm>
        </p:grpSpPr>
        <p:grpSp>
          <p:nvGrpSpPr>
            <p:cNvPr id="242" name="Group 281">
              <a:extLst>
                <a:ext uri="{FF2B5EF4-FFF2-40B4-BE49-F238E27FC236}">
                  <a16:creationId xmlns:a16="http://schemas.microsoft.com/office/drawing/2014/main" xmlns="" id="{D9593359-CB31-1F45-BC00-A5B34D3F287A}"/>
                </a:ext>
              </a:extLst>
            </p:cNvPr>
            <p:cNvGrpSpPr/>
            <p:nvPr/>
          </p:nvGrpSpPr>
          <p:grpSpPr>
            <a:xfrm>
              <a:off x="2991448" y="4489513"/>
              <a:ext cx="1326060" cy="969924"/>
              <a:chOff x="-41935" y="0"/>
              <a:chExt cx="1375624" cy="1006178"/>
            </a:xfrm>
          </p:grpSpPr>
          <p:sp>
            <p:nvSpPr>
              <p:cNvPr id="243" name="Shape 277">
                <a:extLst>
                  <a:ext uri="{FF2B5EF4-FFF2-40B4-BE49-F238E27FC236}">
                    <a16:creationId xmlns:a16="http://schemas.microsoft.com/office/drawing/2014/main" xmlns="" id="{1481CDCB-E318-824A-846E-20D97968A287}"/>
                  </a:ext>
                </a:extLst>
              </p:cNvPr>
              <p:cNvSpPr/>
              <p:nvPr/>
            </p:nvSpPr>
            <p:spPr>
              <a:xfrm>
                <a:off x="290174"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sp>
            <p:nvSpPr>
              <p:cNvPr id="246" name="Shape 279">
                <a:extLst>
                  <a:ext uri="{FF2B5EF4-FFF2-40B4-BE49-F238E27FC236}">
                    <a16:creationId xmlns:a16="http://schemas.microsoft.com/office/drawing/2014/main" xmlns="" id="{088201FA-54A8-0742-9028-A3E54F8843B7}"/>
                  </a:ext>
                </a:extLst>
              </p:cNvPr>
              <p:cNvSpPr/>
              <p:nvPr/>
            </p:nvSpPr>
            <p:spPr>
              <a:xfrm>
                <a:off x="-41935" y="717054"/>
                <a:ext cx="1375624" cy="289124"/>
              </a:xfrm>
              <a:prstGeom prst="rect">
                <a:avLst/>
              </a:prstGeom>
              <a:solidFill>
                <a:srgbClr val="FFFFFF"/>
              </a:solid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lvl="0">
                  <a:defRPr sz="1800"/>
                </a:pPr>
                <a:r>
                  <a:rPr sz="600" dirty="0">
                    <a:solidFill>
                      <a:srgbClr val="4277BB"/>
                    </a:solidFill>
                    <a:latin typeface="Helvetica"/>
                    <a:ea typeface="Helvetica"/>
                    <a:cs typeface="Helvetica"/>
                    <a:sym typeface="Helvetica"/>
                  </a:rPr>
                  <a:t>TRANSFORMATION &amp;</a:t>
                </a:r>
              </a:p>
              <a:p>
                <a:pPr lvl="0">
                  <a:defRPr sz="1800"/>
                </a:pPr>
                <a:r>
                  <a:rPr sz="600" dirty="0">
                    <a:solidFill>
                      <a:srgbClr val="4277BB"/>
                    </a:solidFill>
                    <a:latin typeface="Helvetica"/>
                    <a:ea typeface="Helvetica"/>
                    <a:cs typeface="Helvetica"/>
                    <a:sym typeface="Helvetica"/>
                  </a:rPr>
                  <a:t>CONNECTIVITY</a:t>
                </a:r>
              </a:p>
            </p:txBody>
          </p:sp>
        </p:grpSp>
        <p:pic>
          <p:nvPicPr>
            <p:cNvPr id="4" name="Picture 3">
              <a:extLst>
                <a:ext uri="{FF2B5EF4-FFF2-40B4-BE49-F238E27FC236}">
                  <a16:creationId xmlns:a16="http://schemas.microsoft.com/office/drawing/2014/main" xmlns="" id="{46F0C3DC-7809-6F44-9708-673DDF416404}"/>
                </a:ext>
              </a:extLst>
            </p:cNvPr>
            <p:cNvPicPr>
              <a:picLocks noChangeAspect="1"/>
            </p:cNvPicPr>
            <p:nvPr/>
          </p:nvPicPr>
          <p:blipFill>
            <a:blip r:embed="rId25"/>
            <a:stretch>
              <a:fillRect/>
            </a:stretch>
          </p:blipFill>
          <p:spPr>
            <a:xfrm>
              <a:off x="3422934" y="4578424"/>
              <a:ext cx="520700" cy="457200"/>
            </a:xfrm>
            <a:prstGeom prst="rect">
              <a:avLst/>
            </a:prstGeom>
          </p:spPr>
        </p:pic>
      </p:grpSp>
      <p:grpSp>
        <p:nvGrpSpPr>
          <p:cNvPr id="132" name="Group 131">
            <a:extLst>
              <a:ext uri="{FF2B5EF4-FFF2-40B4-BE49-F238E27FC236}">
                <a16:creationId xmlns:a16="http://schemas.microsoft.com/office/drawing/2014/main" xmlns="" id="{6A85D6E6-EE91-E747-A4D3-A655A93FCA8D}"/>
              </a:ext>
            </a:extLst>
          </p:cNvPr>
          <p:cNvGrpSpPr/>
          <p:nvPr/>
        </p:nvGrpSpPr>
        <p:grpSpPr>
          <a:xfrm>
            <a:off x="6626211" y="1043752"/>
            <a:ext cx="2229027" cy="1085508"/>
            <a:chOff x="10469526" y="1004396"/>
            <a:chExt cx="3725106" cy="1638300"/>
          </a:xfrm>
        </p:grpSpPr>
        <p:pic>
          <p:nvPicPr>
            <p:cNvPr id="16" name="Picture 15">
              <a:extLst>
                <a:ext uri="{FF2B5EF4-FFF2-40B4-BE49-F238E27FC236}">
                  <a16:creationId xmlns:a16="http://schemas.microsoft.com/office/drawing/2014/main" xmlns="" id="{AFD0696D-46BF-A244-9C13-2D205D9BD31D}"/>
                </a:ext>
              </a:extLst>
            </p:cNvPr>
            <p:cNvPicPr>
              <a:picLocks noChangeAspect="1"/>
            </p:cNvPicPr>
            <p:nvPr/>
          </p:nvPicPr>
          <p:blipFill>
            <a:blip r:embed="rId26"/>
            <a:stretch>
              <a:fillRect/>
            </a:stretch>
          </p:blipFill>
          <p:spPr>
            <a:xfrm>
              <a:off x="11464132" y="1004396"/>
              <a:ext cx="2730500" cy="1638300"/>
            </a:xfrm>
            <a:prstGeom prst="rect">
              <a:avLst/>
            </a:prstGeom>
            <a:effectLst>
              <a:glow rad="101600">
                <a:schemeClr val="bg2">
                  <a:lumMod val="75000"/>
                  <a:alpha val="40000"/>
                </a:schemeClr>
              </a:glow>
            </a:effectLst>
          </p:spPr>
        </p:pic>
        <p:sp>
          <p:nvSpPr>
            <p:cNvPr id="131" name="Freeform 130">
              <a:extLst>
                <a:ext uri="{FF2B5EF4-FFF2-40B4-BE49-F238E27FC236}">
                  <a16:creationId xmlns:a16="http://schemas.microsoft.com/office/drawing/2014/main" xmlns="" id="{23BB851D-0612-6543-8BB5-3F094158ED2D}"/>
                </a:ext>
              </a:extLst>
            </p:cNvPr>
            <p:cNvSpPr/>
            <p:nvPr/>
          </p:nvSpPr>
          <p:spPr>
            <a:xfrm>
              <a:off x="10469526" y="1499416"/>
              <a:ext cx="1070344" cy="375235"/>
            </a:xfrm>
            <a:custGeom>
              <a:avLst/>
              <a:gdLst>
                <a:gd name="connsiteX0" fmla="*/ 1056167 w 1070344"/>
                <a:gd name="connsiteY0" fmla="*/ 0 h 1247553"/>
                <a:gd name="connsiteX1" fmla="*/ 0 w 1070344"/>
                <a:gd name="connsiteY1" fmla="*/ 1247553 h 1247553"/>
                <a:gd name="connsiteX2" fmla="*/ 1070344 w 1070344"/>
                <a:gd name="connsiteY2" fmla="*/ 793897 h 1247553"/>
                <a:gd name="connsiteX3" fmla="*/ 1056167 w 1070344"/>
                <a:gd name="connsiteY3" fmla="*/ 0 h 1247553"/>
              </a:gdLst>
              <a:ahLst/>
              <a:cxnLst>
                <a:cxn ang="0">
                  <a:pos x="connsiteX0" y="connsiteY0"/>
                </a:cxn>
                <a:cxn ang="0">
                  <a:pos x="connsiteX1" y="connsiteY1"/>
                </a:cxn>
                <a:cxn ang="0">
                  <a:pos x="connsiteX2" y="connsiteY2"/>
                </a:cxn>
                <a:cxn ang="0">
                  <a:pos x="connsiteX3" y="connsiteY3"/>
                </a:cxn>
              </a:cxnLst>
              <a:rect l="l" t="t" r="r" b="b"/>
              <a:pathLst>
                <a:path w="1070344" h="1247553">
                  <a:moveTo>
                    <a:pt x="1056167" y="0"/>
                  </a:moveTo>
                  <a:lnTo>
                    <a:pt x="0" y="1247553"/>
                  </a:lnTo>
                  <a:lnTo>
                    <a:pt x="1070344" y="793897"/>
                  </a:lnTo>
                  <a:lnTo>
                    <a:pt x="1056167" y="0"/>
                  </a:lnTo>
                  <a:close/>
                </a:path>
              </a:pathLst>
            </a:custGeom>
            <a:solidFill>
              <a:schemeClr val="tx2">
                <a:lumMod val="60000"/>
                <a:lumOff val="40000"/>
              </a:schemeClr>
            </a:solidFill>
            <a:ln w="3175" cap="flat">
              <a:no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9290" tIns="39290" rIns="39290" bIns="39290" numCol="1" spcCol="38100" rtlCol="0" anchor="ctr">
              <a:spAutoFit/>
            </a:bodyPr>
            <a:lstStyle/>
            <a:p>
              <a:pPr algn="ctr" defTabSz="362204" latinLnBrk="1" hangingPunct="0"/>
              <a:endParaRPr lang="en-US" sz="1100">
                <a:solidFill>
                  <a:srgbClr val="FFFFFF"/>
                </a:solidFill>
                <a:sym typeface="Helvetica Light"/>
              </a:endParaRPr>
            </a:p>
          </p:txBody>
        </p:sp>
      </p:grpSp>
      <p:grpSp>
        <p:nvGrpSpPr>
          <p:cNvPr id="197" name="Group 193">
            <a:extLst>
              <a:ext uri="{FF2B5EF4-FFF2-40B4-BE49-F238E27FC236}">
                <a16:creationId xmlns:a16="http://schemas.microsoft.com/office/drawing/2014/main" xmlns="" id="{D4C297EB-A723-E34F-9563-FF61B5AD9615}"/>
              </a:ext>
            </a:extLst>
          </p:cNvPr>
          <p:cNvGrpSpPr/>
          <p:nvPr/>
        </p:nvGrpSpPr>
        <p:grpSpPr>
          <a:xfrm>
            <a:off x="319731" y="1794757"/>
            <a:ext cx="403414" cy="539030"/>
            <a:chOff x="8826" y="-1"/>
            <a:chExt cx="707233" cy="853418"/>
          </a:xfrm>
        </p:grpSpPr>
        <p:grpSp>
          <p:nvGrpSpPr>
            <p:cNvPr id="199" name="Group 191">
              <a:extLst>
                <a:ext uri="{FF2B5EF4-FFF2-40B4-BE49-F238E27FC236}">
                  <a16:creationId xmlns:a16="http://schemas.microsoft.com/office/drawing/2014/main" xmlns="" id="{A8677C96-B667-8C41-A4B4-5E1E7ECC7A1B}"/>
                </a:ext>
              </a:extLst>
            </p:cNvPr>
            <p:cNvGrpSpPr/>
            <p:nvPr/>
          </p:nvGrpSpPr>
          <p:grpSpPr>
            <a:xfrm>
              <a:off x="8826" y="-1"/>
              <a:ext cx="707233" cy="707234"/>
              <a:chOff x="8826" y="0"/>
              <a:chExt cx="707232" cy="707232"/>
            </a:xfrm>
          </p:grpSpPr>
          <p:sp>
            <p:nvSpPr>
              <p:cNvPr id="205" name="Shape 189">
                <a:extLst>
                  <a:ext uri="{FF2B5EF4-FFF2-40B4-BE49-F238E27FC236}">
                    <a16:creationId xmlns:a16="http://schemas.microsoft.com/office/drawing/2014/main" xmlns="" id="{5438EA59-7E2A-FC4F-8A1C-7157F825D205}"/>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pic>
            <p:nvPicPr>
              <p:cNvPr id="207" name="_-02.png">
                <a:extLst>
                  <a:ext uri="{FF2B5EF4-FFF2-40B4-BE49-F238E27FC236}">
                    <a16:creationId xmlns:a16="http://schemas.microsoft.com/office/drawing/2014/main" xmlns="" id="{82186787-7F29-9A44-8EAD-97A731253BB9}"/>
                  </a:ext>
                </a:extLst>
              </p:cNvPr>
              <p:cNvPicPr/>
              <p:nvPr/>
            </p:nvPicPr>
            <p:blipFill>
              <a:blip r:embed="rId27">
                <a:extLst/>
              </a:blip>
              <a:srcRect l="24323" t="21763" r="24323" b="21763"/>
              <a:stretch>
                <a:fillRect/>
              </a:stretch>
            </p:blipFill>
            <p:spPr>
              <a:xfrm>
                <a:off x="172020" y="153919"/>
                <a:ext cx="363191" cy="399394"/>
              </a:xfrm>
              <a:prstGeom prst="rect">
                <a:avLst/>
              </a:prstGeom>
              <a:ln w="3175" cap="flat">
                <a:noFill/>
                <a:miter lim="400000"/>
              </a:ln>
              <a:effectLst/>
            </p:spPr>
          </p:pic>
        </p:grpSp>
        <p:sp>
          <p:nvSpPr>
            <p:cNvPr id="202" name="Shape 192">
              <a:extLst>
                <a:ext uri="{FF2B5EF4-FFF2-40B4-BE49-F238E27FC236}">
                  <a16:creationId xmlns:a16="http://schemas.microsoft.com/office/drawing/2014/main" xmlns="" id="{497F5115-0292-7949-8E17-54D63B3DD2C6}"/>
                </a:ext>
              </a:extLst>
            </p:cNvPr>
            <p:cNvSpPr/>
            <p:nvPr/>
          </p:nvSpPr>
          <p:spPr>
            <a:xfrm>
              <a:off x="166957" y="707231"/>
              <a:ext cx="376574" cy="14618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dirty="0">
                  <a:solidFill>
                    <a:srgbClr val="1A77B5"/>
                  </a:solidFill>
                </a:rPr>
                <a:t>USER</a:t>
              </a:r>
              <a:endParaRPr dirty="0">
                <a:solidFill>
                  <a:srgbClr val="1A77B5"/>
                </a:solidFill>
              </a:endParaRPr>
            </a:p>
          </p:txBody>
        </p:sp>
      </p:grpSp>
      <p:cxnSp>
        <p:nvCxnSpPr>
          <p:cNvPr id="151" name="Straight Arrow Connector 150">
            <a:extLst>
              <a:ext uri="{FF2B5EF4-FFF2-40B4-BE49-F238E27FC236}">
                <a16:creationId xmlns:a16="http://schemas.microsoft.com/office/drawing/2014/main" xmlns="" id="{886ED572-36C2-6242-AD6D-1E0CD966A402}"/>
              </a:ext>
            </a:extLst>
          </p:cNvPr>
          <p:cNvCxnSpPr/>
          <p:nvPr/>
        </p:nvCxnSpPr>
        <p:spPr>
          <a:xfrm>
            <a:off x="723145" y="2076429"/>
            <a:ext cx="354589" cy="0"/>
          </a:xfrm>
          <a:prstGeom prst="straightConnector1">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grpSp>
        <p:nvGrpSpPr>
          <p:cNvPr id="355" name="Group 354">
            <a:extLst>
              <a:ext uri="{FF2B5EF4-FFF2-40B4-BE49-F238E27FC236}">
                <a16:creationId xmlns:a16="http://schemas.microsoft.com/office/drawing/2014/main" xmlns="" id="{C8B6CAE4-1963-FF4F-A8A0-A579053D4952}"/>
              </a:ext>
            </a:extLst>
          </p:cNvPr>
          <p:cNvGrpSpPr/>
          <p:nvPr/>
        </p:nvGrpSpPr>
        <p:grpSpPr>
          <a:xfrm>
            <a:off x="723145" y="1345643"/>
            <a:ext cx="354589" cy="642924"/>
            <a:chOff x="1191299" y="1460024"/>
            <a:chExt cx="592582" cy="970332"/>
          </a:xfrm>
        </p:grpSpPr>
        <p:cxnSp>
          <p:nvCxnSpPr>
            <p:cNvPr id="235" name="Straight Arrow Connector 234">
              <a:extLst>
                <a:ext uri="{FF2B5EF4-FFF2-40B4-BE49-F238E27FC236}">
                  <a16:creationId xmlns:a16="http://schemas.microsoft.com/office/drawing/2014/main" xmlns="" id="{DB9B0137-5BEB-0F47-A3F0-8B32E2C65313}"/>
                </a:ext>
              </a:extLst>
            </p:cNvPr>
            <p:cNvCxnSpPr>
              <a:cxnSpLocks/>
            </p:cNvCxnSpPr>
            <p:nvPr/>
          </p:nvCxnSpPr>
          <p:spPr>
            <a:xfrm flipH="1">
              <a:off x="1191299" y="2430356"/>
              <a:ext cx="366418" cy="0"/>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12" name="Straight Connector 311">
              <a:extLst>
                <a:ext uri="{FF2B5EF4-FFF2-40B4-BE49-F238E27FC236}">
                  <a16:creationId xmlns:a16="http://schemas.microsoft.com/office/drawing/2014/main" xmlns="" id="{D7B09E85-8549-3849-BA2E-A4228FA362AB}"/>
                </a:ext>
              </a:extLst>
            </p:cNvPr>
            <p:cNvCxnSpPr>
              <a:cxnSpLocks/>
            </p:cNvCxnSpPr>
            <p:nvPr/>
          </p:nvCxnSpPr>
          <p:spPr>
            <a:xfrm>
              <a:off x="1547696" y="1460024"/>
              <a:ext cx="1970" cy="961785"/>
            </a:xfrm>
            <a:prstGeom prst="line">
              <a:avLst/>
            </a:prstGeom>
            <a:noFill/>
            <a:ln w="19050" cap="flat">
              <a:solidFill>
                <a:srgbClr val="1A77B5"/>
              </a:solidFill>
              <a:prstDash val="solid"/>
              <a:miter lim="400000"/>
            </a:ln>
            <a:effectLst/>
          </p:spPr>
          <p:style>
            <a:lnRef idx="0">
              <a:scrgbClr r="0" g="0" b="0"/>
            </a:lnRef>
            <a:fillRef idx="0">
              <a:scrgbClr r="0" g="0" b="0"/>
            </a:fillRef>
            <a:effectRef idx="0">
              <a:scrgbClr r="0" g="0" b="0"/>
            </a:effectRef>
            <a:fontRef idx="none"/>
          </p:style>
        </p:cxnSp>
        <p:cxnSp>
          <p:nvCxnSpPr>
            <p:cNvPr id="316" name="Straight Arrow Connector 315">
              <a:extLst>
                <a:ext uri="{FF2B5EF4-FFF2-40B4-BE49-F238E27FC236}">
                  <a16:creationId xmlns:a16="http://schemas.microsoft.com/office/drawing/2014/main" xmlns="" id="{5D2AAF83-DA0B-1D45-870F-9A0ACA0E881F}"/>
                </a:ext>
              </a:extLst>
            </p:cNvPr>
            <p:cNvCxnSpPr/>
            <p:nvPr/>
          </p:nvCxnSpPr>
          <p:spPr>
            <a:xfrm>
              <a:off x="1544082" y="1460024"/>
              <a:ext cx="239799" cy="0"/>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grpSp>
      <p:cxnSp>
        <p:nvCxnSpPr>
          <p:cNvPr id="357" name="Straight Arrow Connector 356">
            <a:extLst>
              <a:ext uri="{FF2B5EF4-FFF2-40B4-BE49-F238E27FC236}">
                <a16:creationId xmlns:a16="http://schemas.microsoft.com/office/drawing/2014/main" xmlns="" id="{41AAEF36-2AFC-4B43-8CEC-ACBB5CEBDDD3}"/>
              </a:ext>
            </a:extLst>
          </p:cNvPr>
          <p:cNvCxnSpPr>
            <a:cxnSpLocks/>
          </p:cNvCxnSpPr>
          <p:nvPr/>
        </p:nvCxnSpPr>
        <p:spPr>
          <a:xfrm flipH="1">
            <a:off x="1692157" y="1097092"/>
            <a:ext cx="188979" cy="0"/>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2" name="Straight Arrow Connector 361">
            <a:extLst>
              <a:ext uri="{FF2B5EF4-FFF2-40B4-BE49-F238E27FC236}">
                <a16:creationId xmlns:a16="http://schemas.microsoft.com/office/drawing/2014/main" xmlns="" id="{7A2E2192-2965-B442-972C-BC26F9458DD8}"/>
              </a:ext>
            </a:extLst>
          </p:cNvPr>
          <p:cNvCxnSpPr>
            <a:cxnSpLocks/>
          </p:cNvCxnSpPr>
          <p:nvPr/>
        </p:nvCxnSpPr>
        <p:spPr>
          <a:xfrm>
            <a:off x="1692157" y="1988567"/>
            <a:ext cx="709321" cy="0"/>
          </a:xfrm>
          <a:prstGeom prst="straightConnector1">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63" name="Straight Arrow Connector 362">
            <a:extLst>
              <a:ext uri="{FF2B5EF4-FFF2-40B4-BE49-F238E27FC236}">
                <a16:creationId xmlns:a16="http://schemas.microsoft.com/office/drawing/2014/main" xmlns="" id="{8CF594A6-0C3A-9741-9E6E-CDB82FC75117}"/>
              </a:ext>
            </a:extLst>
          </p:cNvPr>
          <p:cNvCxnSpPr>
            <a:cxnSpLocks/>
          </p:cNvCxnSpPr>
          <p:nvPr/>
        </p:nvCxnSpPr>
        <p:spPr>
          <a:xfrm>
            <a:off x="1535096" y="3590278"/>
            <a:ext cx="866382" cy="0"/>
          </a:xfrm>
          <a:prstGeom prst="straightConnector1">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grpSp>
        <p:nvGrpSpPr>
          <p:cNvPr id="237" name="Group 286">
            <a:extLst>
              <a:ext uri="{FF2B5EF4-FFF2-40B4-BE49-F238E27FC236}">
                <a16:creationId xmlns:a16="http://schemas.microsoft.com/office/drawing/2014/main" xmlns="" id="{EA993D8F-1533-3249-A107-B3276D53E30D}"/>
              </a:ext>
            </a:extLst>
          </p:cNvPr>
          <p:cNvGrpSpPr/>
          <p:nvPr/>
        </p:nvGrpSpPr>
        <p:grpSpPr>
          <a:xfrm>
            <a:off x="2403571" y="1756384"/>
            <a:ext cx="419372" cy="655483"/>
            <a:chOff x="148052" y="0"/>
            <a:chExt cx="707233" cy="998301"/>
          </a:xfrm>
        </p:grpSpPr>
        <p:sp>
          <p:nvSpPr>
            <p:cNvPr id="238" name="Shape 282">
              <a:extLst>
                <a:ext uri="{FF2B5EF4-FFF2-40B4-BE49-F238E27FC236}">
                  <a16:creationId xmlns:a16="http://schemas.microsoft.com/office/drawing/2014/main" xmlns="" id="{DE2E67A7-27EC-C145-AAB2-02A451F497EF}"/>
                </a:ext>
              </a:extLst>
            </p:cNvPr>
            <p:cNvSpPr/>
            <p:nvPr/>
          </p:nvSpPr>
          <p:spPr>
            <a:xfrm>
              <a:off x="148052" y="0"/>
              <a:ext cx="707233"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lvl="0">
                <a:defRPr sz="1800">
                  <a:solidFill>
                    <a:srgbClr val="FFFFFF"/>
                  </a:solidFill>
                </a:defRPr>
              </a:pPr>
              <a:endParaRPr sz="1700"/>
            </a:p>
          </p:txBody>
        </p:sp>
        <p:grpSp>
          <p:nvGrpSpPr>
            <p:cNvPr id="239" name="Group 285">
              <a:extLst>
                <a:ext uri="{FF2B5EF4-FFF2-40B4-BE49-F238E27FC236}">
                  <a16:creationId xmlns:a16="http://schemas.microsoft.com/office/drawing/2014/main" xmlns="" id="{9E36B27B-AEDC-904A-BB37-C5B3BBF5BF86}"/>
                </a:ext>
              </a:extLst>
            </p:cNvPr>
            <p:cNvGrpSpPr/>
            <p:nvPr/>
          </p:nvGrpSpPr>
          <p:grpSpPr>
            <a:xfrm>
              <a:off x="185545" y="137126"/>
              <a:ext cx="656906" cy="861175"/>
              <a:chOff x="198664" y="127304"/>
              <a:chExt cx="656905" cy="861173"/>
            </a:xfrm>
          </p:grpSpPr>
          <p:pic>
            <p:nvPicPr>
              <p:cNvPr id="240" name="_-10.png">
                <a:extLst>
                  <a:ext uri="{FF2B5EF4-FFF2-40B4-BE49-F238E27FC236}">
                    <a16:creationId xmlns:a16="http://schemas.microsoft.com/office/drawing/2014/main" xmlns="" id="{1D8DF998-4DDD-9A47-88C1-BF7DDE0BFED3}"/>
                  </a:ext>
                </a:extLst>
              </p:cNvPr>
              <p:cNvPicPr/>
              <p:nvPr/>
            </p:nvPicPr>
            <p:blipFill>
              <a:blip r:embed="rId28">
                <a:extLst/>
              </a:blip>
              <a:srcRect l="18106" t="18000" r="18106" b="18000"/>
              <a:stretch>
                <a:fillRect/>
              </a:stretch>
            </p:blipFill>
            <p:spPr>
              <a:xfrm>
                <a:off x="291644" y="127304"/>
                <a:ext cx="451116" cy="452624"/>
              </a:xfrm>
              <a:prstGeom prst="rect">
                <a:avLst/>
              </a:prstGeom>
              <a:ln w="3175" cap="flat">
                <a:noFill/>
                <a:miter lim="400000"/>
              </a:ln>
              <a:effectLst/>
            </p:spPr>
          </p:pic>
          <p:sp>
            <p:nvSpPr>
              <p:cNvPr id="241" name="Shape 284">
                <a:extLst>
                  <a:ext uri="{FF2B5EF4-FFF2-40B4-BE49-F238E27FC236}">
                    <a16:creationId xmlns:a16="http://schemas.microsoft.com/office/drawing/2014/main" xmlns="" id="{A53866F4-8795-8044-879F-D4E7083F4879}"/>
                  </a:ext>
                </a:extLst>
              </p:cNvPr>
              <p:cNvSpPr/>
              <p:nvPr/>
            </p:nvSpPr>
            <p:spPr>
              <a:xfrm>
                <a:off x="198664" y="707231"/>
                <a:ext cx="656905" cy="281246"/>
              </a:xfrm>
              <a:prstGeom prst="rect">
                <a:avLst/>
              </a:prstGeom>
              <a:solidFill>
                <a:schemeClr val="bg1"/>
              </a:solid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600" dirty="0">
                    <a:solidFill>
                      <a:srgbClr val="1A77B5"/>
                    </a:solidFill>
                  </a:rPr>
                  <a:t>EDGE </a:t>
                </a:r>
                <a:endParaRPr lang="en-US" sz="600" dirty="0">
                  <a:solidFill>
                    <a:srgbClr val="1A77B5"/>
                  </a:solidFill>
                </a:endParaRPr>
              </a:p>
              <a:p>
                <a:pPr lvl="0">
                  <a:defRPr sz="1800" b="0">
                    <a:solidFill>
                      <a:srgbClr val="000000"/>
                    </a:solidFill>
                  </a:defRPr>
                </a:pPr>
                <a:r>
                  <a:rPr sz="600" dirty="0">
                    <a:solidFill>
                      <a:srgbClr val="1A77B5"/>
                    </a:solidFill>
                  </a:rPr>
                  <a:t>SERVICES</a:t>
                </a:r>
              </a:p>
            </p:txBody>
          </p:sp>
        </p:grpSp>
      </p:grpSp>
      <p:cxnSp>
        <p:nvCxnSpPr>
          <p:cNvPr id="373" name="Straight Arrow Connector 372">
            <a:extLst>
              <a:ext uri="{FF2B5EF4-FFF2-40B4-BE49-F238E27FC236}">
                <a16:creationId xmlns:a16="http://schemas.microsoft.com/office/drawing/2014/main" xmlns="" id="{265C59ED-2747-264B-A472-86563C54BE2C}"/>
              </a:ext>
            </a:extLst>
          </p:cNvPr>
          <p:cNvCxnSpPr>
            <a:cxnSpLocks/>
          </p:cNvCxnSpPr>
          <p:nvPr/>
        </p:nvCxnSpPr>
        <p:spPr>
          <a:xfrm>
            <a:off x="3352592" y="2199115"/>
            <a:ext cx="0" cy="295786"/>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387" name="Group 386">
            <a:extLst>
              <a:ext uri="{FF2B5EF4-FFF2-40B4-BE49-F238E27FC236}">
                <a16:creationId xmlns:a16="http://schemas.microsoft.com/office/drawing/2014/main" xmlns="" id="{44599798-56A2-EB45-B28C-0F8A0B25ED84}"/>
              </a:ext>
            </a:extLst>
          </p:cNvPr>
          <p:cNvGrpSpPr/>
          <p:nvPr/>
        </p:nvGrpSpPr>
        <p:grpSpPr>
          <a:xfrm>
            <a:off x="2825176" y="1982904"/>
            <a:ext cx="283157" cy="763337"/>
            <a:chOff x="4704172" y="2421809"/>
            <a:chExt cx="473207" cy="1152064"/>
          </a:xfrm>
        </p:grpSpPr>
        <p:cxnSp>
          <p:nvCxnSpPr>
            <p:cNvPr id="379" name="Straight Arrow Connector 378">
              <a:extLst>
                <a:ext uri="{FF2B5EF4-FFF2-40B4-BE49-F238E27FC236}">
                  <a16:creationId xmlns:a16="http://schemas.microsoft.com/office/drawing/2014/main" xmlns="" id="{E03239E6-1E38-614E-B6C6-0CFA7D176079}"/>
                </a:ext>
              </a:extLst>
            </p:cNvPr>
            <p:cNvCxnSpPr>
              <a:cxnSpLocks/>
            </p:cNvCxnSpPr>
            <p:nvPr/>
          </p:nvCxnSpPr>
          <p:spPr>
            <a:xfrm flipH="1">
              <a:off x="4704172" y="2432191"/>
              <a:ext cx="249224" cy="0"/>
            </a:xfrm>
            <a:prstGeom prst="straightConnector1">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80" name="Straight Connector 379">
              <a:extLst>
                <a:ext uri="{FF2B5EF4-FFF2-40B4-BE49-F238E27FC236}">
                  <a16:creationId xmlns:a16="http://schemas.microsoft.com/office/drawing/2014/main" xmlns="" id="{02F97D75-3F75-EE49-BFFA-E64EE213CD1D}"/>
                </a:ext>
              </a:extLst>
            </p:cNvPr>
            <p:cNvCxnSpPr>
              <a:cxnSpLocks/>
            </p:cNvCxnSpPr>
            <p:nvPr/>
          </p:nvCxnSpPr>
          <p:spPr>
            <a:xfrm>
              <a:off x="4941312" y="2421809"/>
              <a:ext cx="0" cy="1152064"/>
            </a:xfrm>
            <a:prstGeom prst="line">
              <a:avLst/>
            </a:prstGeom>
            <a:noFill/>
            <a:ln w="19050" cap="flat">
              <a:solidFill>
                <a:srgbClr val="1A77B5"/>
              </a:solidFill>
              <a:prstDash val="solid"/>
              <a:miter lim="400000"/>
            </a:ln>
            <a:effectLst/>
          </p:spPr>
          <p:style>
            <a:lnRef idx="0">
              <a:scrgbClr r="0" g="0" b="0"/>
            </a:lnRef>
            <a:fillRef idx="0">
              <a:scrgbClr r="0" g="0" b="0"/>
            </a:fillRef>
            <a:effectRef idx="0">
              <a:scrgbClr r="0" g="0" b="0"/>
            </a:effectRef>
            <a:fontRef idx="none"/>
          </p:style>
        </p:cxnSp>
        <p:cxnSp>
          <p:nvCxnSpPr>
            <p:cNvPr id="381" name="Straight Arrow Connector 380">
              <a:extLst>
                <a:ext uri="{FF2B5EF4-FFF2-40B4-BE49-F238E27FC236}">
                  <a16:creationId xmlns:a16="http://schemas.microsoft.com/office/drawing/2014/main" xmlns="" id="{B24C3364-E385-1C47-B2AC-5A288D12F1C1}"/>
                </a:ext>
              </a:extLst>
            </p:cNvPr>
            <p:cNvCxnSpPr/>
            <p:nvPr/>
          </p:nvCxnSpPr>
          <p:spPr>
            <a:xfrm>
              <a:off x="4937580" y="3564745"/>
              <a:ext cx="239799" cy="0"/>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grpSp>
      <p:grpSp>
        <p:nvGrpSpPr>
          <p:cNvPr id="390" name="Group 389">
            <a:extLst>
              <a:ext uri="{FF2B5EF4-FFF2-40B4-BE49-F238E27FC236}">
                <a16:creationId xmlns:a16="http://schemas.microsoft.com/office/drawing/2014/main" xmlns="" id="{DD1B6C24-A12A-C04F-841D-2CD046E91582}"/>
              </a:ext>
            </a:extLst>
          </p:cNvPr>
          <p:cNvGrpSpPr/>
          <p:nvPr/>
        </p:nvGrpSpPr>
        <p:grpSpPr>
          <a:xfrm>
            <a:off x="2810953" y="2834265"/>
            <a:ext cx="297380" cy="763337"/>
            <a:chOff x="4680403" y="3706724"/>
            <a:chExt cx="496976" cy="1152064"/>
          </a:xfrm>
        </p:grpSpPr>
        <p:cxnSp>
          <p:nvCxnSpPr>
            <p:cNvPr id="384" name="Straight Arrow Connector 383">
              <a:extLst>
                <a:ext uri="{FF2B5EF4-FFF2-40B4-BE49-F238E27FC236}">
                  <a16:creationId xmlns:a16="http://schemas.microsoft.com/office/drawing/2014/main" xmlns="" id="{8DEA084C-8DA3-3246-8274-A224FF9A7903}"/>
                </a:ext>
              </a:extLst>
            </p:cNvPr>
            <p:cNvCxnSpPr>
              <a:cxnSpLocks/>
            </p:cNvCxnSpPr>
            <p:nvPr/>
          </p:nvCxnSpPr>
          <p:spPr>
            <a:xfrm flipH="1">
              <a:off x="4928155" y="3706724"/>
              <a:ext cx="249224" cy="0"/>
            </a:xfrm>
            <a:prstGeom prst="straightConnector1">
              <a:avLst/>
            </a:prstGeom>
            <a:noFill/>
            <a:ln w="19050" cap="flat">
              <a:solidFill>
                <a:srgbClr val="1A77B5"/>
              </a:solidFill>
              <a:prstDash val="solid"/>
              <a:miter lim="400000"/>
              <a:tailEnd type="none"/>
            </a:ln>
            <a:effectLst/>
          </p:spPr>
          <p:style>
            <a:lnRef idx="0">
              <a:scrgbClr r="0" g="0" b="0"/>
            </a:lnRef>
            <a:fillRef idx="0">
              <a:scrgbClr r="0" g="0" b="0"/>
            </a:fillRef>
            <a:effectRef idx="0">
              <a:scrgbClr r="0" g="0" b="0"/>
            </a:effectRef>
            <a:fontRef idx="none"/>
          </p:style>
        </p:cxnSp>
        <p:cxnSp>
          <p:nvCxnSpPr>
            <p:cNvPr id="385" name="Straight Connector 384">
              <a:extLst>
                <a:ext uri="{FF2B5EF4-FFF2-40B4-BE49-F238E27FC236}">
                  <a16:creationId xmlns:a16="http://schemas.microsoft.com/office/drawing/2014/main" xmlns="" id="{49E6FF28-AED8-7D47-9D06-A486BF8BB3A7}"/>
                </a:ext>
              </a:extLst>
            </p:cNvPr>
            <p:cNvCxnSpPr>
              <a:cxnSpLocks/>
            </p:cNvCxnSpPr>
            <p:nvPr/>
          </p:nvCxnSpPr>
          <p:spPr>
            <a:xfrm>
              <a:off x="4937580" y="3706724"/>
              <a:ext cx="0" cy="1152064"/>
            </a:xfrm>
            <a:prstGeom prst="line">
              <a:avLst/>
            </a:prstGeom>
            <a:noFill/>
            <a:ln w="19050" cap="flat">
              <a:solidFill>
                <a:srgbClr val="1A77B5"/>
              </a:solidFill>
              <a:prstDash val="solid"/>
              <a:miter lim="400000"/>
            </a:ln>
            <a:effectLst/>
          </p:spPr>
          <p:style>
            <a:lnRef idx="0">
              <a:scrgbClr r="0" g="0" b="0"/>
            </a:lnRef>
            <a:fillRef idx="0">
              <a:scrgbClr r="0" g="0" b="0"/>
            </a:fillRef>
            <a:effectRef idx="0">
              <a:scrgbClr r="0" g="0" b="0"/>
            </a:effectRef>
            <a:fontRef idx="none"/>
          </p:style>
        </p:cxnSp>
        <p:cxnSp>
          <p:nvCxnSpPr>
            <p:cNvPr id="386" name="Straight Arrow Connector 385">
              <a:extLst>
                <a:ext uri="{FF2B5EF4-FFF2-40B4-BE49-F238E27FC236}">
                  <a16:creationId xmlns:a16="http://schemas.microsoft.com/office/drawing/2014/main" xmlns="" id="{80AEC294-9A80-484C-A689-C841243B9702}"/>
                </a:ext>
              </a:extLst>
            </p:cNvPr>
            <p:cNvCxnSpPr>
              <a:cxnSpLocks/>
            </p:cNvCxnSpPr>
            <p:nvPr/>
          </p:nvCxnSpPr>
          <p:spPr>
            <a:xfrm flipH="1">
              <a:off x="4680403" y="4852184"/>
              <a:ext cx="264241" cy="0"/>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grpSp>
      <p:cxnSp>
        <p:nvCxnSpPr>
          <p:cNvPr id="391" name="Straight Arrow Connector 390">
            <a:extLst>
              <a:ext uri="{FF2B5EF4-FFF2-40B4-BE49-F238E27FC236}">
                <a16:creationId xmlns:a16="http://schemas.microsoft.com/office/drawing/2014/main" xmlns="" id="{A4861D78-41B7-8149-A53C-A8A135BDE03F}"/>
              </a:ext>
            </a:extLst>
          </p:cNvPr>
          <p:cNvCxnSpPr>
            <a:cxnSpLocks/>
          </p:cNvCxnSpPr>
          <p:nvPr/>
        </p:nvCxnSpPr>
        <p:spPr>
          <a:xfrm>
            <a:off x="3352592" y="3135791"/>
            <a:ext cx="0" cy="385841"/>
          </a:xfrm>
          <a:prstGeom prst="straightConnector1">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93" name="Straight Arrow Connector 392">
            <a:extLst>
              <a:ext uri="{FF2B5EF4-FFF2-40B4-BE49-F238E27FC236}">
                <a16:creationId xmlns:a16="http://schemas.microsoft.com/office/drawing/2014/main" xmlns="" id="{BA387710-BB09-0D46-9DCE-756EC34D689F}"/>
              </a:ext>
            </a:extLst>
          </p:cNvPr>
          <p:cNvCxnSpPr>
            <a:cxnSpLocks/>
          </p:cNvCxnSpPr>
          <p:nvPr/>
        </p:nvCxnSpPr>
        <p:spPr>
          <a:xfrm flipH="1" flipV="1">
            <a:off x="3570269" y="2738891"/>
            <a:ext cx="319379" cy="701"/>
          </a:xfrm>
          <a:prstGeom prst="straightConnector1">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97" name="Straight Arrow Connector 396">
            <a:extLst>
              <a:ext uri="{FF2B5EF4-FFF2-40B4-BE49-F238E27FC236}">
                <a16:creationId xmlns:a16="http://schemas.microsoft.com/office/drawing/2014/main" xmlns="" id="{C2BF696C-F076-F548-8705-C0753D34FBC0}"/>
              </a:ext>
            </a:extLst>
          </p:cNvPr>
          <p:cNvCxnSpPr>
            <a:cxnSpLocks/>
          </p:cNvCxnSpPr>
          <p:nvPr/>
        </p:nvCxnSpPr>
        <p:spPr>
          <a:xfrm>
            <a:off x="4333509" y="2726171"/>
            <a:ext cx="309953" cy="0"/>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9" name="Straight Arrow Connector 398">
            <a:extLst>
              <a:ext uri="{FF2B5EF4-FFF2-40B4-BE49-F238E27FC236}">
                <a16:creationId xmlns:a16="http://schemas.microsoft.com/office/drawing/2014/main" xmlns="" id="{905B13F6-0BBE-C745-991D-6C9A70436560}"/>
              </a:ext>
            </a:extLst>
          </p:cNvPr>
          <p:cNvCxnSpPr>
            <a:cxnSpLocks/>
          </p:cNvCxnSpPr>
          <p:nvPr/>
        </p:nvCxnSpPr>
        <p:spPr>
          <a:xfrm>
            <a:off x="4112032" y="1854279"/>
            <a:ext cx="0" cy="628971"/>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3" name="Straight Arrow Connector 402">
            <a:extLst>
              <a:ext uri="{FF2B5EF4-FFF2-40B4-BE49-F238E27FC236}">
                <a16:creationId xmlns:a16="http://schemas.microsoft.com/office/drawing/2014/main" xmlns="" id="{8C35FCE9-21A4-5C41-A0E0-38B30578FCA6}"/>
              </a:ext>
            </a:extLst>
          </p:cNvPr>
          <p:cNvCxnSpPr>
            <a:cxnSpLocks/>
          </p:cNvCxnSpPr>
          <p:nvPr/>
        </p:nvCxnSpPr>
        <p:spPr>
          <a:xfrm>
            <a:off x="4827726" y="2057775"/>
            <a:ext cx="0" cy="373354"/>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5" name="Straight Arrow Connector 404">
            <a:extLst>
              <a:ext uri="{FF2B5EF4-FFF2-40B4-BE49-F238E27FC236}">
                <a16:creationId xmlns:a16="http://schemas.microsoft.com/office/drawing/2014/main" xmlns="" id="{B630B1C0-61EE-8843-995E-A8AF7DD62BFC}"/>
              </a:ext>
            </a:extLst>
          </p:cNvPr>
          <p:cNvCxnSpPr>
            <a:cxnSpLocks/>
          </p:cNvCxnSpPr>
          <p:nvPr/>
        </p:nvCxnSpPr>
        <p:spPr>
          <a:xfrm>
            <a:off x="4827726" y="3107632"/>
            <a:ext cx="0" cy="373354"/>
          </a:xfrm>
          <a:prstGeom prst="straightConnector1">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406" name="Straight Arrow Connector 405">
            <a:extLst>
              <a:ext uri="{FF2B5EF4-FFF2-40B4-BE49-F238E27FC236}">
                <a16:creationId xmlns:a16="http://schemas.microsoft.com/office/drawing/2014/main" xmlns="" id="{AC86C728-7C50-C34A-A569-33733333F9E9}"/>
              </a:ext>
            </a:extLst>
          </p:cNvPr>
          <p:cNvCxnSpPr>
            <a:cxnSpLocks/>
          </p:cNvCxnSpPr>
          <p:nvPr/>
        </p:nvCxnSpPr>
        <p:spPr>
          <a:xfrm flipH="1">
            <a:off x="5078086" y="2738891"/>
            <a:ext cx="662751" cy="0"/>
          </a:xfrm>
          <a:prstGeom prst="straightConnector1">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409" name="Straight Arrow Connector 408">
            <a:extLst>
              <a:ext uri="{FF2B5EF4-FFF2-40B4-BE49-F238E27FC236}">
                <a16:creationId xmlns:a16="http://schemas.microsoft.com/office/drawing/2014/main" xmlns="" id="{511AD887-289B-AF47-93C0-FED17A97EC38}"/>
              </a:ext>
            </a:extLst>
          </p:cNvPr>
          <p:cNvCxnSpPr>
            <a:cxnSpLocks/>
          </p:cNvCxnSpPr>
          <p:nvPr/>
        </p:nvCxnSpPr>
        <p:spPr>
          <a:xfrm>
            <a:off x="5932052" y="1549942"/>
            <a:ext cx="0" cy="933065"/>
          </a:xfrm>
          <a:prstGeom prst="straightConnector1">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413" name="Straight Arrow Connector 412">
            <a:extLst>
              <a:ext uri="{FF2B5EF4-FFF2-40B4-BE49-F238E27FC236}">
                <a16:creationId xmlns:a16="http://schemas.microsoft.com/office/drawing/2014/main" xmlns="" id="{16A4DDDE-45A9-934B-81A9-94353AC70A4C}"/>
              </a:ext>
            </a:extLst>
          </p:cNvPr>
          <p:cNvCxnSpPr>
            <a:cxnSpLocks/>
          </p:cNvCxnSpPr>
          <p:nvPr/>
        </p:nvCxnSpPr>
        <p:spPr>
          <a:xfrm flipH="1">
            <a:off x="7221364" y="2746241"/>
            <a:ext cx="382744" cy="0"/>
          </a:xfrm>
          <a:prstGeom prst="straightConnector1">
            <a:avLst/>
          </a:prstGeom>
          <a:noFill/>
          <a:ln w="19050" cap="flat">
            <a:solidFill>
              <a:srgbClr val="1A77B5"/>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416" name="Straight Arrow Connector 415">
            <a:extLst>
              <a:ext uri="{FF2B5EF4-FFF2-40B4-BE49-F238E27FC236}">
                <a16:creationId xmlns:a16="http://schemas.microsoft.com/office/drawing/2014/main" xmlns="" id="{42273956-3879-3648-955A-7A7D3172568D}"/>
              </a:ext>
            </a:extLst>
          </p:cNvPr>
          <p:cNvCxnSpPr>
            <a:cxnSpLocks/>
          </p:cNvCxnSpPr>
          <p:nvPr/>
        </p:nvCxnSpPr>
        <p:spPr>
          <a:xfrm>
            <a:off x="3586638" y="3781286"/>
            <a:ext cx="1010880" cy="0"/>
          </a:xfrm>
          <a:prstGeom prst="straightConnector1">
            <a:avLst/>
          </a:prstGeom>
          <a:noFill/>
          <a:ln w="19050" cap="flat">
            <a:solidFill>
              <a:srgbClr val="1A77B5"/>
            </a:solidFill>
            <a:prstDash val="solid"/>
            <a:miter lim="400000"/>
            <a:tailEnd type="triangle"/>
          </a:ln>
          <a:effectLst/>
        </p:spPr>
        <p:style>
          <a:lnRef idx="0">
            <a:scrgbClr r="0" g="0" b="0"/>
          </a:lnRef>
          <a:fillRef idx="0">
            <a:scrgbClr r="0" g="0" b="0"/>
          </a:fillRef>
          <a:effectRef idx="0">
            <a:scrgbClr r="0" g="0" b="0"/>
          </a:effectRef>
          <a:fontRef idx="none"/>
        </p:style>
      </p:cxnSp>
      <p:sp>
        <p:nvSpPr>
          <p:cNvPr id="170" name="object 33"/>
          <p:cNvSpPr txBox="1">
            <a:spLocks/>
          </p:cNvSpPr>
          <p:nvPr/>
        </p:nvSpPr>
        <p:spPr>
          <a:xfrm>
            <a:off x="405827" y="99256"/>
            <a:ext cx="7684200" cy="570669"/>
          </a:xfrm>
          <a:prstGeom prst="rect">
            <a:avLst/>
          </a:prstGeom>
        </p:spPr>
        <p:txBody>
          <a:bodyPr vert="horz" wrap="square" lIns="0" tIns="16510" rIns="0" bIns="0" rtlCol="0">
            <a:spAutoFit/>
          </a:bodyPr>
          <a:lstStyle>
            <a:lvl1pPr>
              <a:defRPr>
                <a:latin typeface="+mj-lt"/>
                <a:ea typeface="+mj-ea"/>
                <a:cs typeface="+mj-cs"/>
              </a:defRPr>
            </a:lvl1pPr>
          </a:lstStyle>
          <a:p>
            <a:pPr fontAlgn="base"/>
            <a:r>
              <a:rPr lang="en-US" altLang="zh-CN" sz="3600" b="1" dirty="0" smtClean="0">
                <a:solidFill>
                  <a:schemeClr val="accent5">
                    <a:lumMod val="75000"/>
                  </a:schemeClr>
                </a:solidFill>
              </a:rPr>
              <a:t>Blockchain architecture</a:t>
            </a:r>
            <a:endParaRPr lang="en-US" altLang="zh-CN" sz="3600" b="1" kern="0" dirty="0">
              <a:solidFill>
                <a:schemeClr val="accent5">
                  <a:lumMod val="75000"/>
                </a:schemeClr>
              </a:solidFill>
            </a:endParaRPr>
          </a:p>
        </p:txBody>
      </p:sp>
    </p:spTree>
    <p:extLst>
      <p:ext uri="{BB962C8B-B14F-4D97-AF65-F5344CB8AC3E}">
        <p14:creationId xmlns:p14="http://schemas.microsoft.com/office/powerpoint/2010/main" val="162557927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60325"/>
            <a:ext cx="8390713" cy="509114"/>
          </a:xfrm>
          <a:prstGeom prst="rect">
            <a:avLst/>
          </a:prstGeom>
        </p:spPr>
        <p:txBody>
          <a:bodyPr vert="horz" wrap="square" lIns="0" tIns="16510" rIns="0" bIns="0" rtlCol="0">
            <a:spAutoFit/>
          </a:bodyPr>
          <a:lstStyle/>
          <a:p>
            <a:pPr marL="12700">
              <a:lnSpc>
                <a:spcPct val="100000"/>
              </a:lnSpc>
              <a:spcBef>
                <a:spcPts val="130"/>
              </a:spcBef>
            </a:pPr>
            <a:r>
              <a:rPr sz="3200" b="1" spc="-10" dirty="0"/>
              <a:t>Integrating </a:t>
            </a:r>
            <a:r>
              <a:rPr sz="3200" b="1" spc="-15" dirty="0"/>
              <a:t>with </a:t>
            </a:r>
            <a:r>
              <a:rPr sz="3200" b="1" spc="-10" dirty="0"/>
              <a:t>Existing</a:t>
            </a:r>
            <a:r>
              <a:rPr sz="3200" b="1" spc="40" dirty="0"/>
              <a:t> </a:t>
            </a:r>
            <a:r>
              <a:rPr sz="3200" b="1" spc="-20" dirty="0"/>
              <a:t>Systems</a:t>
            </a:r>
            <a:endParaRPr sz="3200" b="1" dirty="0"/>
          </a:p>
        </p:txBody>
      </p:sp>
      <p:sp>
        <p:nvSpPr>
          <p:cNvPr id="3" name="object 3"/>
          <p:cNvSpPr/>
          <p:nvPr/>
        </p:nvSpPr>
        <p:spPr>
          <a:xfrm>
            <a:off x="7100316" y="3461003"/>
            <a:ext cx="905255" cy="228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00316" y="3461003"/>
            <a:ext cx="905510" cy="228600"/>
          </a:xfrm>
          <a:custGeom>
            <a:avLst/>
            <a:gdLst/>
            <a:ahLst/>
            <a:cxnLst/>
            <a:rect l="l" t="t" r="r" b="b"/>
            <a:pathLst>
              <a:path w="905509" h="228600">
                <a:moveTo>
                  <a:pt x="0" y="228600"/>
                </a:moveTo>
                <a:lnTo>
                  <a:pt x="905255" y="228600"/>
                </a:lnTo>
                <a:lnTo>
                  <a:pt x="905255" y="0"/>
                </a:lnTo>
                <a:lnTo>
                  <a:pt x="0" y="0"/>
                </a:lnTo>
                <a:lnTo>
                  <a:pt x="0" y="228600"/>
                </a:lnTo>
                <a:close/>
              </a:path>
            </a:pathLst>
          </a:custGeom>
          <a:ln w="9161">
            <a:solidFill>
              <a:srgbClr val="3B75BC"/>
            </a:solidFill>
          </a:ln>
        </p:spPr>
        <p:txBody>
          <a:bodyPr wrap="square" lIns="0" tIns="0" rIns="0" bIns="0" rtlCol="0"/>
          <a:lstStyle/>
          <a:p>
            <a:endParaRPr/>
          </a:p>
        </p:txBody>
      </p:sp>
      <p:sp>
        <p:nvSpPr>
          <p:cNvPr id="5" name="object 5"/>
          <p:cNvSpPr/>
          <p:nvPr/>
        </p:nvSpPr>
        <p:spPr>
          <a:xfrm>
            <a:off x="7900416" y="3493007"/>
            <a:ext cx="64007" cy="8229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808976" y="3493007"/>
            <a:ext cx="64007" cy="8229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717535" y="3493007"/>
            <a:ext cx="64008" cy="8229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159752" y="3511295"/>
            <a:ext cx="109855" cy="128270"/>
          </a:xfrm>
          <a:custGeom>
            <a:avLst/>
            <a:gdLst/>
            <a:ahLst/>
            <a:cxnLst/>
            <a:rect l="l" t="t" r="r" b="b"/>
            <a:pathLst>
              <a:path w="109854" h="128270">
                <a:moveTo>
                  <a:pt x="0" y="128015"/>
                </a:moveTo>
                <a:lnTo>
                  <a:pt x="109727" y="128015"/>
                </a:lnTo>
                <a:lnTo>
                  <a:pt x="109727" y="0"/>
                </a:lnTo>
                <a:lnTo>
                  <a:pt x="0" y="0"/>
                </a:lnTo>
                <a:lnTo>
                  <a:pt x="0" y="128015"/>
                </a:lnTo>
                <a:close/>
              </a:path>
            </a:pathLst>
          </a:custGeom>
          <a:solidFill>
            <a:srgbClr val="FFFFFF"/>
          </a:solidFill>
        </p:spPr>
        <p:txBody>
          <a:bodyPr wrap="square" lIns="0" tIns="0" rIns="0" bIns="0" rtlCol="0"/>
          <a:lstStyle/>
          <a:p>
            <a:endParaRPr/>
          </a:p>
        </p:txBody>
      </p:sp>
      <p:sp>
        <p:nvSpPr>
          <p:cNvPr id="9" name="object 9"/>
          <p:cNvSpPr/>
          <p:nvPr/>
        </p:nvSpPr>
        <p:spPr>
          <a:xfrm>
            <a:off x="7100316" y="3744467"/>
            <a:ext cx="905255" cy="2286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7100316" y="3744467"/>
            <a:ext cx="905510" cy="228600"/>
          </a:xfrm>
          <a:custGeom>
            <a:avLst/>
            <a:gdLst/>
            <a:ahLst/>
            <a:cxnLst/>
            <a:rect l="l" t="t" r="r" b="b"/>
            <a:pathLst>
              <a:path w="905509" h="228600">
                <a:moveTo>
                  <a:pt x="0" y="228599"/>
                </a:moveTo>
                <a:lnTo>
                  <a:pt x="905255" y="228599"/>
                </a:lnTo>
                <a:lnTo>
                  <a:pt x="905255" y="0"/>
                </a:lnTo>
                <a:lnTo>
                  <a:pt x="0" y="0"/>
                </a:lnTo>
                <a:lnTo>
                  <a:pt x="0" y="228599"/>
                </a:lnTo>
                <a:close/>
              </a:path>
            </a:pathLst>
          </a:custGeom>
          <a:ln w="9161">
            <a:solidFill>
              <a:srgbClr val="3B75BC"/>
            </a:solidFill>
          </a:ln>
        </p:spPr>
        <p:txBody>
          <a:bodyPr wrap="square" lIns="0" tIns="0" rIns="0" bIns="0" rtlCol="0"/>
          <a:lstStyle/>
          <a:p>
            <a:endParaRPr/>
          </a:p>
        </p:txBody>
      </p:sp>
      <p:sp>
        <p:nvSpPr>
          <p:cNvPr id="11" name="object 11"/>
          <p:cNvSpPr/>
          <p:nvPr/>
        </p:nvSpPr>
        <p:spPr>
          <a:xfrm>
            <a:off x="7900416" y="3776471"/>
            <a:ext cx="64007" cy="82296"/>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7808976" y="3776471"/>
            <a:ext cx="64007" cy="82296"/>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7717535" y="3776471"/>
            <a:ext cx="64008" cy="82296"/>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7159752" y="3794759"/>
            <a:ext cx="109855" cy="128270"/>
          </a:xfrm>
          <a:custGeom>
            <a:avLst/>
            <a:gdLst/>
            <a:ahLst/>
            <a:cxnLst/>
            <a:rect l="l" t="t" r="r" b="b"/>
            <a:pathLst>
              <a:path w="109854" h="128270">
                <a:moveTo>
                  <a:pt x="0" y="128015"/>
                </a:moveTo>
                <a:lnTo>
                  <a:pt x="109727" y="128015"/>
                </a:lnTo>
                <a:lnTo>
                  <a:pt x="109727" y="0"/>
                </a:lnTo>
                <a:lnTo>
                  <a:pt x="0" y="0"/>
                </a:lnTo>
                <a:lnTo>
                  <a:pt x="0" y="128015"/>
                </a:lnTo>
                <a:close/>
              </a:path>
            </a:pathLst>
          </a:custGeom>
          <a:solidFill>
            <a:srgbClr val="FFFFFF"/>
          </a:solidFill>
        </p:spPr>
        <p:txBody>
          <a:bodyPr wrap="square" lIns="0" tIns="0" rIns="0" bIns="0" rtlCol="0"/>
          <a:lstStyle/>
          <a:p>
            <a:endParaRPr/>
          </a:p>
        </p:txBody>
      </p:sp>
      <p:sp>
        <p:nvSpPr>
          <p:cNvPr id="15" name="object 15"/>
          <p:cNvSpPr/>
          <p:nvPr/>
        </p:nvSpPr>
        <p:spPr>
          <a:xfrm>
            <a:off x="7100316" y="4027931"/>
            <a:ext cx="905255" cy="228600"/>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7100316" y="4027931"/>
            <a:ext cx="905510" cy="228600"/>
          </a:xfrm>
          <a:custGeom>
            <a:avLst/>
            <a:gdLst/>
            <a:ahLst/>
            <a:cxnLst/>
            <a:rect l="l" t="t" r="r" b="b"/>
            <a:pathLst>
              <a:path w="905509" h="228600">
                <a:moveTo>
                  <a:pt x="0" y="228599"/>
                </a:moveTo>
                <a:lnTo>
                  <a:pt x="905255" y="228599"/>
                </a:lnTo>
                <a:lnTo>
                  <a:pt x="905255" y="0"/>
                </a:lnTo>
                <a:lnTo>
                  <a:pt x="0" y="0"/>
                </a:lnTo>
                <a:lnTo>
                  <a:pt x="0" y="228599"/>
                </a:lnTo>
                <a:close/>
              </a:path>
            </a:pathLst>
          </a:custGeom>
          <a:ln w="9161">
            <a:solidFill>
              <a:srgbClr val="3B75BC"/>
            </a:solidFill>
          </a:ln>
        </p:spPr>
        <p:txBody>
          <a:bodyPr wrap="square" lIns="0" tIns="0" rIns="0" bIns="0" rtlCol="0"/>
          <a:lstStyle/>
          <a:p>
            <a:endParaRPr/>
          </a:p>
        </p:txBody>
      </p:sp>
      <p:sp>
        <p:nvSpPr>
          <p:cNvPr id="17" name="object 17"/>
          <p:cNvSpPr/>
          <p:nvPr/>
        </p:nvSpPr>
        <p:spPr>
          <a:xfrm>
            <a:off x="7900416" y="4059935"/>
            <a:ext cx="64007" cy="82296"/>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7808976" y="4059935"/>
            <a:ext cx="64007" cy="82296"/>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717535" y="4059935"/>
            <a:ext cx="64008" cy="82296"/>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7159752" y="4069079"/>
            <a:ext cx="109855" cy="137160"/>
          </a:xfrm>
          <a:custGeom>
            <a:avLst/>
            <a:gdLst/>
            <a:ahLst/>
            <a:cxnLst/>
            <a:rect l="l" t="t" r="r" b="b"/>
            <a:pathLst>
              <a:path w="109854" h="137160">
                <a:moveTo>
                  <a:pt x="0" y="137159"/>
                </a:moveTo>
                <a:lnTo>
                  <a:pt x="109727" y="137159"/>
                </a:lnTo>
                <a:lnTo>
                  <a:pt x="109727" y="0"/>
                </a:lnTo>
                <a:lnTo>
                  <a:pt x="0" y="0"/>
                </a:lnTo>
                <a:lnTo>
                  <a:pt x="0" y="137159"/>
                </a:lnTo>
                <a:close/>
              </a:path>
            </a:pathLst>
          </a:custGeom>
          <a:solidFill>
            <a:srgbClr val="FFFFFF"/>
          </a:solidFill>
        </p:spPr>
        <p:txBody>
          <a:bodyPr wrap="square" lIns="0" tIns="0" rIns="0" bIns="0" rtlCol="0"/>
          <a:lstStyle/>
          <a:p>
            <a:endParaRPr/>
          </a:p>
        </p:txBody>
      </p:sp>
      <p:sp>
        <p:nvSpPr>
          <p:cNvPr id="21" name="object 21"/>
          <p:cNvSpPr/>
          <p:nvPr/>
        </p:nvSpPr>
        <p:spPr>
          <a:xfrm>
            <a:off x="7100316" y="1824227"/>
            <a:ext cx="905255" cy="228600"/>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7100316" y="1824227"/>
            <a:ext cx="905510" cy="228600"/>
          </a:xfrm>
          <a:custGeom>
            <a:avLst/>
            <a:gdLst/>
            <a:ahLst/>
            <a:cxnLst/>
            <a:rect l="l" t="t" r="r" b="b"/>
            <a:pathLst>
              <a:path w="905509" h="228600">
                <a:moveTo>
                  <a:pt x="0" y="228600"/>
                </a:moveTo>
                <a:lnTo>
                  <a:pt x="905255" y="228600"/>
                </a:lnTo>
                <a:lnTo>
                  <a:pt x="905255" y="0"/>
                </a:lnTo>
                <a:lnTo>
                  <a:pt x="0" y="0"/>
                </a:lnTo>
                <a:lnTo>
                  <a:pt x="0" y="228600"/>
                </a:lnTo>
                <a:close/>
              </a:path>
            </a:pathLst>
          </a:custGeom>
          <a:ln w="9161">
            <a:solidFill>
              <a:srgbClr val="3B75BC"/>
            </a:solidFill>
          </a:ln>
        </p:spPr>
        <p:txBody>
          <a:bodyPr wrap="square" lIns="0" tIns="0" rIns="0" bIns="0" rtlCol="0"/>
          <a:lstStyle/>
          <a:p>
            <a:endParaRPr/>
          </a:p>
        </p:txBody>
      </p:sp>
      <p:sp>
        <p:nvSpPr>
          <p:cNvPr id="23" name="object 23"/>
          <p:cNvSpPr/>
          <p:nvPr/>
        </p:nvSpPr>
        <p:spPr>
          <a:xfrm>
            <a:off x="7900416" y="1847087"/>
            <a:ext cx="64007" cy="82296"/>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7808976" y="1847087"/>
            <a:ext cx="64007" cy="82296"/>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7717535" y="1847087"/>
            <a:ext cx="64008" cy="82296"/>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7159752" y="1865375"/>
            <a:ext cx="109855" cy="128270"/>
          </a:xfrm>
          <a:custGeom>
            <a:avLst/>
            <a:gdLst/>
            <a:ahLst/>
            <a:cxnLst/>
            <a:rect l="l" t="t" r="r" b="b"/>
            <a:pathLst>
              <a:path w="109854" h="128269">
                <a:moveTo>
                  <a:pt x="0" y="128016"/>
                </a:moveTo>
                <a:lnTo>
                  <a:pt x="109727" y="128016"/>
                </a:lnTo>
                <a:lnTo>
                  <a:pt x="109727" y="0"/>
                </a:lnTo>
                <a:lnTo>
                  <a:pt x="0" y="0"/>
                </a:lnTo>
                <a:lnTo>
                  <a:pt x="0" y="128016"/>
                </a:lnTo>
                <a:close/>
              </a:path>
            </a:pathLst>
          </a:custGeom>
          <a:solidFill>
            <a:srgbClr val="FFFFFF"/>
          </a:solidFill>
        </p:spPr>
        <p:txBody>
          <a:bodyPr wrap="square" lIns="0" tIns="0" rIns="0" bIns="0" rtlCol="0"/>
          <a:lstStyle/>
          <a:p>
            <a:endParaRPr/>
          </a:p>
        </p:txBody>
      </p:sp>
      <p:sp>
        <p:nvSpPr>
          <p:cNvPr id="27" name="object 27"/>
          <p:cNvSpPr/>
          <p:nvPr/>
        </p:nvSpPr>
        <p:spPr>
          <a:xfrm>
            <a:off x="7100316" y="2107691"/>
            <a:ext cx="905255" cy="228600"/>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7100316" y="2107691"/>
            <a:ext cx="905510" cy="228600"/>
          </a:xfrm>
          <a:custGeom>
            <a:avLst/>
            <a:gdLst/>
            <a:ahLst/>
            <a:cxnLst/>
            <a:rect l="l" t="t" r="r" b="b"/>
            <a:pathLst>
              <a:path w="905509" h="228600">
                <a:moveTo>
                  <a:pt x="0" y="228600"/>
                </a:moveTo>
                <a:lnTo>
                  <a:pt x="905255" y="228600"/>
                </a:lnTo>
                <a:lnTo>
                  <a:pt x="905255" y="0"/>
                </a:lnTo>
                <a:lnTo>
                  <a:pt x="0" y="0"/>
                </a:lnTo>
                <a:lnTo>
                  <a:pt x="0" y="228600"/>
                </a:lnTo>
                <a:close/>
              </a:path>
            </a:pathLst>
          </a:custGeom>
          <a:ln w="9161">
            <a:solidFill>
              <a:srgbClr val="3B75BC"/>
            </a:solidFill>
          </a:ln>
        </p:spPr>
        <p:txBody>
          <a:bodyPr wrap="square" lIns="0" tIns="0" rIns="0" bIns="0" rtlCol="0"/>
          <a:lstStyle/>
          <a:p>
            <a:endParaRPr/>
          </a:p>
        </p:txBody>
      </p:sp>
      <p:sp>
        <p:nvSpPr>
          <p:cNvPr id="29" name="object 29"/>
          <p:cNvSpPr/>
          <p:nvPr/>
        </p:nvSpPr>
        <p:spPr>
          <a:xfrm>
            <a:off x="7900416" y="2130551"/>
            <a:ext cx="64007" cy="82295"/>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7808976" y="2130551"/>
            <a:ext cx="64007" cy="82295"/>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7717535" y="2130551"/>
            <a:ext cx="64008" cy="82295"/>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7159752" y="2148839"/>
            <a:ext cx="109855" cy="128270"/>
          </a:xfrm>
          <a:custGeom>
            <a:avLst/>
            <a:gdLst/>
            <a:ahLst/>
            <a:cxnLst/>
            <a:rect l="l" t="t" r="r" b="b"/>
            <a:pathLst>
              <a:path w="109854" h="128269">
                <a:moveTo>
                  <a:pt x="0" y="128016"/>
                </a:moveTo>
                <a:lnTo>
                  <a:pt x="109727" y="128016"/>
                </a:lnTo>
                <a:lnTo>
                  <a:pt x="109727" y="0"/>
                </a:lnTo>
                <a:lnTo>
                  <a:pt x="0" y="0"/>
                </a:lnTo>
                <a:lnTo>
                  <a:pt x="0" y="128016"/>
                </a:lnTo>
                <a:close/>
              </a:path>
            </a:pathLst>
          </a:custGeom>
          <a:solidFill>
            <a:srgbClr val="FFFFFF"/>
          </a:solidFill>
        </p:spPr>
        <p:txBody>
          <a:bodyPr wrap="square" lIns="0" tIns="0" rIns="0" bIns="0" rtlCol="0"/>
          <a:lstStyle/>
          <a:p>
            <a:endParaRPr/>
          </a:p>
        </p:txBody>
      </p:sp>
      <p:sp>
        <p:nvSpPr>
          <p:cNvPr id="33" name="object 33"/>
          <p:cNvSpPr/>
          <p:nvPr/>
        </p:nvSpPr>
        <p:spPr>
          <a:xfrm>
            <a:off x="7100316" y="2391155"/>
            <a:ext cx="905255" cy="219456"/>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7100316" y="2391155"/>
            <a:ext cx="905510" cy="219710"/>
          </a:xfrm>
          <a:custGeom>
            <a:avLst/>
            <a:gdLst/>
            <a:ahLst/>
            <a:cxnLst/>
            <a:rect l="l" t="t" r="r" b="b"/>
            <a:pathLst>
              <a:path w="905509" h="219710">
                <a:moveTo>
                  <a:pt x="0" y="219456"/>
                </a:moveTo>
                <a:lnTo>
                  <a:pt x="905255" y="219456"/>
                </a:lnTo>
                <a:lnTo>
                  <a:pt x="905255" y="0"/>
                </a:lnTo>
                <a:lnTo>
                  <a:pt x="0" y="0"/>
                </a:lnTo>
                <a:lnTo>
                  <a:pt x="0" y="219456"/>
                </a:lnTo>
                <a:close/>
              </a:path>
            </a:pathLst>
          </a:custGeom>
          <a:ln w="9161">
            <a:solidFill>
              <a:srgbClr val="3B75BC"/>
            </a:solidFill>
          </a:ln>
        </p:spPr>
        <p:txBody>
          <a:bodyPr wrap="square" lIns="0" tIns="0" rIns="0" bIns="0" rtlCol="0"/>
          <a:lstStyle/>
          <a:p>
            <a:endParaRPr/>
          </a:p>
        </p:txBody>
      </p:sp>
      <p:sp>
        <p:nvSpPr>
          <p:cNvPr id="35" name="object 35"/>
          <p:cNvSpPr/>
          <p:nvPr/>
        </p:nvSpPr>
        <p:spPr>
          <a:xfrm>
            <a:off x="7900416" y="2414015"/>
            <a:ext cx="64007" cy="82295"/>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7808976" y="2414015"/>
            <a:ext cx="64007" cy="82295"/>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7717535" y="2414015"/>
            <a:ext cx="64008" cy="82295"/>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7159752" y="2432303"/>
            <a:ext cx="109855" cy="128270"/>
          </a:xfrm>
          <a:custGeom>
            <a:avLst/>
            <a:gdLst/>
            <a:ahLst/>
            <a:cxnLst/>
            <a:rect l="l" t="t" r="r" b="b"/>
            <a:pathLst>
              <a:path w="109854" h="128269">
                <a:moveTo>
                  <a:pt x="0" y="128016"/>
                </a:moveTo>
                <a:lnTo>
                  <a:pt x="109727" y="128016"/>
                </a:lnTo>
                <a:lnTo>
                  <a:pt x="109727" y="0"/>
                </a:lnTo>
                <a:lnTo>
                  <a:pt x="0" y="0"/>
                </a:lnTo>
                <a:lnTo>
                  <a:pt x="0" y="128016"/>
                </a:lnTo>
                <a:close/>
              </a:path>
            </a:pathLst>
          </a:custGeom>
          <a:solidFill>
            <a:srgbClr val="FFFFFF"/>
          </a:solidFill>
        </p:spPr>
        <p:txBody>
          <a:bodyPr wrap="square" lIns="0" tIns="0" rIns="0" bIns="0" rtlCol="0"/>
          <a:lstStyle/>
          <a:p>
            <a:endParaRPr/>
          </a:p>
        </p:txBody>
      </p:sp>
      <p:sp>
        <p:nvSpPr>
          <p:cNvPr id="39" name="object 39"/>
          <p:cNvSpPr/>
          <p:nvPr/>
        </p:nvSpPr>
        <p:spPr>
          <a:xfrm>
            <a:off x="5573267" y="2912363"/>
            <a:ext cx="923543" cy="475488"/>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685800" y="1481327"/>
            <a:ext cx="6931659" cy="2590152"/>
          </a:xfrm>
          <a:prstGeom prst="rect">
            <a:avLst/>
          </a:prstGeom>
          <a:blipFill>
            <a:blip r:embed="rId10" cstate="print"/>
            <a:stretch>
              <a:fillRect/>
            </a:stretch>
          </a:blipFill>
        </p:spPr>
        <p:txBody>
          <a:bodyPr wrap="square" lIns="0" tIns="0" rIns="0" bIns="0" rtlCol="0"/>
          <a:lstStyle/>
          <a:p>
            <a:endParaRPr/>
          </a:p>
        </p:txBody>
      </p:sp>
      <p:sp>
        <p:nvSpPr>
          <p:cNvPr id="41" name="object 41"/>
          <p:cNvSpPr txBox="1"/>
          <p:nvPr/>
        </p:nvSpPr>
        <p:spPr>
          <a:xfrm>
            <a:off x="8117585" y="1939101"/>
            <a:ext cx="478155" cy="306070"/>
          </a:xfrm>
          <a:prstGeom prst="rect">
            <a:avLst/>
          </a:prstGeom>
        </p:spPr>
        <p:txBody>
          <a:bodyPr vert="horz" wrap="square" lIns="0" tIns="17145" rIns="0" bIns="0" rtlCol="0">
            <a:spAutoFit/>
          </a:bodyPr>
          <a:lstStyle/>
          <a:p>
            <a:pPr marL="12700" marR="5080" indent="8890">
              <a:lnSpc>
                <a:spcPct val="100000"/>
              </a:lnSpc>
              <a:spcBef>
                <a:spcPts val="135"/>
              </a:spcBef>
            </a:pPr>
            <a:r>
              <a:rPr sz="900" spc="25" dirty="0">
                <a:solidFill>
                  <a:srgbClr val="777677"/>
                </a:solidFill>
                <a:latin typeface="Arial"/>
                <a:cs typeface="Arial"/>
              </a:rPr>
              <a:t>Existing  </a:t>
            </a:r>
            <a:r>
              <a:rPr sz="900" spc="45" dirty="0">
                <a:solidFill>
                  <a:srgbClr val="777677"/>
                </a:solidFill>
                <a:latin typeface="Arial"/>
                <a:cs typeface="Arial"/>
              </a:rPr>
              <a:t>sys</a:t>
            </a:r>
            <a:r>
              <a:rPr sz="900" spc="35" dirty="0">
                <a:solidFill>
                  <a:srgbClr val="777677"/>
                </a:solidFill>
                <a:latin typeface="Arial"/>
                <a:cs typeface="Arial"/>
              </a:rPr>
              <a:t>t</a:t>
            </a:r>
            <a:r>
              <a:rPr sz="900" dirty="0">
                <a:solidFill>
                  <a:srgbClr val="777677"/>
                </a:solidFill>
                <a:latin typeface="Arial"/>
                <a:cs typeface="Arial"/>
              </a:rPr>
              <a:t>e</a:t>
            </a:r>
            <a:r>
              <a:rPr sz="900" spc="35" dirty="0">
                <a:solidFill>
                  <a:srgbClr val="777677"/>
                </a:solidFill>
                <a:latin typeface="Arial"/>
                <a:cs typeface="Arial"/>
              </a:rPr>
              <a:t>m</a:t>
            </a:r>
            <a:r>
              <a:rPr sz="900" spc="15" dirty="0">
                <a:solidFill>
                  <a:srgbClr val="777677"/>
                </a:solidFill>
                <a:latin typeface="Arial"/>
                <a:cs typeface="Arial"/>
              </a:rPr>
              <a:t>s</a:t>
            </a:r>
            <a:endParaRPr sz="900">
              <a:latin typeface="Arial"/>
              <a:cs typeface="Arial"/>
            </a:endParaRPr>
          </a:p>
        </p:txBody>
      </p:sp>
      <p:sp>
        <p:nvSpPr>
          <p:cNvPr id="42" name="object 42"/>
          <p:cNvSpPr/>
          <p:nvPr/>
        </p:nvSpPr>
        <p:spPr>
          <a:xfrm>
            <a:off x="6268084" y="1897633"/>
            <a:ext cx="632460" cy="127635"/>
          </a:xfrm>
          <a:custGeom>
            <a:avLst/>
            <a:gdLst/>
            <a:ahLst/>
            <a:cxnLst/>
            <a:rect l="l" t="t" r="r" b="b"/>
            <a:pathLst>
              <a:path w="632459" h="127635">
                <a:moveTo>
                  <a:pt x="109219" y="0"/>
                </a:moveTo>
                <a:lnTo>
                  <a:pt x="0" y="63754"/>
                </a:lnTo>
                <a:lnTo>
                  <a:pt x="109219" y="127507"/>
                </a:lnTo>
                <a:lnTo>
                  <a:pt x="117601" y="125221"/>
                </a:lnTo>
                <a:lnTo>
                  <a:pt x="121412" y="118744"/>
                </a:lnTo>
                <a:lnTo>
                  <a:pt x="125222" y="112140"/>
                </a:lnTo>
                <a:lnTo>
                  <a:pt x="123062" y="103758"/>
                </a:lnTo>
                <a:lnTo>
                  <a:pt x="77923" y="77469"/>
                </a:lnTo>
                <a:lnTo>
                  <a:pt x="27304" y="77469"/>
                </a:lnTo>
                <a:lnTo>
                  <a:pt x="27304" y="50037"/>
                </a:lnTo>
                <a:lnTo>
                  <a:pt x="77923" y="50037"/>
                </a:lnTo>
                <a:lnTo>
                  <a:pt x="123062" y="23749"/>
                </a:lnTo>
                <a:lnTo>
                  <a:pt x="125222" y="15367"/>
                </a:lnTo>
                <a:lnTo>
                  <a:pt x="121412" y="8762"/>
                </a:lnTo>
                <a:lnTo>
                  <a:pt x="117601" y="2286"/>
                </a:lnTo>
                <a:lnTo>
                  <a:pt x="109219" y="0"/>
                </a:lnTo>
                <a:close/>
              </a:path>
              <a:path w="632459" h="127635">
                <a:moveTo>
                  <a:pt x="77923" y="50037"/>
                </a:moveTo>
                <a:lnTo>
                  <a:pt x="27304" y="50037"/>
                </a:lnTo>
                <a:lnTo>
                  <a:pt x="27304" y="77469"/>
                </a:lnTo>
                <a:lnTo>
                  <a:pt x="77923" y="77469"/>
                </a:lnTo>
                <a:lnTo>
                  <a:pt x="74657" y="75564"/>
                </a:lnTo>
                <a:lnTo>
                  <a:pt x="34162" y="75564"/>
                </a:lnTo>
                <a:lnTo>
                  <a:pt x="34162" y="51943"/>
                </a:lnTo>
                <a:lnTo>
                  <a:pt x="74657" y="51943"/>
                </a:lnTo>
                <a:lnTo>
                  <a:pt x="77923" y="50037"/>
                </a:lnTo>
                <a:close/>
              </a:path>
              <a:path w="632459" h="127635">
                <a:moveTo>
                  <a:pt x="632206" y="50037"/>
                </a:moveTo>
                <a:lnTo>
                  <a:pt x="77923" y="50037"/>
                </a:lnTo>
                <a:lnTo>
                  <a:pt x="54410" y="63754"/>
                </a:lnTo>
                <a:lnTo>
                  <a:pt x="77923" y="77469"/>
                </a:lnTo>
                <a:lnTo>
                  <a:pt x="632206" y="77469"/>
                </a:lnTo>
                <a:lnTo>
                  <a:pt x="632206" y="50037"/>
                </a:lnTo>
                <a:close/>
              </a:path>
              <a:path w="632459" h="127635">
                <a:moveTo>
                  <a:pt x="34162" y="51943"/>
                </a:moveTo>
                <a:lnTo>
                  <a:pt x="34162" y="75564"/>
                </a:lnTo>
                <a:lnTo>
                  <a:pt x="54410" y="63754"/>
                </a:lnTo>
                <a:lnTo>
                  <a:pt x="34162" y="51943"/>
                </a:lnTo>
                <a:close/>
              </a:path>
              <a:path w="632459" h="127635">
                <a:moveTo>
                  <a:pt x="54410" y="63754"/>
                </a:moveTo>
                <a:lnTo>
                  <a:pt x="34162" y="75564"/>
                </a:lnTo>
                <a:lnTo>
                  <a:pt x="74657" y="75564"/>
                </a:lnTo>
                <a:lnTo>
                  <a:pt x="54410" y="63754"/>
                </a:lnTo>
                <a:close/>
              </a:path>
              <a:path w="632459" h="127635">
                <a:moveTo>
                  <a:pt x="74657" y="51943"/>
                </a:moveTo>
                <a:lnTo>
                  <a:pt x="34162" y="51943"/>
                </a:lnTo>
                <a:lnTo>
                  <a:pt x="54410" y="63754"/>
                </a:lnTo>
                <a:lnTo>
                  <a:pt x="74657" y="51943"/>
                </a:lnTo>
                <a:close/>
              </a:path>
            </a:pathLst>
          </a:custGeom>
          <a:solidFill>
            <a:srgbClr val="7BC6FF"/>
          </a:solidFill>
        </p:spPr>
        <p:txBody>
          <a:bodyPr wrap="square" lIns="0" tIns="0" rIns="0" bIns="0" rtlCol="0"/>
          <a:lstStyle/>
          <a:p>
            <a:endParaRPr/>
          </a:p>
        </p:txBody>
      </p:sp>
      <p:sp>
        <p:nvSpPr>
          <p:cNvPr id="43" name="object 43"/>
          <p:cNvSpPr txBox="1"/>
          <p:nvPr/>
        </p:nvSpPr>
        <p:spPr>
          <a:xfrm>
            <a:off x="6089341" y="1664470"/>
            <a:ext cx="1125729" cy="155812"/>
          </a:xfrm>
          <a:prstGeom prst="rect">
            <a:avLst/>
          </a:prstGeom>
        </p:spPr>
        <p:txBody>
          <a:bodyPr vert="horz" wrap="square" lIns="0" tIns="17145" rIns="0" bIns="0" rtlCol="0">
            <a:spAutoFit/>
          </a:bodyPr>
          <a:lstStyle/>
          <a:p>
            <a:pPr marL="12700" marR="5080">
              <a:lnSpc>
                <a:spcPct val="100000"/>
              </a:lnSpc>
              <a:spcBef>
                <a:spcPts val="135"/>
              </a:spcBef>
            </a:pPr>
            <a:r>
              <a:rPr sz="900" spc="5" dirty="0">
                <a:solidFill>
                  <a:srgbClr val="4178BD"/>
                </a:solidFill>
                <a:latin typeface="Arial"/>
                <a:cs typeface="Arial"/>
              </a:rPr>
              <a:t>1.</a:t>
            </a:r>
            <a:r>
              <a:rPr sz="900" spc="-90" dirty="0">
                <a:solidFill>
                  <a:srgbClr val="4178BD"/>
                </a:solidFill>
                <a:latin typeface="Arial"/>
                <a:cs typeface="Arial"/>
              </a:rPr>
              <a:t> </a:t>
            </a:r>
            <a:r>
              <a:rPr sz="900" spc="35" dirty="0">
                <a:solidFill>
                  <a:srgbClr val="4178BD"/>
                </a:solidFill>
                <a:latin typeface="Arial"/>
                <a:cs typeface="Arial"/>
              </a:rPr>
              <a:t>System  </a:t>
            </a:r>
            <a:r>
              <a:rPr sz="900" spc="-10" dirty="0">
                <a:solidFill>
                  <a:srgbClr val="4178BD"/>
                </a:solidFill>
                <a:latin typeface="Arial"/>
                <a:cs typeface="Arial"/>
              </a:rPr>
              <a:t>events</a:t>
            </a:r>
            <a:endParaRPr sz="900" dirty="0">
              <a:latin typeface="Arial"/>
              <a:cs typeface="Arial"/>
            </a:endParaRPr>
          </a:p>
        </p:txBody>
      </p:sp>
      <p:sp>
        <p:nvSpPr>
          <p:cNvPr id="44" name="object 44"/>
          <p:cNvSpPr txBox="1"/>
          <p:nvPr/>
        </p:nvSpPr>
        <p:spPr>
          <a:xfrm>
            <a:off x="4267200" y="1600199"/>
            <a:ext cx="1184210" cy="155812"/>
          </a:xfrm>
          <a:prstGeom prst="rect">
            <a:avLst/>
          </a:prstGeom>
        </p:spPr>
        <p:txBody>
          <a:bodyPr vert="horz" wrap="square" lIns="0" tIns="17145" rIns="0" bIns="0" rtlCol="0">
            <a:spAutoFit/>
          </a:bodyPr>
          <a:lstStyle/>
          <a:p>
            <a:pPr marL="12700">
              <a:lnSpc>
                <a:spcPct val="100000"/>
              </a:lnSpc>
              <a:spcBef>
                <a:spcPts val="135"/>
              </a:spcBef>
            </a:pPr>
            <a:r>
              <a:rPr sz="900" spc="5" dirty="0">
                <a:solidFill>
                  <a:srgbClr val="4178BD"/>
                </a:solidFill>
                <a:latin typeface="Arial"/>
                <a:cs typeface="Arial"/>
              </a:rPr>
              <a:t>2.</a:t>
            </a:r>
            <a:r>
              <a:rPr sz="900" spc="-60" dirty="0">
                <a:solidFill>
                  <a:srgbClr val="4178BD"/>
                </a:solidFill>
                <a:latin typeface="Arial"/>
                <a:cs typeface="Arial"/>
              </a:rPr>
              <a:t> </a:t>
            </a:r>
            <a:r>
              <a:rPr sz="900" spc="15" dirty="0" smtClean="0">
                <a:solidFill>
                  <a:srgbClr val="4178BD"/>
                </a:solidFill>
                <a:latin typeface="Arial"/>
                <a:cs typeface="Arial"/>
              </a:rPr>
              <a:t>Blockchain</a:t>
            </a:r>
            <a:r>
              <a:rPr lang="en-US" sz="900" dirty="0">
                <a:latin typeface="Arial"/>
                <a:cs typeface="Arial"/>
              </a:rPr>
              <a:t> </a:t>
            </a:r>
            <a:r>
              <a:rPr sz="900" spc="-10" dirty="0" smtClean="0">
                <a:solidFill>
                  <a:srgbClr val="4178BD"/>
                </a:solidFill>
                <a:latin typeface="Arial"/>
                <a:cs typeface="Arial"/>
              </a:rPr>
              <a:t>events</a:t>
            </a:r>
            <a:endParaRPr sz="900" dirty="0">
              <a:latin typeface="Arial"/>
              <a:cs typeface="Arial"/>
            </a:endParaRPr>
          </a:p>
        </p:txBody>
      </p:sp>
      <p:sp>
        <p:nvSpPr>
          <p:cNvPr id="46" name="object 46"/>
          <p:cNvSpPr txBox="1"/>
          <p:nvPr/>
        </p:nvSpPr>
        <p:spPr>
          <a:xfrm>
            <a:off x="5365241" y="2544190"/>
            <a:ext cx="1648460" cy="697865"/>
          </a:xfrm>
          <a:prstGeom prst="rect">
            <a:avLst/>
          </a:prstGeom>
        </p:spPr>
        <p:txBody>
          <a:bodyPr vert="horz" wrap="square" lIns="0" tIns="17145" rIns="0" bIns="0" rtlCol="0">
            <a:spAutoFit/>
          </a:bodyPr>
          <a:lstStyle/>
          <a:p>
            <a:pPr marL="12700">
              <a:lnSpc>
                <a:spcPct val="100000"/>
              </a:lnSpc>
              <a:spcBef>
                <a:spcPts val="135"/>
              </a:spcBef>
            </a:pPr>
            <a:r>
              <a:rPr sz="900" spc="5" dirty="0">
                <a:solidFill>
                  <a:srgbClr val="4178BD"/>
                </a:solidFill>
                <a:latin typeface="Arial"/>
                <a:cs typeface="Arial"/>
              </a:rPr>
              <a:t>3.  </a:t>
            </a:r>
            <a:r>
              <a:rPr sz="900" dirty="0">
                <a:solidFill>
                  <a:srgbClr val="4178BD"/>
                </a:solidFill>
                <a:latin typeface="Arial"/>
                <a:cs typeface="Arial"/>
              </a:rPr>
              <a:t>Call </a:t>
            </a:r>
            <a:r>
              <a:rPr sz="900" spc="15" dirty="0">
                <a:solidFill>
                  <a:srgbClr val="4178BD"/>
                </a:solidFill>
                <a:latin typeface="Arial"/>
                <a:cs typeface="Arial"/>
              </a:rPr>
              <a:t>into blockchain</a:t>
            </a:r>
            <a:r>
              <a:rPr sz="900" spc="-75" dirty="0">
                <a:solidFill>
                  <a:srgbClr val="4178BD"/>
                </a:solidFill>
                <a:latin typeface="Arial"/>
                <a:cs typeface="Arial"/>
              </a:rPr>
              <a:t> </a:t>
            </a:r>
            <a:r>
              <a:rPr sz="900" spc="-5" dirty="0">
                <a:solidFill>
                  <a:srgbClr val="4178BD"/>
                </a:solidFill>
                <a:latin typeface="Arial"/>
                <a:cs typeface="Arial"/>
              </a:rPr>
              <a:t>network</a:t>
            </a:r>
            <a:endParaRPr sz="900" dirty="0">
              <a:latin typeface="Arial"/>
              <a:cs typeface="Arial"/>
            </a:endParaRPr>
          </a:p>
          <a:p>
            <a:pPr marL="506730">
              <a:lnSpc>
                <a:spcPct val="100000"/>
              </a:lnSpc>
            </a:pPr>
            <a:r>
              <a:rPr sz="900" spc="-5" dirty="0">
                <a:solidFill>
                  <a:srgbClr val="4178BD"/>
                </a:solidFill>
                <a:latin typeface="Arial"/>
                <a:cs typeface="Arial"/>
              </a:rPr>
              <a:t>from </a:t>
            </a:r>
            <a:r>
              <a:rPr sz="900" spc="20" dirty="0">
                <a:solidFill>
                  <a:srgbClr val="4178BD"/>
                </a:solidFill>
                <a:latin typeface="Arial"/>
                <a:cs typeface="Arial"/>
              </a:rPr>
              <a:t>existing</a:t>
            </a:r>
            <a:r>
              <a:rPr sz="900" spc="-120" dirty="0">
                <a:solidFill>
                  <a:srgbClr val="4178BD"/>
                </a:solidFill>
                <a:latin typeface="Arial"/>
                <a:cs typeface="Arial"/>
              </a:rPr>
              <a:t> </a:t>
            </a:r>
            <a:r>
              <a:rPr sz="900" spc="10" dirty="0">
                <a:solidFill>
                  <a:srgbClr val="4178BD"/>
                </a:solidFill>
                <a:latin typeface="Arial"/>
                <a:cs typeface="Arial"/>
              </a:rPr>
              <a:t>systems</a:t>
            </a:r>
            <a:endParaRPr sz="900" dirty="0">
              <a:latin typeface="Arial"/>
              <a:cs typeface="Arial"/>
            </a:endParaRPr>
          </a:p>
          <a:p>
            <a:pPr>
              <a:lnSpc>
                <a:spcPct val="100000"/>
              </a:lnSpc>
            </a:pPr>
            <a:endParaRPr sz="1000" dirty="0">
              <a:latin typeface="Times New Roman"/>
              <a:cs typeface="Times New Roman"/>
            </a:endParaRPr>
          </a:p>
          <a:p>
            <a:pPr marL="353695">
              <a:lnSpc>
                <a:spcPct val="100000"/>
              </a:lnSpc>
              <a:spcBef>
                <a:spcPts val="680"/>
              </a:spcBef>
            </a:pPr>
            <a:r>
              <a:rPr sz="1050" spc="5" dirty="0" smtClean="0">
                <a:solidFill>
                  <a:srgbClr val="FFFFFF"/>
                </a:solidFill>
                <a:latin typeface="Arial"/>
                <a:cs typeface="Arial"/>
              </a:rPr>
              <a:t>T</a:t>
            </a:r>
            <a:r>
              <a:rPr lang="en-US" sz="1050" spc="5" dirty="0" smtClean="0">
                <a:solidFill>
                  <a:srgbClr val="FFFFFF"/>
                </a:solidFill>
                <a:latin typeface="Arial"/>
                <a:cs typeface="Arial"/>
              </a:rPr>
              <a:t>r</a:t>
            </a:r>
            <a:r>
              <a:rPr sz="1050" spc="5" dirty="0" smtClean="0">
                <a:solidFill>
                  <a:srgbClr val="FFFFFF"/>
                </a:solidFill>
                <a:latin typeface="Arial"/>
                <a:cs typeface="Arial"/>
              </a:rPr>
              <a:t>ansform</a:t>
            </a:r>
            <a:endParaRPr sz="1050" dirty="0">
              <a:latin typeface="Arial"/>
              <a:cs typeface="Arial"/>
            </a:endParaRPr>
          </a:p>
        </p:txBody>
      </p:sp>
      <p:sp>
        <p:nvSpPr>
          <p:cNvPr id="47" name="object 47"/>
          <p:cNvSpPr txBox="1"/>
          <p:nvPr/>
        </p:nvSpPr>
        <p:spPr>
          <a:xfrm>
            <a:off x="1699766" y="3640835"/>
            <a:ext cx="1747521" cy="200696"/>
          </a:xfrm>
          <a:prstGeom prst="rect">
            <a:avLst/>
          </a:prstGeom>
        </p:spPr>
        <p:txBody>
          <a:bodyPr vert="horz" wrap="square" lIns="0" tIns="15875" rIns="0" bIns="0" rtlCol="0">
            <a:spAutoFit/>
          </a:bodyPr>
          <a:lstStyle/>
          <a:p>
            <a:pPr marL="12700">
              <a:lnSpc>
                <a:spcPct val="100000"/>
              </a:lnSpc>
              <a:spcBef>
                <a:spcPts val="125"/>
              </a:spcBef>
            </a:pPr>
            <a:r>
              <a:rPr sz="1200" b="1" spc="-5" dirty="0">
                <a:solidFill>
                  <a:srgbClr val="777677"/>
                </a:solidFill>
                <a:latin typeface="Arial"/>
                <a:cs typeface="Arial"/>
              </a:rPr>
              <a:t>Blockchain</a:t>
            </a:r>
            <a:r>
              <a:rPr sz="1200" b="1" spc="-60" dirty="0">
                <a:solidFill>
                  <a:srgbClr val="777677"/>
                </a:solidFill>
                <a:latin typeface="Arial"/>
                <a:cs typeface="Arial"/>
              </a:rPr>
              <a:t> </a:t>
            </a:r>
            <a:r>
              <a:rPr sz="1200" b="1" spc="-20" dirty="0">
                <a:solidFill>
                  <a:srgbClr val="777677"/>
                </a:solidFill>
                <a:latin typeface="Arial"/>
                <a:cs typeface="Arial"/>
              </a:rPr>
              <a:t>network</a:t>
            </a:r>
            <a:endParaRPr sz="1200" b="1" dirty="0">
              <a:latin typeface="Arial"/>
              <a:cs typeface="Arial"/>
            </a:endParaRPr>
          </a:p>
        </p:txBody>
      </p:sp>
      <p:sp>
        <p:nvSpPr>
          <p:cNvPr id="48" name="object 48"/>
          <p:cNvSpPr/>
          <p:nvPr/>
        </p:nvSpPr>
        <p:spPr>
          <a:xfrm>
            <a:off x="3218688" y="1600199"/>
            <a:ext cx="644651" cy="507492"/>
          </a:xfrm>
          <a:prstGeom prst="rect">
            <a:avLst/>
          </a:prstGeom>
          <a:blipFill>
            <a:blip r:embed="rId11" cstate="print"/>
            <a:stretch>
              <a:fillRect/>
            </a:stretch>
          </a:blipFill>
        </p:spPr>
        <p:txBody>
          <a:bodyPr wrap="square" lIns="0" tIns="0" rIns="0" bIns="0" rtlCol="0"/>
          <a:lstStyle/>
          <a:p>
            <a:endParaRPr/>
          </a:p>
        </p:txBody>
      </p:sp>
      <p:sp>
        <p:nvSpPr>
          <p:cNvPr id="49" name="object 49"/>
          <p:cNvSpPr/>
          <p:nvPr/>
        </p:nvSpPr>
        <p:spPr>
          <a:xfrm>
            <a:off x="3282696" y="1636775"/>
            <a:ext cx="521334" cy="384175"/>
          </a:xfrm>
          <a:custGeom>
            <a:avLst/>
            <a:gdLst/>
            <a:ahLst/>
            <a:cxnLst/>
            <a:rect l="l" t="t" r="r" b="b"/>
            <a:pathLst>
              <a:path w="521335" h="384175">
                <a:moveTo>
                  <a:pt x="521207" y="64008"/>
                </a:moveTo>
                <a:lnTo>
                  <a:pt x="516189" y="39112"/>
                </a:lnTo>
                <a:lnTo>
                  <a:pt x="502491" y="18764"/>
                </a:lnTo>
                <a:lnTo>
                  <a:pt x="482149" y="5036"/>
                </a:lnTo>
                <a:lnTo>
                  <a:pt x="457200" y="0"/>
                </a:lnTo>
                <a:lnTo>
                  <a:pt x="64007" y="0"/>
                </a:lnTo>
                <a:lnTo>
                  <a:pt x="39058" y="5036"/>
                </a:lnTo>
                <a:lnTo>
                  <a:pt x="18716" y="18764"/>
                </a:lnTo>
                <a:lnTo>
                  <a:pt x="5018" y="39112"/>
                </a:lnTo>
                <a:lnTo>
                  <a:pt x="0" y="64008"/>
                </a:lnTo>
                <a:lnTo>
                  <a:pt x="0" y="320040"/>
                </a:lnTo>
                <a:lnTo>
                  <a:pt x="5018" y="344935"/>
                </a:lnTo>
                <a:lnTo>
                  <a:pt x="18716" y="365283"/>
                </a:lnTo>
                <a:lnTo>
                  <a:pt x="39058" y="379011"/>
                </a:lnTo>
                <a:lnTo>
                  <a:pt x="64007" y="384048"/>
                </a:lnTo>
                <a:lnTo>
                  <a:pt x="457200" y="384048"/>
                </a:lnTo>
                <a:lnTo>
                  <a:pt x="482149" y="379011"/>
                </a:lnTo>
                <a:lnTo>
                  <a:pt x="502491" y="365283"/>
                </a:lnTo>
                <a:lnTo>
                  <a:pt x="516189" y="344935"/>
                </a:lnTo>
                <a:lnTo>
                  <a:pt x="521207" y="320040"/>
                </a:lnTo>
                <a:lnTo>
                  <a:pt x="521207" y="64008"/>
                </a:lnTo>
                <a:close/>
              </a:path>
            </a:pathLst>
          </a:custGeom>
          <a:ln w="18304">
            <a:solidFill>
              <a:srgbClr val="3B75BC"/>
            </a:solidFill>
          </a:ln>
        </p:spPr>
        <p:txBody>
          <a:bodyPr wrap="square" lIns="0" tIns="0" rIns="0" bIns="0" rtlCol="0"/>
          <a:lstStyle/>
          <a:p>
            <a:endParaRPr/>
          </a:p>
        </p:txBody>
      </p:sp>
      <p:sp>
        <p:nvSpPr>
          <p:cNvPr id="50" name="object 50"/>
          <p:cNvSpPr/>
          <p:nvPr/>
        </p:nvSpPr>
        <p:spPr>
          <a:xfrm>
            <a:off x="3730752" y="2093975"/>
            <a:ext cx="91440" cy="0"/>
          </a:xfrm>
          <a:custGeom>
            <a:avLst/>
            <a:gdLst/>
            <a:ahLst/>
            <a:cxnLst/>
            <a:rect l="l" t="t" r="r" b="b"/>
            <a:pathLst>
              <a:path w="91439">
                <a:moveTo>
                  <a:pt x="0" y="0"/>
                </a:moveTo>
                <a:lnTo>
                  <a:pt x="91439" y="0"/>
                </a:lnTo>
              </a:path>
            </a:pathLst>
          </a:custGeom>
          <a:ln w="73151">
            <a:solidFill>
              <a:srgbClr val="4178BD"/>
            </a:solidFill>
          </a:ln>
        </p:spPr>
        <p:txBody>
          <a:bodyPr wrap="square" lIns="0" tIns="0" rIns="0" bIns="0" rtlCol="0"/>
          <a:lstStyle/>
          <a:p>
            <a:endParaRPr/>
          </a:p>
        </p:txBody>
      </p:sp>
      <p:sp>
        <p:nvSpPr>
          <p:cNvPr id="51" name="object 51"/>
          <p:cNvSpPr/>
          <p:nvPr/>
        </p:nvSpPr>
        <p:spPr>
          <a:xfrm>
            <a:off x="3584447" y="2093975"/>
            <a:ext cx="100965" cy="0"/>
          </a:xfrm>
          <a:custGeom>
            <a:avLst/>
            <a:gdLst/>
            <a:ahLst/>
            <a:cxnLst/>
            <a:rect l="l" t="t" r="r" b="b"/>
            <a:pathLst>
              <a:path w="100964">
                <a:moveTo>
                  <a:pt x="0" y="0"/>
                </a:moveTo>
                <a:lnTo>
                  <a:pt x="100584" y="0"/>
                </a:lnTo>
              </a:path>
            </a:pathLst>
          </a:custGeom>
          <a:ln w="73151">
            <a:solidFill>
              <a:srgbClr val="4178BD"/>
            </a:solidFill>
          </a:ln>
        </p:spPr>
        <p:txBody>
          <a:bodyPr wrap="square" lIns="0" tIns="0" rIns="0" bIns="0" rtlCol="0"/>
          <a:lstStyle/>
          <a:p>
            <a:endParaRPr/>
          </a:p>
        </p:txBody>
      </p:sp>
      <p:sp>
        <p:nvSpPr>
          <p:cNvPr id="52" name="object 52"/>
          <p:cNvSpPr/>
          <p:nvPr/>
        </p:nvSpPr>
        <p:spPr>
          <a:xfrm>
            <a:off x="3447288" y="2093975"/>
            <a:ext cx="91440" cy="0"/>
          </a:xfrm>
          <a:custGeom>
            <a:avLst/>
            <a:gdLst/>
            <a:ahLst/>
            <a:cxnLst/>
            <a:rect l="l" t="t" r="r" b="b"/>
            <a:pathLst>
              <a:path w="91439">
                <a:moveTo>
                  <a:pt x="0" y="0"/>
                </a:moveTo>
                <a:lnTo>
                  <a:pt x="91439" y="0"/>
                </a:lnTo>
              </a:path>
            </a:pathLst>
          </a:custGeom>
          <a:ln w="73151">
            <a:solidFill>
              <a:srgbClr val="4178BD"/>
            </a:solidFill>
          </a:ln>
        </p:spPr>
        <p:txBody>
          <a:bodyPr wrap="square" lIns="0" tIns="0" rIns="0" bIns="0" rtlCol="0"/>
          <a:lstStyle/>
          <a:p>
            <a:endParaRPr/>
          </a:p>
        </p:txBody>
      </p:sp>
      <p:sp>
        <p:nvSpPr>
          <p:cNvPr id="53" name="object 53"/>
          <p:cNvSpPr/>
          <p:nvPr/>
        </p:nvSpPr>
        <p:spPr>
          <a:xfrm>
            <a:off x="3538728" y="2093975"/>
            <a:ext cx="188595" cy="0"/>
          </a:xfrm>
          <a:custGeom>
            <a:avLst/>
            <a:gdLst/>
            <a:ahLst/>
            <a:cxnLst/>
            <a:rect l="l" t="t" r="r" b="b"/>
            <a:pathLst>
              <a:path w="188595">
                <a:moveTo>
                  <a:pt x="188595" y="0"/>
                </a:moveTo>
                <a:lnTo>
                  <a:pt x="0" y="0"/>
                </a:lnTo>
              </a:path>
            </a:pathLst>
          </a:custGeom>
          <a:ln w="18304">
            <a:solidFill>
              <a:srgbClr val="4178BD"/>
            </a:solidFill>
          </a:ln>
        </p:spPr>
        <p:txBody>
          <a:bodyPr wrap="square" lIns="0" tIns="0" rIns="0" bIns="0" rtlCol="0"/>
          <a:lstStyle/>
          <a:p>
            <a:endParaRPr/>
          </a:p>
        </p:txBody>
      </p:sp>
      <p:sp>
        <p:nvSpPr>
          <p:cNvPr id="54" name="object 54"/>
          <p:cNvSpPr/>
          <p:nvPr/>
        </p:nvSpPr>
        <p:spPr>
          <a:xfrm>
            <a:off x="3218688" y="2267711"/>
            <a:ext cx="644651" cy="507492"/>
          </a:xfrm>
          <a:prstGeom prst="rect">
            <a:avLst/>
          </a:prstGeom>
          <a:blipFill>
            <a:blip r:embed="rId11" cstate="print"/>
            <a:stretch>
              <a:fillRect/>
            </a:stretch>
          </a:blipFill>
        </p:spPr>
        <p:txBody>
          <a:bodyPr wrap="square" lIns="0" tIns="0" rIns="0" bIns="0" rtlCol="0"/>
          <a:lstStyle/>
          <a:p>
            <a:endParaRPr/>
          </a:p>
        </p:txBody>
      </p:sp>
      <p:sp>
        <p:nvSpPr>
          <p:cNvPr id="55" name="object 55"/>
          <p:cNvSpPr/>
          <p:nvPr/>
        </p:nvSpPr>
        <p:spPr>
          <a:xfrm>
            <a:off x="3282696" y="2304287"/>
            <a:ext cx="521334" cy="384175"/>
          </a:xfrm>
          <a:custGeom>
            <a:avLst/>
            <a:gdLst/>
            <a:ahLst/>
            <a:cxnLst/>
            <a:rect l="l" t="t" r="r" b="b"/>
            <a:pathLst>
              <a:path w="521335" h="384175">
                <a:moveTo>
                  <a:pt x="521207" y="64007"/>
                </a:moveTo>
                <a:lnTo>
                  <a:pt x="516189" y="39112"/>
                </a:lnTo>
                <a:lnTo>
                  <a:pt x="502491" y="18764"/>
                </a:lnTo>
                <a:lnTo>
                  <a:pt x="482149" y="5036"/>
                </a:lnTo>
                <a:lnTo>
                  <a:pt x="457200" y="0"/>
                </a:lnTo>
                <a:lnTo>
                  <a:pt x="64007" y="0"/>
                </a:lnTo>
                <a:lnTo>
                  <a:pt x="39058" y="5036"/>
                </a:lnTo>
                <a:lnTo>
                  <a:pt x="18716" y="18764"/>
                </a:lnTo>
                <a:lnTo>
                  <a:pt x="5018" y="39112"/>
                </a:lnTo>
                <a:lnTo>
                  <a:pt x="0" y="64007"/>
                </a:lnTo>
                <a:lnTo>
                  <a:pt x="0" y="320039"/>
                </a:lnTo>
                <a:lnTo>
                  <a:pt x="5018" y="344935"/>
                </a:lnTo>
                <a:lnTo>
                  <a:pt x="18716" y="365283"/>
                </a:lnTo>
                <a:lnTo>
                  <a:pt x="39058" y="379011"/>
                </a:lnTo>
                <a:lnTo>
                  <a:pt x="64007" y="384047"/>
                </a:lnTo>
                <a:lnTo>
                  <a:pt x="457200" y="384047"/>
                </a:lnTo>
                <a:lnTo>
                  <a:pt x="482149" y="379011"/>
                </a:lnTo>
                <a:lnTo>
                  <a:pt x="502491" y="365283"/>
                </a:lnTo>
                <a:lnTo>
                  <a:pt x="516189" y="344935"/>
                </a:lnTo>
                <a:lnTo>
                  <a:pt x="521207" y="320039"/>
                </a:lnTo>
                <a:lnTo>
                  <a:pt x="521207" y="64007"/>
                </a:lnTo>
                <a:close/>
              </a:path>
            </a:pathLst>
          </a:custGeom>
          <a:ln w="18304">
            <a:solidFill>
              <a:srgbClr val="3B75BC"/>
            </a:solidFill>
          </a:ln>
        </p:spPr>
        <p:txBody>
          <a:bodyPr wrap="square" lIns="0" tIns="0" rIns="0" bIns="0" rtlCol="0"/>
          <a:lstStyle/>
          <a:p>
            <a:endParaRPr/>
          </a:p>
        </p:txBody>
      </p:sp>
      <p:sp>
        <p:nvSpPr>
          <p:cNvPr id="56" name="object 56"/>
          <p:cNvSpPr/>
          <p:nvPr/>
        </p:nvSpPr>
        <p:spPr>
          <a:xfrm>
            <a:off x="3730752" y="2761487"/>
            <a:ext cx="91440" cy="0"/>
          </a:xfrm>
          <a:custGeom>
            <a:avLst/>
            <a:gdLst/>
            <a:ahLst/>
            <a:cxnLst/>
            <a:rect l="l" t="t" r="r" b="b"/>
            <a:pathLst>
              <a:path w="91439">
                <a:moveTo>
                  <a:pt x="0" y="0"/>
                </a:moveTo>
                <a:lnTo>
                  <a:pt x="91439" y="0"/>
                </a:lnTo>
              </a:path>
            </a:pathLst>
          </a:custGeom>
          <a:ln w="73151">
            <a:solidFill>
              <a:srgbClr val="4178BD"/>
            </a:solidFill>
          </a:ln>
        </p:spPr>
        <p:txBody>
          <a:bodyPr wrap="square" lIns="0" tIns="0" rIns="0" bIns="0" rtlCol="0"/>
          <a:lstStyle/>
          <a:p>
            <a:endParaRPr/>
          </a:p>
        </p:txBody>
      </p:sp>
      <p:sp>
        <p:nvSpPr>
          <p:cNvPr id="57" name="object 57"/>
          <p:cNvSpPr/>
          <p:nvPr/>
        </p:nvSpPr>
        <p:spPr>
          <a:xfrm>
            <a:off x="3584447" y="2761487"/>
            <a:ext cx="100965" cy="0"/>
          </a:xfrm>
          <a:custGeom>
            <a:avLst/>
            <a:gdLst/>
            <a:ahLst/>
            <a:cxnLst/>
            <a:rect l="l" t="t" r="r" b="b"/>
            <a:pathLst>
              <a:path w="100964">
                <a:moveTo>
                  <a:pt x="0" y="0"/>
                </a:moveTo>
                <a:lnTo>
                  <a:pt x="100584" y="0"/>
                </a:lnTo>
              </a:path>
            </a:pathLst>
          </a:custGeom>
          <a:ln w="73151">
            <a:solidFill>
              <a:srgbClr val="4178BD"/>
            </a:solidFill>
          </a:ln>
        </p:spPr>
        <p:txBody>
          <a:bodyPr wrap="square" lIns="0" tIns="0" rIns="0" bIns="0" rtlCol="0"/>
          <a:lstStyle/>
          <a:p>
            <a:endParaRPr/>
          </a:p>
        </p:txBody>
      </p:sp>
      <p:sp>
        <p:nvSpPr>
          <p:cNvPr id="58" name="object 58"/>
          <p:cNvSpPr/>
          <p:nvPr/>
        </p:nvSpPr>
        <p:spPr>
          <a:xfrm>
            <a:off x="3447288" y="2761487"/>
            <a:ext cx="91440" cy="0"/>
          </a:xfrm>
          <a:custGeom>
            <a:avLst/>
            <a:gdLst/>
            <a:ahLst/>
            <a:cxnLst/>
            <a:rect l="l" t="t" r="r" b="b"/>
            <a:pathLst>
              <a:path w="91439">
                <a:moveTo>
                  <a:pt x="0" y="0"/>
                </a:moveTo>
                <a:lnTo>
                  <a:pt x="91439" y="0"/>
                </a:lnTo>
              </a:path>
            </a:pathLst>
          </a:custGeom>
          <a:ln w="73151">
            <a:solidFill>
              <a:srgbClr val="4178BD"/>
            </a:solidFill>
          </a:ln>
        </p:spPr>
        <p:txBody>
          <a:bodyPr wrap="square" lIns="0" tIns="0" rIns="0" bIns="0" rtlCol="0"/>
          <a:lstStyle/>
          <a:p>
            <a:endParaRPr/>
          </a:p>
        </p:txBody>
      </p:sp>
      <p:sp>
        <p:nvSpPr>
          <p:cNvPr id="59" name="object 59"/>
          <p:cNvSpPr/>
          <p:nvPr/>
        </p:nvSpPr>
        <p:spPr>
          <a:xfrm>
            <a:off x="3538728" y="2761487"/>
            <a:ext cx="188595" cy="0"/>
          </a:xfrm>
          <a:custGeom>
            <a:avLst/>
            <a:gdLst/>
            <a:ahLst/>
            <a:cxnLst/>
            <a:rect l="l" t="t" r="r" b="b"/>
            <a:pathLst>
              <a:path w="188595">
                <a:moveTo>
                  <a:pt x="188595" y="0"/>
                </a:moveTo>
                <a:lnTo>
                  <a:pt x="0" y="0"/>
                </a:lnTo>
              </a:path>
            </a:pathLst>
          </a:custGeom>
          <a:ln w="18304">
            <a:solidFill>
              <a:srgbClr val="4178BD"/>
            </a:solidFill>
          </a:ln>
        </p:spPr>
        <p:txBody>
          <a:bodyPr wrap="square" lIns="0" tIns="0" rIns="0" bIns="0" rtlCol="0"/>
          <a:lstStyle/>
          <a:p>
            <a:endParaRPr/>
          </a:p>
        </p:txBody>
      </p:sp>
      <p:sp>
        <p:nvSpPr>
          <p:cNvPr id="60" name="object 60"/>
          <p:cNvSpPr/>
          <p:nvPr/>
        </p:nvSpPr>
        <p:spPr>
          <a:xfrm>
            <a:off x="3218688" y="2935223"/>
            <a:ext cx="644651" cy="507492"/>
          </a:xfrm>
          <a:prstGeom prst="rect">
            <a:avLst/>
          </a:prstGeom>
          <a:blipFill>
            <a:blip r:embed="rId11" cstate="print"/>
            <a:stretch>
              <a:fillRect/>
            </a:stretch>
          </a:blipFill>
        </p:spPr>
        <p:txBody>
          <a:bodyPr wrap="square" lIns="0" tIns="0" rIns="0" bIns="0" rtlCol="0"/>
          <a:lstStyle/>
          <a:p>
            <a:endParaRPr/>
          </a:p>
        </p:txBody>
      </p:sp>
      <p:sp>
        <p:nvSpPr>
          <p:cNvPr id="61" name="object 61"/>
          <p:cNvSpPr/>
          <p:nvPr/>
        </p:nvSpPr>
        <p:spPr>
          <a:xfrm>
            <a:off x="3282696" y="2971799"/>
            <a:ext cx="521334" cy="384175"/>
          </a:xfrm>
          <a:custGeom>
            <a:avLst/>
            <a:gdLst/>
            <a:ahLst/>
            <a:cxnLst/>
            <a:rect l="l" t="t" r="r" b="b"/>
            <a:pathLst>
              <a:path w="521335" h="384175">
                <a:moveTo>
                  <a:pt x="521207" y="64008"/>
                </a:moveTo>
                <a:lnTo>
                  <a:pt x="516189" y="39112"/>
                </a:lnTo>
                <a:lnTo>
                  <a:pt x="502491" y="18764"/>
                </a:lnTo>
                <a:lnTo>
                  <a:pt x="482149" y="5036"/>
                </a:lnTo>
                <a:lnTo>
                  <a:pt x="457200" y="0"/>
                </a:lnTo>
                <a:lnTo>
                  <a:pt x="64007" y="0"/>
                </a:lnTo>
                <a:lnTo>
                  <a:pt x="39058" y="5036"/>
                </a:lnTo>
                <a:lnTo>
                  <a:pt x="18716" y="18764"/>
                </a:lnTo>
                <a:lnTo>
                  <a:pt x="5018" y="39112"/>
                </a:lnTo>
                <a:lnTo>
                  <a:pt x="0" y="64008"/>
                </a:lnTo>
                <a:lnTo>
                  <a:pt x="0" y="320040"/>
                </a:lnTo>
                <a:lnTo>
                  <a:pt x="5018" y="344935"/>
                </a:lnTo>
                <a:lnTo>
                  <a:pt x="18716" y="365283"/>
                </a:lnTo>
                <a:lnTo>
                  <a:pt x="39058" y="379011"/>
                </a:lnTo>
                <a:lnTo>
                  <a:pt x="64007" y="384048"/>
                </a:lnTo>
                <a:lnTo>
                  <a:pt x="457200" y="384048"/>
                </a:lnTo>
                <a:lnTo>
                  <a:pt x="482149" y="379011"/>
                </a:lnTo>
                <a:lnTo>
                  <a:pt x="502491" y="365283"/>
                </a:lnTo>
                <a:lnTo>
                  <a:pt x="516189" y="344935"/>
                </a:lnTo>
                <a:lnTo>
                  <a:pt x="521207" y="320040"/>
                </a:lnTo>
                <a:lnTo>
                  <a:pt x="521207" y="64008"/>
                </a:lnTo>
                <a:close/>
              </a:path>
            </a:pathLst>
          </a:custGeom>
          <a:ln w="18304">
            <a:solidFill>
              <a:srgbClr val="3B75BC"/>
            </a:solidFill>
          </a:ln>
        </p:spPr>
        <p:txBody>
          <a:bodyPr wrap="square" lIns="0" tIns="0" rIns="0" bIns="0" rtlCol="0"/>
          <a:lstStyle/>
          <a:p>
            <a:endParaRPr/>
          </a:p>
        </p:txBody>
      </p:sp>
      <p:sp>
        <p:nvSpPr>
          <p:cNvPr id="62" name="object 62"/>
          <p:cNvSpPr/>
          <p:nvPr/>
        </p:nvSpPr>
        <p:spPr>
          <a:xfrm>
            <a:off x="3730752" y="3429000"/>
            <a:ext cx="91440" cy="0"/>
          </a:xfrm>
          <a:custGeom>
            <a:avLst/>
            <a:gdLst/>
            <a:ahLst/>
            <a:cxnLst/>
            <a:rect l="l" t="t" r="r" b="b"/>
            <a:pathLst>
              <a:path w="91439">
                <a:moveTo>
                  <a:pt x="0" y="0"/>
                </a:moveTo>
                <a:lnTo>
                  <a:pt x="91439" y="0"/>
                </a:lnTo>
              </a:path>
            </a:pathLst>
          </a:custGeom>
          <a:ln w="73151">
            <a:solidFill>
              <a:srgbClr val="4178BD"/>
            </a:solidFill>
          </a:ln>
        </p:spPr>
        <p:txBody>
          <a:bodyPr wrap="square" lIns="0" tIns="0" rIns="0" bIns="0" rtlCol="0"/>
          <a:lstStyle/>
          <a:p>
            <a:endParaRPr/>
          </a:p>
        </p:txBody>
      </p:sp>
      <p:sp>
        <p:nvSpPr>
          <p:cNvPr id="63" name="object 63"/>
          <p:cNvSpPr/>
          <p:nvPr/>
        </p:nvSpPr>
        <p:spPr>
          <a:xfrm>
            <a:off x="3584447" y="3429000"/>
            <a:ext cx="100965" cy="0"/>
          </a:xfrm>
          <a:custGeom>
            <a:avLst/>
            <a:gdLst/>
            <a:ahLst/>
            <a:cxnLst/>
            <a:rect l="l" t="t" r="r" b="b"/>
            <a:pathLst>
              <a:path w="100964">
                <a:moveTo>
                  <a:pt x="0" y="0"/>
                </a:moveTo>
                <a:lnTo>
                  <a:pt x="100584" y="0"/>
                </a:lnTo>
              </a:path>
            </a:pathLst>
          </a:custGeom>
          <a:ln w="73151">
            <a:solidFill>
              <a:srgbClr val="4178BD"/>
            </a:solidFill>
          </a:ln>
        </p:spPr>
        <p:txBody>
          <a:bodyPr wrap="square" lIns="0" tIns="0" rIns="0" bIns="0" rtlCol="0"/>
          <a:lstStyle/>
          <a:p>
            <a:endParaRPr/>
          </a:p>
        </p:txBody>
      </p:sp>
      <p:sp>
        <p:nvSpPr>
          <p:cNvPr id="64" name="object 64"/>
          <p:cNvSpPr/>
          <p:nvPr/>
        </p:nvSpPr>
        <p:spPr>
          <a:xfrm>
            <a:off x="3447288" y="3429000"/>
            <a:ext cx="91440" cy="0"/>
          </a:xfrm>
          <a:custGeom>
            <a:avLst/>
            <a:gdLst/>
            <a:ahLst/>
            <a:cxnLst/>
            <a:rect l="l" t="t" r="r" b="b"/>
            <a:pathLst>
              <a:path w="91439">
                <a:moveTo>
                  <a:pt x="0" y="0"/>
                </a:moveTo>
                <a:lnTo>
                  <a:pt x="91439" y="0"/>
                </a:lnTo>
              </a:path>
            </a:pathLst>
          </a:custGeom>
          <a:ln w="73151">
            <a:solidFill>
              <a:srgbClr val="4178BD"/>
            </a:solidFill>
          </a:ln>
        </p:spPr>
        <p:txBody>
          <a:bodyPr wrap="square" lIns="0" tIns="0" rIns="0" bIns="0" rtlCol="0"/>
          <a:lstStyle/>
          <a:p>
            <a:endParaRPr/>
          </a:p>
        </p:txBody>
      </p:sp>
      <p:sp>
        <p:nvSpPr>
          <p:cNvPr id="65" name="object 65"/>
          <p:cNvSpPr/>
          <p:nvPr/>
        </p:nvSpPr>
        <p:spPr>
          <a:xfrm>
            <a:off x="3538728" y="3429000"/>
            <a:ext cx="188595" cy="0"/>
          </a:xfrm>
          <a:custGeom>
            <a:avLst/>
            <a:gdLst/>
            <a:ahLst/>
            <a:cxnLst/>
            <a:rect l="l" t="t" r="r" b="b"/>
            <a:pathLst>
              <a:path w="188595">
                <a:moveTo>
                  <a:pt x="188595" y="0"/>
                </a:moveTo>
                <a:lnTo>
                  <a:pt x="0" y="0"/>
                </a:lnTo>
              </a:path>
            </a:pathLst>
          </a:custGeom>
          <a:ln w="18304">
            <a:solidFill>
              <a:srgbClr val="4178BD"/>
            </a:solidFill>
          </a:ln>
        </p:spPr>
        <p:txBody>
          <a:bodyPr wrap="square" lIns="0" tIns="0" rIns="0" bIns="0" rtlCol="0"/>
          <a:lstStyle/>
          <a:p>
            <a:endParaRPr/>
          </a:p>
        </p:txBody>
      </p:sp>
      <p:sp>
        <p:nvSpPr>
          <p:cNvPr id="66" name="object 66"/>
          <p:cNvSpPr/>
          <p:nvPr/>
        </p:nvSpPr>
        <p:spPr>
          <a:xfrm>
            <a:off x="2185416" y="1600199"/>
            <a:ext cx="653795" cy="507492"/>
          </a:xfrm>
          <a:prstGeom prst="rect">
            <a:avLst/>
          </a:prstGeom>
          <a:blipFill>
            <a:blip r:embed="rId12" cstate="print"/>
            <a:stretch>
              <a:fillRect/>
            </a:stretch>
          </a:blipFill>
        </p:spPr>
        <p:txBody>
          <a:bodyPr wrap="square" lIns="0" tIns="0" rIns="0" bIns="0" rtlCol="0"/>
          <a:lstStyle/>
          <a:p>
            <a:endParaRPr/>
          </a:p>
        </p:txBody>
      </p:sp>
      <p:sp>
        <p:nvSpPr>
          <p:cNvPr id="67" name="object 67"/>
          <p:cNvSpPr/>
          <p:nvPr/>
        </p:nvSpPr>
        <p:spPr>
          <a:xfrm>
            <a:off x="2249423" y="1636775"/>
            <a:ext cx="530860" cy="384175"/>
          </a:xfrm>
          <a:custGeom>
            <a:avLst/>
            <a:gdLst/>
            <a:ahLst/>
            <a:cxnLst/>
            <a:rect l="l" t="t" r="r" b="b"/>
            <a:pathLst>
              <a:path w="530860" h="384175">
                <a:moveTo>
                  <a:pt x="530351" y="64008"/>
                </a:moveTo>
                <a:lnTo>
                  <a:pt x="525333" y="39112"/>
                </a:lnTo>
                <a:lnTo>
                  <a:pt x="511635" y="18764"/>
                </a:lnTo>
                <a:lnTo>
                  <a:pt x="491293" y="5036"/>
                </a:lnTo>
                <a:lnTo>
                  <a:pt x="466344" y="0"/>
                </a:lnTo>
                <a:lnTo>
                  <a:pt x="64007" y="0"/>
                </a:lnTo>
                <a:lnTo>
                  <a:pt x="39058" y="5036"/>
                </a:lnTo>
                <a:lnTo>
                  <a:pt x="18716" y="18764"/>
                </a:lnTo>
                <a:lnTo>
                  <a:pt x="5018" y="39112"/>
                </a:lnTo>
                <a:lnTo>
                  <a:pt x="0" y="64008"/>
                </a:lnTo>
                <a:lnTo>
                  <a:pt x="0" y="320040"/>
                </a:lnTo>
                <a:lnTo>
                  <a:pt x="5018" y="344935"/>
                </a:lnTo>
                <a:lnTo>
                  <a:pt x="18716" y="365283"/>
                </a:lnTo>
                <a:lnTo>
                  <a:pt x="39058" y="379011"/>
                </a:lnTo>
                <a:lnTo>
                  <a:pt x="64007" y="384048"/>
                </a:lnTo>
                <a:lnTo>
                  <a:pt x="466344" y="384048"/>
                </a:lnTo>
                <a:lnTo>
                  <a:pt x="491293" y="379011"/>
                </a:lnTo>
                <a:lnTo>
                  <a:pt x="511635" y="365283"/>
                </a:lnTo>
                <a:lnTo>
                  <a:pt x="525333" y="344935"/>
                </a:lnTo>
                <a:lnTo>
                  <a:pt x="530351" y="320040"/>
                </a:lnTo>
                <a:lnTo>
                  <a:pt x="530351" y="64008"/>
                </a:lnTo>
                <a:close/>
              </a:path>
            </a:pathLst>
          </a:custGeom>
          <a:ln w="18304">
            <a:solidFill>
              <a:srgbClr val="3B75BC"/>
            </a:solidFill>
          </a:ln>
        </p:spPr>
        <p:txBody>
          <a:bodyPr wrap="square" lIns="0" tIns="0" rIns="0" bIns="0" rtlCol="0"/>
          <a:lstStyle/>
          <a:p>
            <a:endParaRPr/>
          </a:p>
        </p:txBody>
      </p:sp>
      <p:sp>
        <p:nvSpPr>
          <p:cNvPr id="68" name="object 68"/>
          <p:cNvSpPr/>
          <p:nvPr/>
        </p:nvSpPr>
        <p:spPr>
          <a:xfrm>
            <a:off x="2697479" y="2093975"/>
            <a:ext cx="100965" cy="0"/>
          </a:xfrm>
          <a:custGeom>
            <a:avLst/>
            <a:gdLst/>
            <a:ahLst/>
            <a:cxnLst/>
            <a:rect l="l" t="t" r="r" b="b"/>
            <a:pathLst>
              <a:path w="100964">
                <a:moveTo>
                  <a:pt x="0" y="0"/>
                </a:moveTo>
                <a:lnTo>
                  <a:pt x="100583" y="0"/>
                </a:lnTo>
              </a:path>
            </a:pathLst>
          </a:custGeom>
          <a:ln w="73151">
            <a:solidFill>
              <a:srgbClr val="4178BD"/>
            </a:solidFill>
          </a:ln>
        </p:spPr>
        <p:txBody>
          <a:bodyPr wrap="square" lIns="0" tIns="0" rIns="0" bIns="0" rtlCol="0"/>
          <a:lstStyle/>
          <a:p>
            <a:endParaRPr/>
          </a:p>
        </p:txBody>
      </p:sp>
      <p:sp>
        <p:nvSpPr>
          <p:cNvPr id="69" name="object 69"/>
          <p:cNvSpPr/>
          <p:nvPr/>
        </p:nvSpPr>
        <p:spPr>
          <a:xfrm>
            <a:off x="2560320" y="2093975"/>
            <a:ext cx="91440" cy="0"/>
          </a:xfrm>
          <a:custGeom>
            <a:avLst/>
            <a:gdLst/>
            <a:ahLst/>
            <a:cxnLst/>
            <a:rect l="l" t="t" r="r" b="b"/>
            <a:pathLst>
              <a:path w="91439">
                <a:moveTo>
                  <a:pt x="0" y="0"/>
                </a:moveTo>
                <a:lnTo>
                  <a:pt x="91439" y="0"/>
                </a:lnTo>
              </a:path>
            </a:pathLst>
          </a:custGeom>
          <a:ln w="73151">
            <a:solidFill>
              <a:srgbClr val="4178BD"/>
            </a:solidFill>
          </a:ln>
        </p:spPr>
        <p:txBody>
          <a:bodyPr wrap="square" lIns="0" tIns="0" rIns="0" bIns="0" rtlCol="0"/>
          <a:lstStyle/>
          <a:p>
            <a:endParaRPr/>
          </a:p>
        </p:txBody>
      </p:sp>
      <p:sp>
        <p:nvSpPr>
          <p:cNvPr id="70" name="object 70"/>
          <p:cNvSpPr/>
          <p:nvPr/>
        </p:nvSpPr>
        <p:spPr>
          <a:xfrm>
            <a:off x="2414016" y="2093975"/>
            <a:ext cx="100965" cy="0"/>
          </a:xfrm>
          <a:custGeom>
            <a:avLst/>
            <a:gdLst/>
            <a:ahLst/>
            <a:cxnLst/>
            <a:rect l="l" t="t" r="r" b="b"/>
            <a:pathLst>
              <a:path w="100964">
                <a:moveTo>
                  <a:pt x="0" y="0"/>
                </a:moveTo>
                <a:lnTo>
                  <a:pt x="100583" y="0"/>
                </a:lnTo>
              </a:path>
            </a:pathLst>
          </a:custGeom>
          <a:ln w="73151">
            <a:solidFill>
              <a:srgbClr val="4178BD"/>
            </a:solidFill>
          </a:ln>
        </p:spPr>
        <p:txBody>
          <a:bodyPr wrap="square" lIns="0" tIns="0" rIns="0" bIns="0" rtlCol="0"/>
          <a:lstStyle/>
          <a:p>
            <a:endParaRPr/>
          </a:p>
        </p:txBody>
      </p:sp>
      <p:sp>
        <p:nvSpPr>
          <p:cNvPr id="71" name="object 71"/>
          <p:cNvSpPr/>
          <p:nvPr/>
        </p:nvSpPr>
        <p:spPr>
          <a:xfrm>
            <a:off x="2514600" y="2093975"/>
            <a:ext cx="188595" cy="0"/>
          </a:xfrm>
          <a:custGeom>
            <a:avLst/>
            <a:gdLst/>
            <a:ahLst/>
            <a:cxnLst/>
            <a:rect l="l" t="t" r="r" b="b"/>
            <a:pathLst>
              <a:path w="188594">
                <a:moveTo>
                  <a:pt x="188594" y="0"/>
                </a:moveTo>
                <a:lnTo>
                  <a:pt x="0" y="0"/>
                </a:lnTo>
              </a:path>
            </a:pathLst>
          </a:custGeom>
          <a:ln w="18304">
            <a:solidFill>
              <a:srgbClr val="4178BD"/>
            </a:solidFill>
          </a:ln>
        </p:spPr>
        <p:txBody>
          <a:bodyPr wrap="square" lIns="0" tIns="0" rIns="0" bIns="0" rtlCol="0"/>
          <a:lstStyle/>
          <a:p>
            <a:endParaRPr/>
          </a:p>
        </p:txBody>
      </p:sp>
      <p:sp>
        <p:nvSpPr>
          <p:cNvPr id="72" name="object 72"/>
          <p:cNvSpPr/>
          <p:nvPr/>
        </p:nvSpPr>
        <p:spPr>
          <a:xfrm>
            <a:off x="1033272" y="1600199"/>
            <a:ext cx="653796" cy="516636"/>
          </a:xfrm>
          <a:prstGeom prst="rect">
            <a:avLst/>
          </a:prstGeom>
          <a:blipFill>
            <a:blip r:embed="rId13" cstate="print"/>
            <a:stretch>
              <a:fillRect/>
            </a:stretch>
          </a:blipFill>
        </p:spPr>
        <p:txBody>
          <a:bodyPr wrap="square" lIns="0" tIns="0" rIns="0" bIns="0" rtlCol="0"/>
          <a:lstStyle/>
          <a:p>
            <a:endParaRPr/>
          </a:p>
        </p:txBody>
      </p:sp>
      <p:sp>
        <p:nvSpPr>
          <p:cNvPr id="73" name="object 73"/>
          <p:cNvSpPr/>
          <p:nvPr/>
        </p:nvSpPr>
        <p:spPr>
          <a:xfrm>
            <a:off x="1097280" y="1636775"/>
            <a:ext cx="530860" cy="393700"/>
          </a:xfrm>
          <a:custGeom>
            <a:avLst/>
            <a:gdLst/>
            <a:ahLst/>
            <a:cxnLst/>
            <a:rect l="l" t="t" r="r" b="b"/>
            <a:pathLst>
              <a:path w="530860" h="393700">
                <a:moveTo>
                  <a:pt x="530351" y="65532"/>
                </a:moveTo>
                <a:lnTo>
                  <a:pt x="525202" y="40022"/>
                </a:lnTo>
                <a:lnTo>
                  <a:pt x="511159" y="19192"/>
                </a:lnTo>
                <a:lnTo>
                  <a:pt x="490329" y="5149"/>
                </a:lnTo>
                <a:lnTo>
                  <a:pt x="464819" y="0"/>
                </a:lnTo>
                <a:lnTo>
                  <a:pt x="65481" y="0"/>
                </a:lnTo>
                <a:lnTo>
                  <a:pt x="39990" y="5149"/>
                </a:lnTo>
                <a:lnTo>
                  <a:pt x="19176" y="19192"/>
                </a:lnTo>
                <a:lnTo>
                  <a:pt x="5145" y="40022"/>
                </a:lnTo>
                <a:lnTo>
                  <a:pt x="0" y="65532"/>
                </a:lnTo>
                <a:lnTo>
                  <a:pt x="0" y="327660"/>
                </a:lnTo>
                <a:lnTo>
                  <a:pt x="5145" y="353169"/>
                </a:lnTo>
                <a:lnTo>
                  <a:pt x="19176" y="373999"/>
                </a:lnTo>
                <a:lnTo>
                  <a:pt x="39990" y="388042"/>
                </a:lnTo>
                <a:lnTo>
                  <a:pt x="65481" y="393192"/>
                </a:lnTo>
                <a:lnTo>
                  <a:pt x="464819" y="393192"/>
                </a:lnTo>
                <a:lnTo>
                  <a:pt x="490329" y="388042"/>
                </a:lnTo>
                <a:lnTo>
                  <a:pt x="511159" y="373999"/>
                </a:lnTo>
                <a:lnTo>
                  <a:pt x="525202" y="353169"/>
                </a:lnTo>
                <a:lnTo>
                  <a:pt x="530351" y="327660"/>
                </a:lnTo>
                <a:lnTo>
                  <a:pt x="530351" y="65532"/>
                </a:lnTo>
                <a:close/>
              </a:path>
            </a:pathLst>
          </a:custGeom>
          <a:ln w="18304">
            <a:solidFill>
              <a:srgbClr val="3B75BC"/>
            </a:solidFill>
          </a:ln>
        </p:spPr>
        <p:txBody>
          <a:bodyPr wrap="square" lIns="0" tIns="0" rIns="0" bIns="0" rtlCol="0"/>
          <a:lstStyle/>
          <a:p>
            <a:endParaRPr/>
          </a:p>
        </p:txBody>
      </p:sp>
      <p:sp>
        <p:nvSpPr>
          <p:cNvPr id="74" name="object 74"/>
          <p:cNvSpPr/>
          <p:nvPr/>
        </p:nvSpPr>
        <p:spPr>
          <a:xfrm>
            <a:off x="1545336" y="2103119"/>
            <a:ext cx="100965" cy="0"/>
          </a:xfrm>
          <a:custGeom>
            <a:avLst/>
            <a:gdLst/>
            <a:ahLst/>
            <a:cxnLst/>
            <a:rect l="l" t="t" r="r" b="b"/>
            <a:pathLst>
              <a:path w="100964">
                <a:moveTo>
                  <a:pt x="0" y="0"/>
                </a:moveTo>
                <a:lnTo>
                  <a:pt x="100583" y="0"/>
                </a:lnTo>
              </a:path>
            </a:pathLst>
          </a:custGeom>
          <a:ln w="73151">
            <a:solidFill>
              <a:srgbClr val="4178BD"/>
            </a:solidFill>
          </a:ln>
        </p:spPr>
        <p:txBody>
          <a:bodyPr wrap="square" lIns="0" tIns="0" rIns="0" bIns="0" rtlCol="0"/>
          <a:lstStyle/>
          <a:p>
            <a:endParaRPr/>
          </a:p>
        </p:txBody>
      </p:sp>
      <p:sp>
        <p:nvSpPr>
          <p:cNvPr id="75" name="object 75"/>
          <p:cNvSpPr/>
          <p:nvPr/>
        </p:nvSpPr>
        <p:spPr>
          <a:xfrm>
            <a:off x="1408175" y="2103119"/>
            <a:ext cx="91440" cy="0"/>
          </a:xfrm>
          <a:custGeom>
            <a:avLst/>
            <a:gdLst/>
            <a:ahLst/>
            <a:cxnLst/>
            <a:rect l="l" t="t" r="r" b="b"/>
            <a:pathLst>
              <a:path w="91440">
                <a:moveTo>
                  <a:pt x="0" y="0"/>
                </a:moveTo>
                <a:lnTo>
                  <a:pt x="91440" y="0"/>
                </a:lnTo>
              </a:path>
            </a:pathLst>
          </a:custGeom>
          <a:ln w="73151">
            <a:solidFill>
              <a:srgbClr val="4178BD"/>
            </a:solidFill>
          </a:ln>
        </p:spPr>
        <p:txBody>
          <a:bodyPr wrap="square" lIns="0" tIns="0" rIns="0" bIns="0" rtlCol="0"/>
          <a:lstStyle/>
          <a:p>
            <a:endParaRPr/>
          </a:p>
        </p:txBody>
      </p:sp>
      <p:sp>
        <p:nvSpPr>
          <p:cNvPr id="76" name="object 76"/>
          <p:cNvSpPr/>
          <p:nvPr/>
        </p:nvSpPr>
        <p:spPr>
          <a:xfrm>
            <a:off x="1261872" y="2103119"/>
            <a:ext cx="100965" cy="0"/>
          </a:xfrm>
          <a:custGeom>
            <a:avLst/>
            <a:gdLst/>
            <a:ahLst/>
            <a:cxnLst/>
            <a:rect l="l" t="t" r="r" b="b"/>
            <a:pathLst>
              <a:path w="100965">
                <a:moveTo>
                  <a:pt x="0" y="0"/>
                </a:moveTo>
                <a:lnTo>
                  <a:pt x="100584" y="0"/>
                </a:lnTo>
              </a:path>
            </a:pathLst>
          </a:custGeom>
          <a:ln w="73151">
            <a:solidFill>
              <a:srgbClr val="4178BD"/>
            </a:solidFill>
          </a:ln>
        </p:spPr>
        <p:txBody>
          <a:bodyPr wrap="square" lIns="0" tIns="0" rIns="0" bIns="0" rtlCol="0"/>
          <a:lstStyle/>
          <a:p>
            <a:endParaRPr/>
          </a:p>
        </p:txBody>
      </p:sp>
      <p:sp>
        <p:nvSpPr>
          <p:cNvPr id="77" name="object 77"/>
          <p:cNvSpPr/>
          <p:nvPr/>
        </p:nvSpPr>
        <p:spPr>
          <a:xfrm>
            <a:off x="1362455" y="2103119"/>
            <a:ext cx="188595" cy="0"/>
          </a:xfrm>
          <a:custGeom>
            <a:avLst/>
            <a:gdLst/>
            <a:ahLst/>
            <a:cxnLst/>
            <a:rect l="l" t="t" r="r" b="b"/>
            <a:pathLst>
              <a:path w="188594">
                <a:moveTo>
                  <a:pt x="188594" y="0"/>
                </a:moveTo>
                <a:lnTo>
                  <a:pt x="0" y="0"/>
                </a:lnTo>
              </a:path>
            </a:pathLst>
          </a:custGeom>
          <a:ln w="18304">
            <a:solidFill>
              <a:srgbClr val="4178BD"/>
            </a:solidFill>
          </a:ln>
        </p:spPr>
        <p:txBody>
          <a:bodyPr wrap="square" lIns="0" tIns="0" rIns="0" bIns="0" rtlCol="0"/>
          <a:lstStyle/>
          <a:p>
            <a:endParaRPr/>
          </a:p>
        </p:txBody>
      </p:sp>
      <p:sp>
        <p:nvSpPr>
          <p:cNvPr id="78" name="object 78"/>
          <p:cNvSpPr/>
          <p:nvPr/>
        </p:nvSpPr>
        <p:spPr>
          <a:xfrm>
            <a:off x="886967" y="2377439"/>
            <a:ext cx="1508760" cy="1051560"/>
          </a:xfrm>
          <a:custGeom>
            <a:avLst/>
            <a:gdLst/>
            <a:ahLst/>
            <a:cxnLst/>
            <a:rect l="l" t="t" r="r" b="b"/>
            <a:pathLst>
              <a:path w="1508760" h="1051560">
                <a:moveTo>
                  <a:pt x="1333627" y="0"/>
                </a:moveTo>
                <a:lnTo>
                  <a:pt x="175107" y="0"/>
                </a:lnTo>
                <a:lnTo>
                  <a:pt x="128556" y="6261"/>
                </a:lnTo>
                <a:lnTo>
                  <a:pt x="86726" y="23932"/>
                </a:lnTo>
                <a:lnTo>
                  <a:pt x="51287" y="51339"/>
                </a:lnTo>
                <a:lnTo>
                  <a:pt x="23907" y="86811"/>
                </a:lnTo>
                <a:lnTo>
                  <a:pt x="6254" y="128675"/>
                </a:lnTo>
                <a:lnTo>
                  <a:pt x="0" y="175259"/>
                </a:lnTo>
                <a:lnTo>
                  <a:pt x="0" y="876300"/>
                </a:lnTo>
                <a:lnTo>
                  <a:pt x="6254" y="922884"/>
                </a:lnTo>
                <a:lnTo>
                  <a:pt x="23907" y="964748"/>
                </a:lnTo>
                <a:lnTo>
                  <a:pt x="51287" y="1000220"/>
                </a:lnTo>
                <a:lnTo>
                  <a:pt x="86726" y="1027627"/>
                </a:lnTo>
                <a:lnTo>
                  <a:pt x="128556" y="1045298"/>
                </a:lnTo>
                <a:lnTo>
                  <a:pt x="175107" y="1051559"/>
                </a:lnTo>
                <a:lnTo>
                  <a:pt x="1333627" y="1051559"/>
                </a:lnTo>
                <a:lnTo>
                  <a:pt x="1380201" y="1045298"/>
                </a:lnTo>
                <a:lnTo>
                  <a:pt x="1422042" y="1027627"/>
                </a:lnTo>
                <a:lnTo>
                  <a:pt x="1457483" y="1000220"/>
                </a:lnTo>
                <a:lnTo>
                  <a:pt x="1484860" y="964748"/>
                </a:lnTo>
                <a:lnTo>
                  <a:pt x="1502507" y="922884"/>
                </a:lnTo>
                <a:lnTo>
                  <a:pt x="1508759" y="876300"/>
                </a:lnTo>
                <a:lnTo>
                  <a:pt x="1508759" y="175259"/>
                </a:lnTo>
                <a:lnTo>
                  <a:pt x="1502507" y="128675"/>
                </a:lnTo>
                <a:lnTo>
                  <a:pt x="1484860" y="86811"/>
                </a:lnTo>
                <a:lnTo>
                  <a:pt x="1457483" y="51339"/>
                </a:lnTo>
                <a:lnTo>
                  <a:pt x="1422042" y="23932"/>
                </a:lnTo>
                <a:lnTo>
                  <a:pt x="1380201" y="6261"/>
                </a:lnTo>
                <a:lnTo>
                  <a:pt x="1333627" y="0"/>
                </a:lnTo>
                <a:close/>
              </a:path>
            </a:pathLst>
          </a:custGeom>
          <a:solidFill>
            <a:srgbClr val="B3C8E4"/>
          </a:solidFill>
        </p:spPr>
        <p:txBody>
          <a:bodyPr wrap="square" lIns="0" tIns="0" rIns="0" bIns="0" rtlCol="0"/>
          <a:lstStyle/>
          <a:p>
            <a:endParaRPr/>
          </a:p>
        </p:txBody>
      </p:sp>
      <p:sp>
        <p:nvSpPr>
          <p:cNvPr id="79" name="object 79"/>
          <p:cNvSpPr/>
          <p:nvPr/>
        </p:nvSpPr>
        <p:spPr>
          <a:xfrm>
            <a:off x="886967" y="2377439"/>
            <a:ext cx="1508760" cy="1051560"/>
          </a:xfrm>
          <a:custGeom>
            <a:avLst/>
            <a:gdLst/>
            <a:ahLst/>
            <a:cxnLst/>
            <a:rect l="l" t="t" r="r" b="b"/>
            <a:pathLst>
              <a:path w="1508760" h="1051560">
                <a:moveTo>
                  <a:pt x="1508759" y="175259"/>
                </a:moveTo>
                <a:lnTo>
                  <a:pt x="1502507" y="128675"/>
                </a:lnTo>
                <a:lnTo>
                  <a:pt x="1484860" y="86811"/>
                </a:lnTo>
                <a:lnTo>
                  <a:pt x="1457483" y="51339"/>
                </a:lnTo>
                <a:lnTo>
                  <a:pt x="1422042" y="23932"/>
                </a:lnTo>
                <a:lnTo>
                  <a:pt x="1380201" y="6261"/>
                </a:lnTo>
                <a:lnTo>
                  <a:pt x="1333627" y="0"/>
                </a:lnTo>
                <a:lnTo>
                  <a:pt x="175107" y="0"/>
                </a:lnTo>
                <a:lnTo>
                  <a:pt x="128556" y="6261"/>
                </a:lnTo>
                <a:lnTo>
                  <a:pt x="86726" y="23932"/>
                </a:lnTo>
                <a:lnTo>
                  <a:pt x="51287" y="51339"/>
                </a:lnTo>
                <a:lnTo>
                  <a:pt x="23907" y="86811"/>
                </a:lnTo>
                <a:lnTo>
                  <a:pt x="6254" y="128675"/>
                </a:lnTo>
                <a:lnTo>
                  <a:pt x="0" y="175259"/>
                </a:lnTo>
                <a:lnTo>
                  <a:pt x="0" y="876300"/>
                </a:lnTo>
                <a:lnTo>
                  <a:pt x="6254" y="922884"/>
                </a:lnTo>
                <a:lnTo>
                  <a:pt x="23907" y="964748"/>
                </a:lnTo>
                <a:lnTo>
                  <a:pt x="51287" y="1000220"/>
                </a:lnTo>
                <a:lnTo>
                  <a:pt x="86726" y="1027627"/>
                </a:lnTo>
                <a:lnTo>
                  <a:pt x="128556" y="1045298"/>
                </a:lnTo>
                <a:lnTo>
                  <a:pt x="175107" y="1051559"/>
                </a:lnTo>
                <a:lnTo>
                  <a:pt x="1333627" y="1051559"/>
                </a:lnTo>
                <a:lnTo>
                  <a:pt x="1380201" y="1045298"/>
                </a:lnTo>
                <a:lnTo>
                  <a:pt x="1422042" y="1027627"/>
                </a:lnTo>
                <a:lnTo>
                  <a:pt x="1457483" y="1000220"/>
                </a:lnTo>
                <a:lnTo>
                  <a:pt x="1484860" y="964748"/>
                </a:lnTo>
                <a:lnTo>
                  <a:pt x="1502507" y="922884"/>
                </a:lnTo>
                <a:lnTo>
                  <a:pt x="1508759" y="876300"/>
                </a:lnTo>
                <a:lnTo>
                  <a:pt x="1508759" y="175259"/>
                </a:lnTo>
                <a:close/>
              </a:path>
            </a:pathLst>
          </a:custGeom>
          <a:ln w="18304">
            <a:solidFill>
              <a:srgbClr val="3B75BC"/>
            </a:solidFill>
          </a:ln>
        </p:spPr>
        <p:txBody>
          <a:bodyPr wrap="square" lIns="0" tIns="0" rIns="0" bIns="0" rtlCol="0"/>
          <a:lstStyle/>
          <a:p>
            <a:endParaRPr/>
          </a:p>
        </p:txBody>
      </p:sp>
      <p:sp>
        <p:nvSpPr>
          <p:cNvPr id="80" name="object 80"/>
          <p:cNvSpPr/>
          <p:nvPr/>
        </p:nvSpPr>
        <p:spPr>
          <a:xfrm>
            <a:off x="1682495" y="2898647"/>
            <a:ext cx="644651" cy="516636"/>
          </a:xfrm>
          <a:prstGeom prst="rect">
            <a:avLst/>
          </a:prstGeom>
          <a:blipFill>
            <a:blip r:embed="rId14" cstate="print"/>
            <a:stretch>
              <a:fillRect/>
            </a:stretch>
          </a:blipFill>
        </p:spPr>
        <p:txBody>
          <a:bodyPr wrap="square" lIns="0" tIns="0" rIns="0" bIns="0" rtlCol="0"/>
          <a:lstStyle/>
          <a:p>
            <a:endParaRPr/>
          </a:p>
        </p:txBody>
      </p:sp>
      <p:sp>
        <p:nvSpPr>
          <p:cNvPr id="81" name="object 81"/>
          <p:cNvSpPr/>
          <p:nvPr/>
        </p:nvSpPr>
        <p:spPr>
          <a:xfrm>
            <a:off x="1746504" y="2935223"/>
            <a:ext cx="521334" cy="393700"/>
          </a:xfrm>
          <a:custGeom>
            <a:avLst/>
            <a:gdLst/>
            <a:ahLst/>
            <a:cxnLst/>
            <a:rect l="l" t="t" r="r" b="b"/>
            <a:pathLst>
              <a:path w="521335" h="393700">
                <a:moveTo>
                  <a:pt x="521207" y="65531"/>
                </a:moveTo>
                <a:lnTo>
                  <a:pt x="516058" y="40022"/>
                </a:lnTo>
                <a:lnTo>
                  <a:pt x="502015" y="19192"/>
                </a:lnTo>
                <a:lnTo>
                  <a:pt x="481185" y="5149"/>
                </a:lnTo>
                <a:lnTo>
                  <a:pt x="455675" y="0"/>
                </a:lnTo>
                <a:lnTo>
                  <a:pt x="65531" y="0"/>
                </a:lnTo>
                <a:lnTo>
                  <a:pt x="40022" y="5149"/>
                </a:lnTo>
                <a:lnTo>
                  <a:pt x="19192" y="19192"/>
                </a:lnTo>
                <a:lnTo>
                  <a:pt x="5149" y="40022"/>
                </a:lnTo>
                <a:lnTo>
                  <a:pt x="0" y="65531"/>
                </a:lnTo>
                <a:lnTo>
                  <a:pt x="0" y="327660"/>
                </a:lnTo>
                <a:lnTo>
                  <a:pt x="5149" y="353169"/>
                </a:lnTo>
                <a:lnTo>
                  <a:pt x="19192" y="373999"/>
                </a:lnTo>
                <a:lnTo>
                  <a:pt x="40022" y="388042"/>
                </a:lnTo>
                <a:lnTo>
                  <a:pt x="65531" y="393192"/>
                </a:lnTo>
                <a:lnTo>
                  <a:pt x="455675" y="393192"/>
                </a:lnTo>
                <a:lnTo>
                  <a:pt x="481185" y="388042"/>
                </a:lnTo>
                <a:lnTo>
                  <a:pt x="502015" y="373999"/>
                </a:lnTo>
                <a:lnTo>
                  <a:pt x="516058" y="353169"/>
                </a:lnTo>
                <a:lnTo>
                  <a:pt x="521207" y="327660"/>
                </a:lnTo>
                <a:lnTo>
                  <a:pt x="521207" y="65531"/>
                </a:lnTo>
                <a:close/>
              </a:path>
            </a:pathLst>
          </a:custGeom>
          <a:ln w="18304">
            <a:solidFill>
              <a:srgbClr val="3B75BC"/>
            </a:solidFill>
          </a:ln>
        </p:spPr>
        <p:txBody>
          <a:bodyPr wrap="square" lIns="0" tIns="0" rIns="0" bIns="0" rtlCol="0"/>
          <a:lstStyle/>
          <a:p>
            <a:endParaRPr/>
          </a:p>
        </p:txBody>
      </p:sp>
      <p:sp>
        <p:nvSpPr>
          <p:cNvPr id="82" name="object 82"/>
          <p:cNvSpPr/>
          <p:nvPr/>
        </p:nvSpPr>
        <p:spPr>
          <a:xfrm>
            <a:off x="1682495" y="2414015"/>
            <a:ext cx="644651" cy="516636"/>
          </a:xfrm>
          <a:prstGeom prst="rect">
            <a:avLst/>
          </a:prstGeom>
          <a:blipFill>
            <a:blip r:embed="rId14" cstate="print"/>
            <a:stretch>
              <a:fillRect/>
            </a:stretch>
          </a:blipFill>
        </p:spPr>
        <p:txBody>
          <a:bodyPr wrap="square" lIns="0" tIns="0" rIns="0" bIns="0" rtlCol="0"/>
          <a:lstStyle/>
          <a:p>
            <a:endParaRPr/>
          </a:p>
        </p:txBody>
      </p:sp>
      <p:sp>
        <p:nvSpPr>
          <p:cNvPr id="83" name="object 83"/>
          <p:cNvSpPr/>
          <p:nvPr/>
        </p:nvSpPr>
        <p:spPr>
          <a:xfrm>
            <a:off x="1746504" y="2450591"/>
            <a:ext cx="521334" cy="393700"/>
          </a:xfrm>
          <a:custGeom>
            <a:avLst/>
            <a:gdLst/>
            <a:ahLst/>
            <a:cxnLst/>
            <a:rect l="l" t="t" r="r" b="b"/>
            <a:pathLst>
              <a:path w="521335" h="393700">
                <a:moveTo>
                  <a:pt x="521207" y="65531"/>
                </a:moveTo>
                <a:lnTo>
                  <a:pt x="516058" y="40022"/>
                </a:lnTo>
                <a:lnTo>
                  <a:pt x="502015" y="19192"/>
                </a:lnTo>
                <a:lnTo>
                  <a:pt x="481185" y="5149"/>
                </a:lnTo>
                <a:lnTo>
                  <a:pt x="455675" y="0"/>
                </a:lnTo>
                <a:lnTo>
                  <a:pt x="65531" y="0"/>
                </a:lnTo>
                <a:lnTo>
                  <a:pt x="40022" y="5149"/>
                </a:lnTo>
                <a:lnTo>
                  <a:pt x="19192" y="19192"/>
                </a:lnTo>
                <a:lnTo>
                  <a:pt x="5149" y="40022"/>
                </a:lnTo>
                <a:lnTo>
                  <a:pt x="0" y="65531"/>
                </a:lnTo>
                <a:lnTo>
                  <a:pt x="0" y="327660"/>
                </a:lnTo>
                <a:lnTo>
                  <a:pt x="5149" y="353169"/>
                </a:lnTo>
                <a:lnTo>
                  <a:pt x="19192" y="373999"/>
                </a:lnTo>
                <a:lnTo>
                  <a:pt x="40022" y="388042"/>
                </a:lnTo>
                <a:lnTo>
                  <a:pt x="65531" y="393192"/>
                </a:lnTo>
                <a:lnTo>
                  <a:pt x="455675" y="393192"/>
                </a:lnTo>
                <a:lnTo>
                  <a:pt x="481185" y="388042"/>
                </a:lnTo>
                <a:lnTo>
                  <a:pt x="502015" y="373999"/>
                </a:lnTo>
                <a:lnTo>
                  <a:pt x="516058" y="353169"/>
                </a:lnTo>
                <a:lnTo>
                  <a:pt x="521207" y="327660"/>
                </a:lnTo>
                <a:lnTo>
                  <a:pt x="521207" y="65531"/>
                </a:lnTo>
                <a:close/>
              </a:path>
            </a:pathLst>
          </a:custGeom>
          <a:ln w="18304">
            <a:solidFill>
              <a:srgbClr val="3B75BC"/>
            </a:solidFill>
          </a:ln>
        </p:spPr>
        <p:txBody>
          <a:bodyPr wrap="square" lIns="0" tIns="0" rIns="0" bIns="0" rtlCol="0"/>
          <a:lstStyle/>
          <a:p>
            <a:endParaRPr/>
          </a:p>
        </p:txBody>
      </p:sp>
      <p:sp>
        <p:nvSpPr>
          <p:cNvPr id="84" name="object 84"/>
          <p:cNvSpPr/>
          <p:nvPr/>
        </p:nvSpPr>
        <p:spPr>
          <a:xfrm>
            <a:off x="960119" y="2414015"/>
            <a:ext cx="653795" cy="516636"/>
          </a:xfrm>
          <a:prstGeom prst="rect">
            <a:avLst/>
          </a:prstGeom>
          <a:blipFill>
            <a:blip r:embed="rId13" cstate="print"/>
            <a:stretch>
              <a:fillRect/>
            </a:stretch>
          </a:blipFill>
        </p:spPr>
        <p:txBody>
          <a:bodyPr wrap="square" lIns="0" tIns="0" rIns="0" bIns="0" rtlCol="0"/>
          <a:lstStyle/>
          <a:p>
            <a:endParaRPr/>
          </a:p>
        </p:txBody>
      </p:sp>
      <p:sp>
        <p:nvSpPr>
          <p:cNvPr id="85" name="object 85"/>
          <p:cNvSpPr/>
          <p:nvPr/>
        </p:nvSpPr>
        <p:spPr>
          <a:xfrm>
            <a:off x="1024127" y="2450591"/>
            <a:ext cx="530860" cy="393700"/>
          </a:xfrm>
          <a:custGeom>
            <a:avLst/>
            <a:gdLst/>
            <a:ahLst/>
            <a:cxnLst/>
            <a:rect l="l" t="t" r="r" b="b"/>
            <a:pathLst>
              <a:path w="530860" h="393700">
                <a:moveTo>
                  <a:pt x="530352" y="65531"/>
                </a:moveTo>
                <a:lnTo>
                  <a:pt x="525202" y="40022"/>
                </a:lnTo>
                <a:lnTo>
                  <a:pt x="511159" y="19192"/>
                </a:lnTo>
                <a:lnTo>
                  <a:pt x="490329" y="5149"/>
                </a:lnTo>
                <a:lnTo>
                  <a:pt x="464819" y="0"/>
                </a:lnTo>
                <a:lnTo>
                  <a:pt x="65481" y="0"/>
                </a:lnTo>
                <a:lnTo>
                  <a:pt x="39990" y="5149"/>
                </a:lnTo>
                <a:lnTo>
                  <a:pt x="19177" y="19192"/>
                </a:lnTo>
                <a:lnTo>
                  <a:pt x="5145" y="40022"/>
                </a:lnTo>
                <a:lnTo>
                  <a:pt x="0" y="65531"/>
                </a:lnTo>
                <a:lnTo>
                  <a:pt x="0" y="327660"/>
                </a:lnTo>
                <a:lnTo>
                  <a:pt x="5145" y="353169"/>
                </a:lnTo>
                <a:lnTo>
                  <a:pt x="19176" y="373999"/>
                </a:lnTo>
                <a:lnTo>
                  <a:pt x="39990" y="388042"/>
                </a:lnTo>
                <a:lnTo>
                  <a:pt x="65481" y="393192"/>
                </a:lnTo>
                <a:lnTo>
                  <a:pt x="464819" y="393192"/>
                </a:lnTo>
                <a:lnTo>
                  <a:pt x="490329" y="388042"/>
                </a:lnTo>
                <a:lnTo>
                  <a:pt x="511159" y="373999"/>
                </a:lnTo>
                <a:lnTo>
                  <a:pt x="525202" y="353169"/>
                </a:lnTo>
                <a:lnTo>
                  <a:pt x="530352" y="327660"/>
                </a:lnTo>
                <a:lnTo>
                  <a:pt x="530352" y="65531"/>
                </a:lnTo>
                <a:close/>
              </a:path>
            </a:pathLst>
          </a:custGeom>
          <a:ln w="18304">
            <a:solidFill>
              <a:srgbClr val="3B75BC"/>
            </a:solidFill>
          </a:ln>
        </p:spPr>
        <p:txBody>
          <a:bodyPr wrap="square" lIns="0" tIns="0" rIns="0" bIns="0" rtlCol="0"/>
          <a:lstStyle/>
          <a:p>
            <a:endParaRPr/>
          </a:p>
        </p:txBody>
      </p:sp>
      <p:sp>
        <p:nvSpPr>
          <p:cNvPr id="86" name="object 86"/>
          <p:cNvSpPr/>
          <p:nvPr/>
        </p:nvSpPr>
        <p:spPr>
          <a:xfrm>
            <a:off x="1554480" y="2651759"/>
            <a:ext cx="189865" cy="1905"/>
          </a:xfrm>
          <a:custGeom>
            <a:avLst/>
            <a:gdLst/>
            <a:ahLst/>
            <a:cxnLst/>
            <a:rect l="l" t="t" r="r" b="b"/>
            <a:pathLst>
              <a:path w="189864" h="1905">
                <a:moveTo>
                  <a:pt x="189483" y="0"/>
                </a:moveTo>
                <a:lnTo>
                  <a:pt x="0" y="1778"/>
                </a:lnTo>
              </a:path>
            </a:pathLst>
          </a:custGeom>
          <a:ln w="18304">
            <a:solidFill>
              <a:srgbClr val="3B75BC"/>
            </a:solidFill>
          </a:ln>
        </p:spPr>
        <p:txBody>
          <a:bodyPr wrap="square" lIns="0" tIns="0" rIns="0" bIns="0" rtlCol="0"/>
          <a:lstStyle/>
          <a:p>
            <a:endParaRPr/>
          </a:p>
        </p:txBody>
      </p:sp>
      <p:sp>
        <p:nvSpPr>
          <p:cNvPr id="87" name="object 87"/>
          <p:cNvSpPr/>
          <p:nvPr/>
        </p:nvSpPr>
        <p:spPr>
          <a:xfrm>
            <a:off x="1554480" y="3136391"/>
            <a:ext cx="184785" cy="2540"/>
          </a:xfrm>
          <a:custGeom>
            <a:avLst/>
            <a:gdLst/>
            <a:ahLst/>
            <a:cxnLst/>
            <a:rect l="l" t="t" r="r" b="b"/>
            <a:pathLst>
              <a:path w="184785" h="2539">
                <a:moveTo>
                  <a:pt x="184784" y="0"/>
                </a:moveTo>
                <a:lnTo>
                  <a:pt x="0" y="2540"/>
                </a:lnTo>
              </a:path>
            </a:pathLst>
          </a:custGeom>
          <a:ln w="18304">
            <a:solidFill>
              <a:srgbClr val="4178BD"/>
            </a:solidFill>
          </a:ln>
        </p:spPr>
        <p:txBody>
          <a:bodyPr wrap="square" lIns="0" tIns="0" rIns="0" bIns="0" rtlCol="0"/>
          <a:lstStyle/>
          <a:p>
            <a:endParaRPr/>
          </a:p>
        </p:txBody>
      </p:sp>
      <p:sp>
        <p:nvSpPr>
          <p:cNvPr id="88" name="object 88"/>
          <p:cNvSpPr/>
          <p:nvPr/>
        </p:nvSpPr>
        <p:spPr>
          <a:xfrm>
            <a:off x="2002535" y="2843783"/>
            <a:ext cx="0" cy="97155"/>
          </a:xfrm>
          <a:custGeom>
            <a:avLst/>
            <a:gdLst/>
            <a:ahLst/>
            <a:cxnLst/>
            <a:rect l="l" t="t" r="r" b="b"/>
            <a:pathLst>
              <a:path h="97155">
                <a:moveTo>
                  <a:pt x="0" y="0"/>
                </a:moveTo>
                <a:lnTo>
                  <a:pt x="0" y="96646"/>
                </a:lnTo>
              </a:path>
            </a:pathLst>
          </a:custGeom>
          <a:ln w="18304">
            <a:solidFill>
              <a:srgbClr val="4178BD"/>
            </a:solidFill>
          </a:ln>
        </p:spPr>
        <p:txBody>
          <a:bodyPr wrap="square" lIns="0" tIns="0" rIns="0" bIns="0" rtlCol="0"/>
          <a:lstStyle/>
          <a:p>
            <a:endParaRPr/>
          </a:p>
        </p:txBody>
      </p:sp>
      <p:sp>
        <p:nvSpPr>
          <p:cNvPr id="89" name="object 89"/>
          <p:cNvSpPr/>
          <p:nvPr/>
        </p:nvSpPr>
        <p:spPr>
          <a:xfrm>
            <a:off x="1289303" y="2843783"/>
            <a:ext cx="5080" cy="97790"/>
          </a:xfrm>
          <a:custGeom>
            <a:avLst/>
            <a:gdLst/>
            <a:ahLst/>
            <a:cxnLst/>
            <a:rect l="l" t="t" r="r" b="b"/>
            <a:pathLst>
              <a:path w="5080" h="97789">
                <a:moveTo>
                  <a:pt x="0" y="0"/>
                </a:moveTo>
                <a:lnTo>
                  <a:pt x="4699" y="97281"/>
                </a:lnTo>
              </a:path>
            </a:pathLst>
          </a:custGeom>
          <a:ln w="18304">
            <a:solidFill>
              <a:srgbClr val="4178BD"/>
            </a:solidFill>
          </a:ln>
        </p:spPr>
        <p:txBody>
          <a:bodyPr wrap="square" lIns="0" tIns="0" rIns="0" bIns="0" rtlCol="0"/>
          <a:lstStyle/>
          <a:p>
            <a:endParaRPr/>
          </a:p>
        </p:txBody>
      </p:sp>
      <p:sp>
        <p:nvSpPr>
          <p:cNvPr id="90" name="object 90"/>
          <p:cNvSpPr/>
          <p:nvPr/>
        </p:nvSpPr>
        <p:spPr>
          <a:xfrm>
            <a:off x="1508760" y="2825495"/>
            <a:ext cx="254635" cy="140335"/>
          </a:xfrm>
          <a:custGeom>
            <a:avLst/>
            <a:gdLst/>
            <a:ahLst/>
            <a:cxnLst/>
            <a:rect l="l" t="t" r="r" b="b"/>
            <a:pathLst>
              <a:path w="254635" h="140335">
                <a:moveTo>
                  <a:pt x="254253" y="0"/>
                </a:moveTo>
                <a:lnTo>
                  <a:pt x="0" y="140081"/>
                </a:lnTo>
              </a:path>
            </a:pathLst>
          </a:custGeom>
          <a:ln w="18304">
            <a:solidFill>
              <a:srgbClr val="4178BD"/>
            </a:solidFill>
          </a:ln>
        </p:spPr>
        <p:txBody>
          <a:bodyPr wrap="square" lIns="0" tIns="0" rIns="0" bIns="0" rtlCol="0"/>
          <a:lstStyle/>
          <a:p>
            <a:endParaRPr/>
          </a:p>
        </p:txBody>
      </p:sp>
      <p:sp>
        <p:nvSpPr>
          <p:cNvPr id="91" name="object 91"/>
          <p:cNvSpPr/>
          <p:nvPr/>
        </p:nvSpPr>
        <p:spPr>
          <a:xfrm>
            <a:off x="1517903" y="2825495"/>
            <a:ext cx="248285" cy="144145"/>
          </a:xfrm>
          <a:custGeom>
            <a:avLst/>
            <a:gdLst/>
            <a:ahLst/>
            <a:cxnLst/>
            <a:rect l="l" t="t" r="r" b="b"/>
            <a:pathLst>
              <a:path w="248285" h="144144">
                <a:moveTo>
                  <a:pt x="248158" y="143890"/>
                </a:moveTo>
                <a:lnTo>
                  <a:pt x="0" y="0"/>
                </a:lnTo>
              </a:path>
            </a:pathLst>
          </a:custGeom>
          <a:ln w="18304">
            <a:solidFill>
              <a:srgbClr val="4178BD"/>
            </a:solidFill>
          </a:ln>
        </p:spPr>
        <p:txBody>
          <a:bodyPr wrap="square" lIns="0" tIns="0" rIns="0" bIns="0" rtlCol="0"/>
          <a:lstStyle/>
          <a:p>
            <a:endParaRPr/>
          </a:p>
        </p:txBody>
      </p:sp>
      <p:sp>
        <p:nvSpPr>
          <p:cNvPr id="92" name="object 92"/>
          <p:cNvSpPr/>
          <p:nvPr/>
        </p:nvSpPr>
        <p:spPr>
          <a:xfrm>
            <a:off x="969263" y="2907791"/>
            <a:ext cx="644651" cy="507492"/>
          </a:xfrm>
          <a:prstGeom prst="rect">
            <a:avLst/>
          </a:prstGeom>
          <a:blipFill>
            <a:blip r:embed="rId11" cstate="print"/>
            <a:stretch>
              <a:fillRect/>
            </a:stretch>
          </a:blipFill>
        </p:spPr>
        <p:txBody>
          <a:bodyPr wrap="square" lIns="0" tIns="0" rIns="0" bIns="0" rtlCol="0"/>
          <a:lstStyle/>
          <a:p>
            <a:endParaRPr/>
          </a:p>
        </p:txBody>
      </p:sp>
      <p:sp>
        <p:nvSpPr>
          <p:cNvPr id="93" name="object 93"/>
          <p:cNvSpPr/>
          <p:nvPr/>
        </p:nvSpPr>
        <p:spPr>
          <a:xfrm>
            <a:off x="1033272" y="2944367"/>
            <a:ext cx="521334" cy="384175"/>
          </a:xfrm>
          <a:custGeom>
            <a:avLst/>
            <a:gdLst/>
            <a:ahLst/>
            <a:cxnLst/>
            <a:rect l="l" t="t" r="r" b="b"/>
            <a:pathLst>
              <a:path w="521334" h="384175">
                <a:moveTo>
                  <a:pt x="521208" y="64008"/>
                </a:moveTo>
                <a:lnTo>
                  <a:pt x="516189" y="39112"/>
                </a:lnTo>
                <a:lnTo>
                  <a:pt x="502491" y="18764"/>
                </a:lnTo>
                <a:lnTo>
                  <a:pt x="482149" y="5036"/>
                </a:lnTo>
                <a:lnTo>
                  <a:pt x="457200" y="0"/>
                </a:lnTo>
                <a:lnTo>
                  <a:pt x="63957" y="0"/>
                </a:lnTo>
                <a:lnTo>
                  <a:pt x="39063" y="5036"/>
                </a:lnTo>
                <a:lnTo>
                  <a:pt x="18734" y="18764"/>
                </a:lnTo>
                <a:lnTo>
                  <a:pt x="5026" y="39112"/>
                </a:lnTo>
                <a:lnTo>
                  <a:pt x="0" y="64008"/>
                </a:lnTo>
                <a:lnTo>
                  <a:pt x="0" y="320040"/>
                </a:lnTo>
                <a:lnTo>
                  <a:pt x="5026" y="344935"/>
                </a:lnTo>
                <a:lnTo>
                  <a:pt x="18734" y="365283"/>
                </a:lnTo>
                <a:lnTo>
                  <a:pt x="39063" y="379011"/>
                </a:lnTo>
                <a:lnTo>
                  <a:pt x="63957" y="384048"/>
                </a:lnTo>
                <a:lnTo>
                  <a:pt x="457200" y="384048"/>
                </a:lnTo>
                <a:lnTo>
                  <a:pt x="482149" y="379011"/>
                </a:lnTo>
                <a:lnTo>
                  <a:pt x="502491" y="365283"/>
                </a:lnTo>
                <a:lnTo>
                  <a:pt x="516189" y="344935"/>
                </a:lnTo>
                <a:lnTo>
                  <a:pt x="521208" y="320040"/>
                </a:lnTo>
                <a:lnTo>
                  <a:pt x="521208" y="64008"/>
                </a:lnTo>
                <a:close/>
              </a:path>
            </a:pathLst>
          </a:custGeom>
          <a:ln w="18304">
            <a:solidFill>
              <a:srgbClr val="3B75BC"/>
            </a:solidFill>
          </a:ln>
        </p:spPr>
        <p:txBody>
          <a:bodyPr wrap="square" lIns="0" tIns="0" rIns="0" bIns="0" rtlCol="0"/>
          <a:lstStyle/>
          <a:p>
            <a:endParaRPr/>
          </a:p>
        </p:txBody>
      </p:sp>
      <p:sp>
        <p:nvSpPr>
          <p:cNvPr id="94" name="object 94"/>
          <p:cNvSpPr/>
          <p:nvPr/>
        </p:nvSpPr>
        <p:spPr>
          <a:xfrm>
            <a:off x="2395727" y="1828799"/>
            <a:ext cx="879475" cy="1071880"/>
          </a:xfrm>
          <a:custGeom>
            <a:avLst/>
            <a:gdLst/>
            <a:ahLst/>
            <a:cxnLst/>
            <a:rect l="l" t="t" r="r" b="b"/>
            <a:pathLst>
              <a:path w="879475" h="1071880">
                <a:moveTo>
                  <a:pt x="0" y="1071880"/>
                </a:moveTo>
                <a:lnTo>
                  <a:pt x="439547" y="1071880"/>
                </a:lnTo>
                <a:lnTo>
                  <a:pt x="439547" y="0"/>
                </a:lnTo>
                <a:lnTo>
                  <a:pt x="879094" y="0"/>
                </a:lnTo>
              </a:path>
            </a:pathLst>
          </a:custGeom>
          <a:ln w="18304">
            <a:solidFill>
              <a:srgbClr val="4178BD"/>
            </a:solidFill>
          </a:ln>
        </p:spPr>
        <p:txBody>
          <a:bodyPr wrap="square" lIns="0" tIns="0" rIns="0" bIns="0" rtlCol="0"/>
          <a:lstStyle/>
          <a:p>
            <a:endParaRPr/>
          </a:p>
        </p:txBody>
      </p:sp>
      <p:sp>
        <p:nvSpPr>
          <p:cNvPr id="95" name="object 95"/>
          <p:cNvSpPr/>
          <p:nvPr/>
        </p:nvSpPr>
        <p:spPr>
          <a:xfrm>
            <a:off x="2395727" y="2496311"/>
            <a:ext cx="879475" cy="404495"/>
          </a:xfrm>
          <a:custGeom>
            <a:avLst/>
            <a:gdLst/>
            <a:ahLst/>
            <a:cxnLst/>
            <a:rect l="l" t="t" r="r" b="b"/>
            <a:pathLst>
              <a:path w="879475" h="404494">
                <a:moveTo>
                  <a:pt x="879094" y="0"/>
                </a:moveTo>
                <a:lnTo>
                  <a:pt x="439547" y="0"/>
                </a:lnTo>
                <a:lnTo>
                  <a:pt x="439547" y="404495"/>
                </a:lnTo>
                <a:lnTo>
                  <a:pt x="0" y="404495"/>
                </a:lnTo>
              </a:path>
            </a:pathLst>
          </a:custGeom>
          <a:ln w="18304">
            <a:solidFill>
              <a:srgbClr val="4178BD"/>
            </a:solidFill>
          </a:ln>
        </p:spPr>
        <p:txBody>
          <a:bodyPr wrap="square" lIns="0" tIns="0" rIns="0" bIns="0" rtlCol="0"/>
          <a:lstStyle/>
          <a:p>
            <a:endParaRPr/>
          </a:p>
        </p:txBody>
      </p:sp>
      <p:sp>
        <p:nvSpPr>
          <p:cNvPr id="96" name="object 96"/>
          <p:cNvSpPr/>
          <p:nvPr/>
        </p:nvSpPr>
        <p:spPr>
          <a:xfrm>
            <a:off x="2395727" y="2898647"/>
            <a:ext cx="879475" cy="262890"/>
          </a:xfrm>
          <a:custGeom>
            <a:avLst/>
            <a:gdLst/>
            <a:ahLst/>
            <a:cxnLst/>
            <a:rect l="l" t="t" r="r" b="b"/>
            <a:pathLst>
              <a:path w="879475" h="262889">
                <a:moveTo>
                  <a:pt x="879094" y="262890"/>
                </a:moveTo>
                <a:lnTo>
                  <a:pt x="439547" y="262890"/>
                </a:lnTo>
                <a:lnTo>
                  <a:pt x="439547" y="0"/>
                </a:lnTo>
                <a:lnTo>
                  <a:pt x="0" y="0"/>
                </a:lnTo>
              </a:path>
            </a:pathLst>
          </a:custGeom>
          <a:ln w="18304">
            <a:solidFill>
              <a:srgbClr val="4178BD"/>
            </a:solidFill>
          </a:ln>
        </p:spPr>
        <p:txBody>
          <a:bodyPr wrap="square" lIns="0" tIns="0" rIns="0" bIns="0" rtlCol="0"/>
          <a:lstStyle/>
          <a:p>
            <a:endParaRPr/>
          </a:p>
        </p:txBody>
      </p:sp>
      <p:sp>
        <p:nvSpPr>
          <p:cNvPr id="97" name="object 97"/>
          <p:cNvSpPr/>
          <p:nvPr/>
        </p:nvSpPr>
        <p:spPr>
          <a:xfrm>
            <a:off x="1929383" y="1828799"/>
            <a:ext cx="321945" cy="548005"/>
          </a:xfrm>
          <a:custGeom>
            <a:avLst/>
            <a:gdLst/>
            <a:ahLst/>
            <a:cxnLst/>
            <a:rect l="l" t="t" r="r" b="b"/>
            <a:pathLst>
              <a:path w="321944" h="548005">
                <a:moveTo>
                  <a:pt x="321691" y="0"/>
                </a:moveTo>
                <a:lnTo>
                  <a:pt x="0" y="0"/>
                </a:lnTo>
                <a:lnTo>
                  <a:pt x="0" y="548005"/>
                </a:lnTo>
              </a:path>
            </a:pathLst>
          </a:custGeom>
          <a:ln w="18304">
            <a:solidFill>
              <a:srgbClr val="4178BD"/>
            </a:solidFill>
          </a:ln>
        </p:spPr>
        <p:txBody>
          <a:bodyPr wrap="square" lIns="0" tIns="0" rIns="0" bIns="0" rtlCol="0"/>
          <a:lstStyle/>
          <a:p>
            <a:endParaRPr/>
          </a:p>
        </p:txBody>
      </p:sp>
      <p:sp>
        <p:nvSpPr>
          <p:cNvPr id="98" name="object 98"/>
          <p:cNvSpPr/>
          <p:nvPr/>
        </p:nvSpPr>
        <p:spPr>
          <a:xfrm>
            <a:off x="1627632" y="1828799"/>
            <a:ext cx="302260" cy="544830"/>
          </a:xfrm>
          <a:custGeom>
            <a:avLst/>
            <a:gdLst/>
            <a:ahLst/>
            <a:cxnLst/>
            <a:rect l="l" t="t" r="r" b="b"/>
            <a:pathLst>
              <a:path w="302260" h="544830">
                <a:moveTo>
                  <a:pt x="0" y="0"/>
                </a:moveTo>
                <a:lnTo>
                  <a:pt x="302006" y="0"/>
                </a:lnTo>
                <a:lnTo>
                  <a:pt x="302006" y="544449"/>
                </a:lnTo>
              </a:path>
            </a:pathLst>
          </a:custGeom>
          <a:ln w="18304">
            <a:solidFill>
              <a:srgbClr val="4178BD"/>
            </a:solidFill>
          </a:ln>
        </p:spPr>
        <p:txBody>
          <a:bodyPr wrap="square" lIns="0" tIns="0" rIns="0" bIns="0" rtlCol="0"/>
          <a:lstStyle/>
          <a:p>
            <a:endParaRPr/>
          </a:p>
        </p:txBody>
      </p:sp>
      <p:sp>
        <p:nvSpPr>
          <p:cNvPr id="99" name="object 99"/>
          <p:cNvSpPr/>
          <p:nvPr/>
        </p:nvSpPr>
        <p:spPr>
          <a:xfrm>
            <a:off x="4165091" y="1787905"/>
            <a:ext cx="632460" cy="127635"/>
          </a:xfrm>
          <a:custGeom>
            <a:avLst/>
            <a:gdLst/>
            <a:ahLst/>
            <a:cxnLst/>
            <a:rect l="l" t="t" r="r" b="b"/>
            <a:pathLst>
              <a:path w="632460" h="127635">
                <a:moveTo>
                  <a:pt x="577795" y="63753"/>
                </a:moveTo>
                <a:lnTo>
                  <a:pt x="509143" y="103758"/>
                </a:lnTo>
                <a:lnTo>
                  <a:pt x="506984" y="112140"/>
                </a:lnTo>
                <a:lnTo>
                  <a:pt x="510794" y="118744"/>
                </a:lnTo>
                <a:lnTo>
                  <a:pt x="514604" y="125221"/>
                </a:lnTo>
                <a:lnTo>
                  <a:pt x="522986" y="127507"/>
                </a:lnTo>
                <a:lnTo>
                  <a:pt x="608599" y="77469"/>
                </a:lnTo>
                <a:lnTo>
                  <a:pt x="604901" y="77469"/>
                </a:lnTo>
                <a:lnTo>
                  <a:pt x="604901" y="75564"/>
                </a:lnTo>
                <a:lnTo>
                  <a:pt x="598043" y="75564"/>
                </a:lnTo>
                <a:lnTo>
                  <a:pt x="577795" y="63753"/>
                </a:lnTo>
                <a:close/>
              </a:path>
              <a:path w="632460" h="127635">
                <a:moveTo>
                  <a:pt x="554282" y="50037"/>
                </a:moveTo>
                <a:lnTo>
                  <a:pt x="0" y="50037"/>
                </a:lnTo>
                <a:lnTo>
                  <a:pt x="0" y="77469"/>
                </a:lnTo>
                <a:lnTo>
                  <a:pt x="554282" y="77469"/>
                </a:lnTo>
                <a:lnTo>
                  <a:pt x="577795" y="63753"/>
                </a:lnTo>
                <a:lnTo>
                  <a:pt x="554282" y="50037"/>
                </a:lnTo>
                <a:close/>
              </a:path>
              <a:path w="632460" h="127635">
                <a:moveTo>
                  <a:pt x="608599" y="50037"/>
                </a:moveTo>
                <a:lnTo>
                  <a:pt x="604901" y="50037"/>
                </a:lnTo>
                <a:lnTo>
                  <a:pt x="604901" y="77469"/>
                </a:lnTo>
                <a:lnTo>
                  <a:pt x="608599" y="77469"/>
                </a:lnTo>
                <a:lnTo>
                  <a:pt x="632079" y="63753"/>
                </a:lnTo>
                <a:lnTo>
                  <a:pt x="608599" y="50037"/>
                </a:lnTo>
                <a:close/>
              </a:path>
              <a:path w="632460" h="127635">
                <a:moveTo>
                  <a:pt x="598043" y="51942"/>
                </a:moveTo>
                <a:lnTo>
                  <a:pt x="577795" y="63753"/>
                </a:lnTo>
                <a:lnTo>
                  <a:pt x="598043" y="75564"/>
                </a:lnTo>
                <a:lnTo>
                  <a:pt x="598043" y="51942"/>
                </a:lnTo>
                <a:close/>
              </a:path>
              <a:path w="632460" h="127635">
                <a:moveTo>
                  <a:pt x="604901" y="51942"/>
                </a:moveTo>
                <a:lnTo>
                  <a:pt x="598043" y="51942"/>
                </a:lnTo>
                <a:lnTo>
                  <a:pt x="598043" y="75564"/>
                </a:lnTo>
                <a:lnTo>
                  <a:pt x="604901" y="75564"/>
                </a:lnTo>
                <a:lnTo>
                  <a:pt x="604901" y="51942"/>
                </a:lnTo>
                <a:close/>
              </a:path>
              <a:path w="632460" h="127635">
                <a:moveTo>
                  <a:pt x="522986" y="0"/>
                </a:moveTo>
                <a:lnTo>
                  <a:pt x="514604" y="2286"/>
                </a:lnTo>
                <a:lnTo>
                  <a:pt x="510794" y="8762"/>
                </a:lnTo>
                <a:lnTo>
                  <a:pt x="506984" y="15366"/>
                </a:lnTo>
                <a:lnTo>
                  <a:pt x="509143" y="23749"/>
                </a:lnTo>
                <a:lnTo>
                  <a:pt x="577795" y="63753"/>
                </a:lnTo>
                <a:lnTo>
                  <a:pt x="598043" y="51942"/>
                </a:lnTo>
                <a:lnTo>
                  <a:pt x="604901" y="51942"/>
                </a:lnTo>
                <a:lnTo>
                  <a:pt x="604901" y="50037"/>
                </a:lnTo>
                <a:lnTo>
                  <a:pt x="608599" y="50037"/>
                </a:lnTo>
                <a:lnTo>
                  <a:pt x="522986" y="0"/>
                </a:lnTo>
                <a:close/>
              </a:path>
            </a:pathLst>
          </a:custGeom>
          <a:solidFill>
            <a:srgbClr val="7BC6FF"/>
          </a:solidFill>
        </p:spPr>
        <p:txBody>
          <a:bodyPr wrap="square" lIns="0" tIns="0" rIns="0" bIns="0" rtlCol="0"/>
          <a:lstStyle/>
          <a:p>
            <a:endParaRPr/>
          </a:p>
        </p:txBody>
      </p:sp>
      <p:sp>
        <p:nvSpPr>
          <p:cNvPr id="100" name="object 100"/>
          <p:cNvSpPr/>
          <p:nvPr/>
        </p:nvSpPr>
        <p:spPr>
          <a:xfrm>
            <a:off x="3808348" y="2437256"/>
            <a:ext cx="3286125" cy="127635"/>
          </a:xfrm>
          <a:custGeom>
            <a:avLst/>
            <a:gdLst/>
            <a:ahLst/>
            <a:cxnLst/>
            <a:rect l="l" t="t" r="r" b="b"/>
            <a:pathLst>
              <a:path w="3286125" h="127635">
                <a:moveTo>
                  <a:pt x="109220" y="0"/>
                </a:moveTo>
                <a:lnTo>
                  <a:pt x="0" y="63753"/>
                </a:lnTo>
                <a:lnTo>
                  <a:pt x="109220" y="127381"/>
                </a:lnTo>
                <a:lnTo>
                  <a:pt x="117601" y="125221"/>
                </a:lnTo>
                <a:lnTo>
                  <a:pt x="121412" y="118617"/>
                </a:lnTo>
                <a:lnTo>
                  <a:pt x="125222" y="112140"/>
                </a:lnTo>
                <a:lnTo>
                  <a:pt x="123062" y="103758"/>
                </a:lnTo>
                <a:lnTo>
                  <a:pt x="78025" y="77469"/>
                </a:lnTo>
                <a:lnTo>
                  <a:pt x="27304" y="77469"/>
                </a:lnTo>
                <a:lnTo>
                  <a:pt x="27304" y="50037"/>
                </a:lnTo>
                <a:lnTo>
                  <a:pt x="77926" y="50036"/>
                </a:lnTo>
                <a:lnTo>
                  <a:pt x="123062" y="23748"/>
                </a:lnTo>
                <a:lnTo>
                  <a:pt x="125222" y="15239"/>
                </a:lnTo>
                <a:lnTo>
                  <a:pt x="121412" y="8762"/>
                </a:lnTo>
                <a:lnTo>
                  <a:pt x="117601" y="2158"/>
                </a:lnTo>
                <a:lnTo>
                  <a:pt x="109220" y="0"/>
                </a:lnTo>
                <a:close/>
              </a:path>
              <a:path w="3286125" h="127635">
                <a:moveTo>
                  <a:pt x="77926" y="50036"/>
                </a:moveTo>
                <a:lnTo>
                  <a:pt x="27304" y="50037"/>
                </a:lnTo>
                <a:lnTo>
                  <a:pt x="27304" y="77469"/>
                </a:lnTo>
                <a:lnTo>
                  <a:pt x="78021" y="77468"/>
                </a:lnTo>
                <a:lnTo>
                  <a:pt x="74768" y="75564"/>
                </a:lnTo>
                <a:lnTo>
                  <a:pt x="34162" y="75564"/>
                </a:lnTo>
                <a:lnTo>
                  <a:pt x="34162" y="51815"/>
                </a:lnTo>
                <a:lnTo>
                  <a:pt x="74875" y="51815"/>
                </a:lnTo>
                <a:lnTo>
                  <a:pt x="77926" y="50036"/>
                </a:lnTo>
                <a:close/>
              </a:path>
              <a:path w="3286125" h="127635">
                <a:moveTo>
                  <a:pt x="78021" y="77468"/>
                </a:moveTo>
                <a:lnTo>
                  <a:pt x="27304" y="77469"/>
                </a:lnTo>
                <a:lnTo>
                  <a:pt x="78025" y="77469"/>
                </a:lnTo>
                <a:close/>
              </a:path>
              <a:path w="3286125" h="127635">
                <a:moveTo>
                  <a:pt x="3285871" y="49910"/>
                </a:moveTo>
                <a:lnTo>
                  <a:pt x="77923" y="50037"/>
                </a:lnTo>
                <a:lnTo>
                  <a:pt x="54492" y="63706"/>
                </a:lnTo>
                <a:lnTo>
                  <a:pt x="78021" y="77468"/>
                </a:lnTo>
                <a:lnTo>
                  <a:pt x="3285871" y="77342"/>
                </a:lnTo>
                <a:lnTo>
                  <a:pt x="3285871" y="49910"/>
                </a:lnTo>
                <a:close/>
              </a:path>
              <a:path w="3286125" h="127635">
                <a:moveTo>
                  <a:pt x="34162" y="51815"/>
                </a:moveTo>
                <a:lnTo>
                  <a:pt x="34162" y="75564"/>
                </a:lnTo>
                <a:lnTo>
                  <a:pt x="54492" y="63706"/>
                </a:lnTo>
                <a:lnTo>
                  <a:pt x="34162" y="51815"/>
                </a:lnTo>
                <a:close/>
              </a:path>
              <a:path w="3286125" h="127635">
                <a:moveTo>
                  <a:pt x="54492" y="63706"/>
                </a:moveTo>
                <a:lnTo>
                  <a:pt x="34162" y="75564"/>
                </a:lnTo>
                <a:lnTo>
                  <a:pt x="74768" y="75564"/>
                </a:lnTo>
                <a:lnTo>
                  <a:pt x="54492" y="63706"/>
                </a:lnTo>
                <a:close/>
              </a:path>
              <a:path w="3286125" h="127635">
                <a:moveTo>
                  <a:pt x="74875" y="51815"/>
                </a:moveTo>
                <a:lnTo>
                  <a:pt x="34162" y="51815"/>
                </a:lnTo>
                <a:lnTo>
                  <a:pt x="54492" y="63706"/>
                </a:lnTo>
                <a:lnTo>
                  <a:pt x="74875" y="51815"/>
                </a:lnTo>
                <a:close/>
              </a:path>
            </a:pathLst>
          </a:custGeom>
          <a:solidFill>
            <a:srgbClr val="7BC6FF"/>
          </a:solidFill>
        </p:spPr>
        <p:txBody>
          <a:bodyPr wrap="square" lIns="0" tIns="0" rIns="0" bIns="0" rtlCol="0"/>
          <a:lstStyle/>
          <a:p>
            <a:endParaRPr/>
          </a:p>
        </p:txBody>
      </p:sp>
      <p:sp>
        <p:nvSpPr>
          <p:cNvPr id="101" name="object 101"/>
          <p:cNvSpPr/>
          <p:nvPr/>
        </p:nvSpPr>
        <p:spPr>
          <a:xfrm>
            <a:off x="3950970" y="3210051"/>
            <a:ext cx="3148330" cy="968375"/>
          </a:xfrm>
          <a:custGeom>
            <a:avLst/>
            <a:gdLst/>
            <a:ahLst/>
            <a:cxnLst/>
            <a:rect l="l" t="t" r="r" b="b"/>
            <a:pathLst>
              <a:path w="3148329" h="968375">
                <a:moveTo>
                  <a:pt x="3069212" y="929177"/>
                </a:moveTo>
                <a:lnTo>
                  <a:pt x="3018662" y="941679"/>
                </a:lnTo>
                <a:lnTo>
                  <a:pt x="3014090" y="949121"/>
                </a:lnTo>
                <a:lnTo>
                  <a:pt x="3015996" y="956487"/>
                </a:lnTo>
                <a:lnTo>
                  <a:pt x="3017774" y="963841"/>
                </a:lnTo>
                <a:lnTo>
                  <a:pt x="3025266" y="968336"/>
                </a:lnTo>
                <a:lnTo>
                  <a:pt x="3125641" y="943482"/>
                </a:lnTo>
                <a:lnTo>
                  <a:pt x="3117850" y="943482"/>
                </a:lnTo>
                <a:lnTo>
                  <a:pt x="3069212" y="929177"/>
                </a:lnTo>
                <a:close/>
              </a:path>
              <a:path w="3148329" h="968375">
                <a:moveTo>
                  <a:pt x="3095625" y="922644"/>
                </a:moveTo>
                <a:lnTo>
                  <a:pt x="3069212" y="929177"/>
                </a:lnTo>
                <a:lnTo>
                  <a:pt x="3117850" y="943482"/>
                </a:lnTo>
                <a:lnTo>
                  <a:pt x="3118951" y="939736"/>
                </a:lnTo>
                <a:lnTo>
                  <a:pt x="3111754" y="939736"/>
                </a:lnTo>
                <a:lnTo>
                  <a:pt x="3095625" y="922644"/>
                </a:lnTo>
                <a:close/>
              </a:path>
              <a:path w="3148329" h="968375">
                <a:moveTo>
                  <a:pt x="3052445" y="845807"/>
                </a:moveTo>
                <a:lnTo>
                  <a:pt x="3046983" y="851014"/>
                </a:lnTo>
                <a:lnTo>
                  <a:pt x="3041396" y="856221"/>
                </a:lnTo>
                <a:lnTo>
                  <a:pt x="3041141" y="864908"/>
                </a:lnTo>
                <a:lnTo>
                  <a:pt x="3076923" y="902825"/>
                </a:lnTo>
                <a:lnTo>
                  <a:pt x="3125597" y="917143"/>
                </a:lnTo>
                <a:lnTo>
                  <a:pt x="3117850" y="943482"/>
                </a:lnTo>
                <a:lnTo>
                  <a:pt x="3125641" y="943482"/>
                </a:lnTo>
                <a:lnTo>
                  <a:pt x="3147822" y="937996"/>
                </a:lnTo>
                <a:lnTo>
                  <a:pt x="3061080" y="846048"/>
                </a:lnTo>
                <a:lnTo>
                  <a:pt x="3052445" y="845807"/>
                </a:lnTo>
                <a:close/>
              </a:path>
              <a:path w="3148329" h="968375">
                <a:moveTo>
                  <a:pt x="3118484" y="916990"/>
                </a:moveTo>
                <a:lnTo>
                  <a:pt x="3095625" y="922644"/>
                </a:lnTo>
                <a:lnTo>
                  <a:pt x="3111754" y="939736"/>
                </a:lnTo>
                <a:lnTo>
                  <a:pt x="3118484" y="916990"/>
                </a:lnTo>
                <a:close/>
              </a:path>
              <a:path w="3148329" h="968375">
                <a:moveTo>
                  <a:pt x="3125078" y="916990"/>
                </a:moveTo>
                <a:lnTo>
                  <a:pt x="3118484" y="916990"/>
                </a:lnTo>
                <a:lnTo>
                  <a:pt x="3111754" y="939736"/>
                </a:lnTo>
                <a:lnTo>
                  <a:pt x="3118951" y="939736"/>
                </a:lnTo>
                <a:lnTo>
                  <a:pt x="3125597" y="917143"/>
                </a:lnTo>
                <a:lnTo>
                  <a:pt x="3125078" y="916990"/>
                </a:lnTo>
                <a:close/>
              </a:path>
              <a:path w="3148329" h="968375">
                <a:moveTo>
                  <a:pt x="7619" y="0"/>
                </a:moveTo>
                <a:lnTo>
                  <a:pt x="0" y="26415"/>
                </a:lnTo>
                <a:lnTo>
                  <a:pt x="3069212" y="929177"/>
                </a:lnTo>
                <a:lnTo>
                  <a:pt x="3095625" y="922644"/>
                </a:lnTo>
                <a:lnTo>
                  <a:pt x="3076923" y="902825"/>
                </a:lnTo>
                <a:lnTo>
                  <a:pt x="7619" y="0"/>
                </a:lnTo>
                <a:close/>
              </a:path>
              <a:path w="3148329" h="968375">
                <a:moveTo>
                  <a:pt x="3076923" y="902825"/>
                </a:moveTo>
                <a:lnTo>
                  <a:pt x="3095625" y="922644"/>
                </a:lnTo>
                <a:lnTo>
                  <a:pt x="3118484" y="916990"/>
                </a:lnTo>
                <a:lnTo>
                  <a:pt x="3125078" y="916990"/>
                </a:lnTo>
                <a:lnTo>
                  <a:pt x="3076923" y="902825"/>
                </a:lnTo>
                <a:close/>
              </a:path>
            </a:pathLst>
          </a:custGeom>
          <a:solidFill>
            <a:srgbClr val="7BC6FF"/>
          </a:solidFill>
        </p:spPr>
        <p:txBody>
          <a:bodyPr wrap="square" lIns="0" tIns="0" rIns="0" bIns="0" rtlCol="0"/>
          <a:lstStyle/>
          <a:p>
            <a:endParaRPr/>
          </a:p>
        </p:txBody>
      </p:sp>
      <p:sp>
        <p:nvSpPr>
          <p:cNvPr id="102" name="object 102"/>
          <p:cNvSpPr/>
          <p:nvPr/>
        </p:nvSpPr>
        <p:spPr>
          <a:xfrm>
            <a:off x="3630167" y="3054095"/>
            <a:ext cx="388620" cy="388619"/>
          </a:xfrm>
          <a:prstGeom prst="rect">
            <a:avLst/>
          </a:prstGeom>
          <a:blipFill>
            <a:blip r:embed="rId15" cstate="print"/>
            <a:stretch>
              <a:fillRect/>
            </a:stretch>
          </a:blipFill>
        </p:spPr>
        <p:txBody>
          <a:bodyPr wrap="square" lIns="0" tIns="0" rIns="0" bIns="0" rtlCol="0"/>
          <a:lstStyle/>
          <a:p>
            <a:endParaRPr/>
          </a:p>
        </p:txBody>
      </p:sp>
      <p:sp>
        <p:nvSpPr>
          <p:cNvPr id="103" name="object 103"/>
          <p:cNvSpPr/>
          <p:nvPr/>
        </p:nvSpPr>
        <p:spPr>
          <a:xfrm>
            <a:off x="3698747" y="3095243"/>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1"/>
                </a:lnTo>
                <a:lnTo>
                  <a:pt x="0" y="213359"/>
                </a:lnTo>
                <a:lnTo>
                  <a:pt x="3345" y="229993"/>
                </a:lnTo>
                <a:lnTo>
                  <a:pt x="12477" y="243554"/>
                </a:lnTo>
                <a:lnTo>
                  <a:pt x="26038" y="252686"/>
                </a:lnTo>
                <a:lnTo>
                  <a:pt x="42672" y="256031"/>
                </a:lnTo>
                <a:lnTo>
                  <a:pt x="213360" y="256031"/>
                </a:lnTo>
                <a:lnTo>
                  <a:pt x="229993" y="252686"/>
                </a:lnTo>
                <a:lnTo>
                  <a:pt x="243554" y="243554"/>
                </a:lnTo>
                <a:lnTo>
                  <a:pt x="252686" y="229993"/>
                </a:lnTo>
                <a:lnTo>
                  <a:pt x="256031" y="213359"/>
                </a:lnTo>
                <a:lnTo>
                  <a:pt x="256031" y="42671"/>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04" name="object 104"/>
          <p:cNvSpPr/>
          <p:nvPr/>
        </p:nvSpPr>
        <p:spPr>
          <a:xfrm>
            <a:off x="3698747" y="3095243"/>
            <a:ext cx="256540" cy="256540"/>
          </a:xfrm>
          <a:custGeom>
            <a:avLst/>
            <a:gdLst/>
            <a:ahLst/>
            <a:cxnLst/>
            <a:rect l="l" t="t" r="r" b="b"/>
            <a:pathLst>
              <a:path w="256539" h="256539">
                <a:moveTo>
                  <a:pt x="0" y="42671"/>
                </a:moveTo>
                <a:lnTo>
                  <a:pt x="3345" y="26038"/>
                </a:lnTo>
                <a:lnTo>
                  <a:pt x="12477" y="12477"/>
                </a:lnTo>
                <a:lnTo>
                  <a:pt x="26038" y="3345"/>
                </a:lnTo>
                <a:lnTo>
                  <a:pt x="42672" y="0"/>
                </a:lnTo>
                <a:lnTo>
                  <a:pt x="213360" y="0"/>
                </a:lnTo>
                <a:lnTo>
                  <a:pt x="229993" y="3345"/>
                </a:lnTo>
                <a:lnTo>
                  <a:pt x="243554" y="12477"/>
                </a:lnTo>
                <a:lnTo>
                  <a:pt x="252686" y="26038"/>
                </a:lnTo>
                <a:lnTo>
                  <a:pt x="256031" y="42671"/>
                </a:lnTo>
                <a:lnTo>
                  <a:pt x="256031" y="213359"/>
                </a:lnTo>
                <a:lnTo>
                  <a:pt x="252686" y="229993"/>
                </a:lnTo>
                <a:lnTo>
                  <a:pt x="243554" y="243554"/>
                </a:lnTo>
                <a:lnTo>
                  <a:pt x="229993" y="252686"/>
                </a:lnTo>
                <a:lnTo>
                  <a:pt x="213360" y="256031"/>
                </a:lnTo>
                <a:lnTo>
                  <a:pt x="42672" y="256031"/>
                </a:lnTo>
                <a:lnTo>
                  <a:pt x="26038" y="252686"/>
                </a:lnTo>
                <a:lnTo>
                  <a:pt x="12477" y="243554"/>
                </a:lnTo>
                <a:lnTo>
                  <a:pt x="3345" y="229993"/>
                </a:lnTo>
                <a:lnTo>
                  <a:pt x="0" y="213359"/>
                </a:lnTo>
                <a:lnTo>
                  <a:pt x="0" y="42671"/>
                </a:lnTo>
                <a:close/>
              </a:path>
            </a:pathLst>
          </a:custGeom>
          <a:ln w="27456">
            <a:solidFill>
              <a:srgbClr val="3B75BC"/>
            </a:solidFill>
          </a:ln>
        </p:spPr>
        <p:txBody>
          <a:bodyPr wrap="square" lIns="0" tIns="0" rIns="0" bIns="0" rtlCol="0"/>
          <a:lstStyle/>
          <a:p>
            <a:endParaRPr/>
          </a:p>
        </p:txBody>
      </p:sp>
      <p:sp>
        <p:nvSpPr>
          <p:cNvPr id="105" name="object 105"/>
          <p:cNvSpPr/>
          <p:nvPr/>
        </p:nvSpPr>
        <p:spPr>
          <a:xfrm>
            <a:off x="3630167" y="1709927"/>
            <a:ext cx="388620" cy="388620"/>
          </a:xfrm>
          <a:prstGeom prst="rect">
            <a:avLst/>
          </a:prstGeom>
          <a:blipFill>
            <a:blip r:embed="rId15" cstate="print"/>
            <a:stretch>
              <a:fillRect/>
            </a:stretch>
          </a:blipFill>
        </p:spPr>
        <p:txBody>
          <a:bodyPr wrap="square" lIns="0" tIns="0" rIns="0" bIns="0" rtlCol="0"/>
          <a:lstStyle/>
          <a:p>
            <a:endParaRPr/>
          </a:p>
        </p:txBody>
      </p:sp>
      <p:sp>
        <p:nvSpPr>
          <p:cNvPr id="106" name="object 106"/>
          <p:cNvSpPr/>
          <p:nvPr/>
        </p:nvSpPr>
        <p:spPr>
          <a:xfrm>
            <a:off x="3698747" y="1751075"/>
            <a:ext cx="256540" cy="256540"/>
          </a:xfrm>
          <a:custGeom>
            <a:avLst/>
            <a:gdLst/>
            <a:ahLst/>
            <a:cxnLst/>
            <a:rect l="l" t="t" r="r" b="b"/>
            <a:pathLst>
              <a:path w="256539" h="256539">
                <a:moveTo>
                  <a:pt x="213360" y="0"/>
                </a:moveTo>
                <a:lnTo>
                  <a:pt x="42672" y="0"/>
                </a:lnTo>
                <a:lnTo>
                  <a:pt x="26038" y="3345"/>
                </a:lnTo>
                <a:lnTo>
                  <a:pt x="12477" y="12477"/>
                </a:lnTo>
                <a:lnTo>
                  <a:pt x="3345" y="26038"/>
                </a:lnTo>
                <a:lnTo>
                  <a:pt x="0" y="42672"/>
                </a:lnTo>
                <a:lnTo>
                  <a:pt x="0" y="213360"/>
                </a:lnTo>
                <a:lnTo>
                  <a:pt x="3345" y="229993"/>
                </a:lnTo>
                <a:lnTo>
                  <a:pt x="12477" y="243554"/>
                </a:lnTo>
                <a:lnTo>
                  <a:pt x="26038" y="252686"/>
                </a:lnTo>
                <a:lnTo>
                  <a:pt x="42672" y="256032"/>
                </a:lnTo>
                <a:lnTo>
                  <a:pt x="213360" y="256032"/>
                </a:lnTo>
                <a:lnTo>
                  <a:pt x="229993" y="252686"/>
                </a:lnTo>
                <a:lnTo>
                  <a:pt x="243554" y="243554"/>
                </a:lnTo>
                <a:lnTo>
                  <a:pt x="252686" y="229993"/>
                </a:lnTo>
                <a:lnTo>
                  <a:pt x="256031" y="213360"/>
                </a:lnTo>
                <a:lnTo>
                  <a:pt x="256031" y="42672"/>
                </a:lnTo>
                <a:lnTo>
                  <a:pt x="252686" y="26038"/>
                </a:lnTo>
                <a:lnTo>
                  <a:pt x="243554" y="12477"/>
                </a:lnTo>
                <a:lnTo>
                  <a:pt x="229993" y="3345"/>
                </a:lnTo>
                <a:lnTo>
                  <a:pt x="213360" y="0"/>
                </a:lnTo>
                <a:close/>
              </a:path>
            </a:pathLst>
          </a:custGeom>
          <a:solidFill>
            <a:srgbClr val="FFC000"/>
          </a:solidFill>
        </p:spPr>
        <p:txBody>
          <a:bodyPr wrap="square" lIns="0" tIns="0" rIns="0" bIns="0" rtlCol="0"/>
          <a:lstStyle/>
          <a:p>
            <a:endParaRPr/>
          </a:p>
        </p:txBody>
      </p:sp>
      <p:sp>
        <p:nvSpPr>
          <p:cNvPr id="107" name="object 107"/>
          <p:cNvSpPr/>
          <p:nvPr/>
        </p:nvSpPr>
        <p:spPr>
          <a:xfrm>
            <a:off x="3698747" y="1751075"/>
            <a:ext cx="256540" cy="256540"/>
          </a:xfrm>
          <a:custGeom>
            <a:avLst/>
            <a:gdLst/>
            <a:ahLst/>
            <a:cxnLst/>
            <a:rect l="l" t="t" r="r" b="b"/>
            <a:pathLst>
              <a:path w="256539" h="256539">
                <a:moveTo>
                  <a:pt x="0" y="42672"/>
                </a:moveTo>
                <a:lnTo>
                  <a:pt x="3345" y="26038"/>
                </a:lnTo>
                <a:lnTo>
                  <a:pt x="12477" y="12477"/>
                </a:lnTo>
                <a:lnTo>
                  <a:pt x="26038" y="3345"/>
                </a:lnTo>
                <a:lnTo>
                  <a:pt x="42672" y="0"/>
                </a:lnTo>
                <a:lnTo>
                  <a:pt x="213360" y="0"/>
                </a:lnTo>
                <a:lnTo>
                  <a:pt x="229993" y="3345"/>
                </a:lnTo>
                <a:lnTo>
                  <a:pt x="243554" y="12477"/>
                </a:lnTo>
                <a:lnTo>
                  <a:pt x="252686" y="26038"/>
                </a:lnTo>
                <a:lnTo>
                  <a:pt x="256031" y="42672"/>
                </a:lnTo>
                <a:lnTo>
                  <a:pt x="256031" y="213360"/>
                </a:lnTo>
                <a:lnTo>
                  <a:pt x="252686" y="229993"/>
                </a:lnTo>
                <a:lnTo>
                  <a:pt x="243554" y="243554"/>
                </a:lnTo>
                <a:lnTo>
                  <a:pt x="229993" y="252686"/>
                </a:lnTo>
                <a:lnTo>
                  <a:pt x="213360" y="256032"/>
                </a:lnTo>
                <a:lnTo>
                  <a:pt x="42672" y="256032"/>
                </a:lnTo>
                <a:lnTo>
                  <a:pt x="26038" y="252686"/>
                </a:lnTo>
                <a:lnTo>
                  <a:pt x="12477" y="243554"/>
                </a:lnTo>
                <a:lnTo>
                  <a:pt x="3345" y="229993"/>
                </a:lnTo>
                <a:lnTo>
                  <a:pt x="0" y="213360"/>
                </a:lnTo>
                <a:lnTo>
                  <a:pt x="0" y="42672"/>
                </a:lnTo>
                <a:close/>
              </a:path>
            </a:pathLst>
          </a:custGeom>
          <a:ln w="27456">
            <a:solidFill>
              <a:srgbClr val="3B75BC"/>
            </a:solidFill>
          </a:ln>
        </p:spPr>
        <p:txBody>
          <a:bodyPr wrap="square" lIns="0" tIns="0" rIns="0" bIns="0" rtlCol="0"/>
          <a:lstStyle/>
          <a:p>
            <a:endParaRPr/>
          </a:p>
        </p:txBody>
      </p:sp>
      <p:sp>
        <p:nvSpPr>
          <p:cNvPr id="108" name="object 108"/>
          <p:cNvSpPr txBox="1"/>
          <p:nvPr/>
        </p:nvSpPr>
        <p:spPr>
          <a:xfrm>
            <a:off x="8109711" y="3737294"/>
            <a:ext cx="478155" cy="306070"/>
          </a:xfrm>
          <a:prstGeom prst="rect">
            <a:avLst/>
          </a:prstGeom>
        </p:spPr>
        <p:txBody>
          <a:bodyPr vert="horz" wrap="square" lIns="0" tIns="17145" rIns="0" bIns="0" rtlCol="0">
            <a:spAutoFit/>
          </a:bodyPr>
          <a:lstStyle/>
          <a:p>
            <a:pPr marL="12700" marR="5080" indent="8890">
              <a:lnSpc>
                <a:spcPct val="100000"/>
              </a:lnSpc>
              <a:spcBef>
                <a:spcPts val="135"/>
              </a:spcBef>
            </a:pPr>
            <a:r>
              <a:rPr sz="900" spc="25" dirty="0">
                <a:solidFill>
                  <a:srgbClr val="777677"/>
                </a:solidFill>
                <a:latin typeface="Arial"/>
                <a:cs typeface="Arial"/>
              </a:rPr>
              <a:t>Existing  </a:t>
            </a:r>
            <a:r>
              <a:rPr sz="900" spc="45" dirty="0">
                <a:solidFill>
                  <a:srgbClr val="777677"/>
                </a:solidFill>
                <a:latin typeface="Arial"/>
                <a:cs typeface="Arial"/>
              </a:rPr>
              <a:t>sys</a:t>
            </a:r>
            <a:r>
              <a:rPr sz="900" spc="35" dirty="0">
                <a:solidFill>
                  <a:srgbClr val="777677"/>
                </a:solidFill>
                <a:latin typeface="Arial"/>
                <a:cs typeface="Arial"/>
              </a:rPr>
              <a:t>t</a:t>
            </a:r>
            <a:r>
              <a:rPr sz="900" dirty="0">
                <a:solidFill>
                  <a:srgbClr val="777677"/>
                </a:solidFill>
                <a:latin typeface="Arial"/>
                <a:cs typeface="Arial"/>
              </a:rPr>
              <a:t>e</a:t>
            </a:r>
            <a:r>
              <a:rPr sz="900" spc="35" dirty="0">
                <a:solidFill>
                  <a:srgbClr val="777677"/>
                </a:solidFill>
                <a:latin typeface="Arial"/>
                <a:cs typeface="Arial"/>
              </a:rPr>
              <a:t>m</a:t>
            </a:r>
            <a:r>
              <a:rPr sz="900" spc="15" dirty="0">
                <a:solidFill>
                  <a:srgbClr val="777677"/>
                </a:solidFill>
                <a:latin typeface="Arial"/>
                <a:cs typeface="Arial"/>
              </a:rPr>
              <a:t>s</a:t>
            </a:r>
            <a:endParaRPr sz="900" dirty="0">
              <a:latin typeface="Arial"/>
              <a:cs typeface="Arial"/>
            </a:endParaRPr>
          </a:p>
        </p:txBody>
      </p:sp>
      <p:sp>
        <p:nvSpPr>
          <p:cNvPr id="109" name="object 109"/>
          <p:cNvSpPr/>
          <p:nvPr/>
        </p:nvSpPr>
        <p:spPr>
          <a:xfrm>
            <a:off x="3941055" y="1728207"/>
            <a:ext cx="228617" cy="237761"/>
          </a:xfrm>
          <a:prstGeom prst="rect">
            <a:avLst/>
          </a:prstGeom>
          <a:blipFill>
            <a:blip r:embed="rId16" cstate="print"/>
            <a:stretch>
              <a:fillRect/>
            </a:stretch>
          </a:blipFill>
        </p:spPr>
        <p:txBody>
          <a:bodyPr wrap="square" lIns="0" tIns="0" rIns="0" bIns="0" rtlCol="0"/>
          <a:lstStyle/>
          <a:p>
            <a:endParaRPr/>
          </a:p>
        </p:txBody>
      </p:sp>
      <p:sp>
        <p:nvSpPr>
          <p:cNvPr id="110" name="object 110"/>
          <p:cNvSpPr txBox="1"/>
          <p:nvPr/>
        </p:nvSpPr>
        <p:spPr>
          <a:xfrm>
            <a:off x="4021709" y="1742376"/>
            <a:ext cx="77470" cy="212725"/>
          </a:xfrm>
          <a:prstGeom prst="rect">
            <a:avLst/>
          </a:prstGeom>
        </p:spPr>
        <p:txBody>
          <a:bodyPr vert="horz" wrap="square" lIns="0" tIns="15875" rIns="0" bIns="0" rtlCol="0">
            <a:spAutoFit/>
          </a:bodyPr>
          <a:lstStyle/>
          <a:p>
            <a:pPr marL="12700">
              <a:lnSpc>
                <a:spcPct val="100000"/>
              </a:lnSpc>
              <a:spcBef>
                <a:spcPts val="125"/>
              </a:spcBef>
            </a:pPr>
            <a:r>
              <a:rPr sz="1200" b="1" spc="5" dirty="0">
                <a:solidFill>
                  <a:srgbClr val="3B75BB"/>
                </a:solidFill>
                <a:latin typeface="Arial"/>
                <a:cs typeface="Arial"/>
              </a:rPr>
              <a:t>!</a:t>
            </a:r>
            <a:endParaRPr sz="1200">
              <a:latin typeface="Arial"/>
              <a:cs typeface="Arial"/>
            </a:endParaRPr>
          </a:p>
        </p:txBody>
      </p:sp>
      <p:sp>
        <p:nvSpPr>
          <p:cNvPr id="111" name="object 111"/>
          <p:cNvSpPr/>
          <p:nvPr/>
        </p:nvSpPr>
        <p:spPr>
          <a:xfrm>
            <a:off x="6894567" y="1837935"/>
            <a:ext cx="228617" cy="228617"/>
          </a:xfrm>
          <a:prstGeom prst="rect">
            <a:avLst/>
          </a:prstGeom>
          <a:blipFill>
            <a:blip r:embed="rId17" cstate="print"/>
            <a:stretch>
              <a:fillRect/>
            </a:stretch>
          </a:blipFill>
        </p:spPr>
        <p:txBody>
          <a:bodyPr wrap="square" lIns="0" tIns="0" rIns="0" bIns="0" rtlCol="0"/>
          <a:lstStyle/>
          <a:p>
            <a:endParaRPr/>
          </a:p>
        </p:txBody>
      </p:sp>
      <p:sp>
        <p:nvSpPr>
          <p:cNvPr id="112" name="object 112"/>
          <p:cNvSpPr txBox="1"/>
          <p:nvPr/>
        </p:nvSpPr>
        <p:spPr>
          <a:xfrm>
            <a:off x="6975475" y="1851469"/>
            <a:ext cx="77470" cy="212725"/>
          </a:xfrm>
          <a:prstGeom prst="rect">
            <a:avLst/>
          </a:prstGeom>
        </p:spPr>
        <p:txBody>
          <a:bodyPr vert="horz" wrap="square" lIns="0" tIns="15875" rIns="0" bIns="0" rtlCol="0">
            <a:spAutoFit/>
          </a:bodyPr>
          <a:lstStyle/>
          <a:p>
            <a:pPr marL="12700">
              <a:lnSpc>
                <a:spcPct val="100000"/>
              </a:lnSpc>
              <a:spcBef>
                <a:spcPts val="125"/>
              </a:spcBef>
            </a:pPr>
            <a:r>
              <a:rPr sz="1200" b="1" spc="5" dirty="0">
                <a:solidFill>
                  <a:srgbClr val="3B75BB"/>
                </a:solidFill>
                <a:latin typeface="Arial"/>
                <a:cs typeface="Arial"/>
              </a:rPr>
              <a:t>!</a:t>
            </a:r>
            <a:endParaRPr sz="1200">
              <a:latin typeface="Arial"/>
              <a:cs typeface="Arial"/>
            </a:endParaRPr>
          </a:p>
        </p:txBody>
      </p:sp>
      <p:sp>
        <p:nvSpPr>
          <p:cNvPr id="113" name="Date Placeholder 112"/>
          <p:cNvSpPr>
            <a:spLocks noGrp="1"/>
          </p:cNvSpPr>
          <p:nvPr>
            <p:ph type="dt" sz="half" idx="6"/>
          </p:nvPr>
        </p:nvSpPr>
        <p:spPr/>
        <p:txBody>
          <a:bodyPr/>
          <a:lstStyle/>
          <a:p>
            <a:fld id="{3FCB9472-F9A0-4183-BC91-086C0D2A9722}" type="datetime1">
              <a:rPr lang="zh-CN" altLang="en-US" smtClean="0"/>
              <a:t>2020/8/17</a:t>
            </a:fld>
            <a:endParaRPr lang="en-US"/>
          </a:p>
        </p:txBody>
      </p:sp>
      <p:sp>
        <p:nvSpPr>
          <p:cNvPr id="114" name="Slide Number Placeholder 113"/>
          <p:cNvSpPr>
            <a:spLocks noGrp="1"/>
          </p:cNvSpPr>
          <p:nvPr>
            <p:ph type="sldNum" sz="quarter" idx="7"/>
          </p:nvPr>
        </p:nvSpPr>
        <p:spPr/>
        <p:txBody>
          <a:bodyPr/>
          <a:lstStyle/>
          <a:p>
            <a:pPr marL="25400">
              <a:lnSpc>
                <a:spcPct val="100000"/>
              </a:lnSpc>
              <a:spcBef>
                <a:spcPts val="15"/>
              </a:spcBef>
            </a:pPr>
            <a:fld id="{81D60167-4931-47E6-BA6A-407CBD079E47}" type="slidenum">
              <a:rPr lang="en-US" altLang="zh-CN" spc="5" smtClean="0"/>
              <a:t>9</a:t>
            </a:fld>
            <a:endParaRPr lang="en-US" altLang="zh-CN" spc="5" dirty="0"/>
          </a:p>
        </p:txBody>
      </p:sp>
    </p:spTree>
    <p:extLst>
      <p:ext uri="{BB962C8B-B14F-4D97-AF65-F5344CB8AC3E}">
        <p14:creationId xmlns:p14="http://schemas.microsoft.com/office/powerpoint/2010/main" val="1268478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3637</TotalTime>
  <Words>4832</Words>
  <Application>Microsoft Office PowerPoint</Application>
  <PresentationFormat>Custom</PresentationFormat>
  <Paragraphs>1186</Paragraphs>
  <Slides>60</Slides>
  <Notes>33</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60</vt:i4>
      </vt:variant>
    </vt:vector>
  </HeadingPairs>
  <TitlesOfParts>
    <vt:vector size="61" baseType="lpstr">
      <vt:lpstr>Office Theme</vt:lpstr>
      <vt:lpstr>IBM Blockchain Foundation </vt:lpstr>
      <vt:lpstr>What is a business blockchain network?</vt:lpstr>
      <vt:lpstr>Topics</vt:lpstr>
      <vt:lpstr>Blockchain Architecture</vt:lpstr>
      <vt:lpstr>Blockchain provides a single version of truth</vt:lpstr>
      <vt:lpstr>The power of blockchain</vt:lpstr>
      <vt:lpstr>Security: Public vs. Private Blockchains</vt:lpstr>
      <vt:lpstr>PowerPoint Presentation</vt:lpstr>
      <vt:lpstr>Integrating with Existing Systems</vt:lpstr>
      <vt:lpstr>The power of blockchain</vt:lpstr>
      <vt:lpstr>Blockchain in action: The diamond industry</vt:lpstr>
      <vt:lpstr>Blockchain Fabric Development</vt:lpstr>
      <vt:lpstr>Requirements for Enterprise BlockChain</vt:lpstr>
      <vt:lpstr>Hyperledger Fabric Concepts (1)</vt:lpstr>
      <vt:lpstr>Hyperledger Fabric Concepts (2)</vt:lpstr>
      <vt:lpstr>Modularity</vt:lpstr>
      <vt:lpstr>Permissioned vs Permissionless Blockchains</vt:lpstr>
      <vt:lpstr>Smart Contracts</vt:lpstr>
      <vt:lpstr>A New Approach in Fabric</vt:lpstr>
      <vt:lpstr>Privacy and Confidentiality - Problems</vt:lpstr>
      <vt:lpstr>Privacy and Confidentiality – Solutions (Channel)</vt:lpstr>
      <vt:lpstr>Pluggable Consensus</vt:lpstr>
      <vt:lpstr>Performance and Scalability</vt:lpstr>
      <vt:lpstr>Blockchain Components</vt:lpstr>
      <vt:lpstr>Participants &amp; components overview</vt:lpstr>
      <vt:lpstr>Components in a Blockchain</vt:lpstr>
      <vt:lpstr>Actors in a Blockchain Solution (1)</vt:lpstr>
      <vt:lpstr>Actors in a Blockchain Solution (2)</vt:lpstr>
      <vt:lpstr>Components  in a Blockchain Solution</vt:lpstr>
      <vt:lpstr>The Blockchain Developers</vt:lpstr>
      <vt:lpstr>How the Developer Interacts with the Ledger</vt:lpstr>
      <vt:lpstr>Working with the Ledger  Example of a Change of Ownership Transaction (change car1 owner to Matt)</vt:lpstr>
      <vt:lpstr>The Blockchain Administrators (Operators)</vt:lpstr>
      <vt:lpstr>Consensus:  The Process of Maintaining a Consistent Ledger</vt:lpstr>
      <vt:lpstr>Consensus: Typical Flow of Execution</vt:lpstr>
      <vt:lpstr>Some Examples of Consensus Algorithms</vt:lpstr>
      <vt:lpstr>Consensus Algorithms have Different Strengths and Weaknesses</vt:lpstr>
      <vt:lpstr>Certificate Authorities and Blockchain</vt:lpstr>
      <vt:lpstr>Other Nonfunctional Requirements</vt:lpstr>
      <vt:lpstr>Blockchain Operations</vt:lpstr>
      <vt:lpstr>Nodes and Roles in Hyperledger Fabric</vt:lpstr>
      <vt:lpstr>Sample Transaction: Step 1/7 – Propose Transaction</vt:lpstr>
      <vt:lpstr>Sample Transaction: Step 2/7 – Execute Proposal</vt:lpstr>
      <vt:lpstr>Sample Transaction: Step 3/7 – Proposal Response</vt:lpstr>
      <vt:lpstr>Sample Transaction: Step 4/7 – Order Transaction</vt:lpstr>
      <vt:lpstr>PowerPoint Presentation</vt:lpstr>
      <vt:lpstr>Sample Transaction: Step 6/7 – Validate Transaction</vt:lpstr>
      <vt:lpstr>Sample Transaction: Step 7/7 – Notify Transaction</vt:lpstr>
      <vt:lpstr>Summary</vt:lpstr>
      <vt:lpstr>Hyperledger Composer</vt:lpstr>
      <vt:lpstr>What is Hyperledger Composer?</vt:lpstr>
      <vt:lpstr>Why use Hyperledger Composer?</vt:lpstr>
      <vt:lpstr>How to use Hyperledger Composer?</vt:lpstr>
      <vt:lpstr>How does Hyperledger Composer work in practice?</vt:lpstr>
      <vt:lpstr>Benefits of Hyperledger Composer</vt:lpstr>
      <vt:lpstr>An Example Business Network – Car Auction Market</vt:lpstr>
      <vt:lpstr>Conceptual Components and Structure of  Composer</vt:lpstr>
      <vt:lpstr>Extensive, Familiar, Open Development Toolset</vt:lpstr>
      <vt:lpstr>Topics</vt:lpstr>
      <vt:lpstr>END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Blockchain Real for Business</dc:title>
  <dc:subject>Explained</dc:subject>
  <dc:creator>IBM</dc:creator>
  <cp:lastModifiedBy>Zong Ling</cp:lastModifiedBy>
  <cp:revision>73</cp:revision>
  <dcterms:created xsi:type="dcterms:W3CDTF">2018-11-13T12:21:39Z</dcterms:created>
  <dcterms:modified xsi:type="dcterms:W3CDTF">2020-08-17T08:02:44Z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2017-10-19T00:00:00Z</vt:filetime>
  </property>
  <property fmtid="{D5CDD505-2E9C-101B-9397-08002B2CF9AE}" pid="3" name="LastSaved">
    <vt:filetime>2018-11-13T00:00:00Z</vt:filetime>
  </property>
</Properties>
</file>